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9.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710" r:id="rId5"/>
    <p:sldMasterId id="2147483768" r:id="rId6"/>
    <p:sldMasterId id="2147483781" r:id="rId7"/>
    <p:sldMasterId id="2147483823" r:id="rId8"/>
    <p:sldMasterId id="2147483849" r:id="rId9"/>
    <p:sldMasterId id="2147483874" r:id="rId10"/>
    <p:sldMasterId id="2147483931" r:id="rId11"/>
    <p:sldMasterId id="2147483992" r:id="rId12"/>
    <p:sldMasterId id="2147484000" r:id="rId13"/>
    <p:sldMasterId id="2147484014" r:id="rId14"/>
    <p:sldMasterId id="2147484040" r:id="rId15"/>
  </p:sldMasterIdLst>
  <p:notesMasterIdLst>
    <p:notesMasterId r:id="rId60"/>
  </p:notesMasterIdLst>
  <p:sldIdLst>
    <p:sldId id="2147481034" r:id="rId16"/>
    <p:sldId id="2076137685" r:id="rId17"/>
    <p:sldId id="2147483444" r:id="rId18"/>
    <p:sldId id="2147483515" r:id="rId19"/>
    <p:sldId id="2076137700" r:id="rId20"/>
    <p:sldId id="2147483504" r:id="rId21"/>
    <p:sldId id="257" r:id="rId22"/>
    <p:sldId id="2147483503" r:id="rId23"/>
    <p:sldId id="2076137792" r:id="rId24"/>
    <p:sldId id="2076137793" r:id="rId25"/>
    <p:sldId id="2076137794" r:id="rId26"/>
    <p:sldId id="2147483505" r:id="rId27"/>
    <p:sldId id="2147483511" r:id="rId28"/>
    <p:sldId id="2147483364" r:id="rId29"/>
    <p:sldId id="2147482349" r:id="rId30"/>
    <p:sldId id="2147483365" r:id="rId31"/>
    <p:sldId id="2147482354" r:id="rId32"/>
    <p:sldId id="2147473053" r:id="rId33"/>
    <p:sldId id="2147483506" r:id="rId34"/>
    <p:sldId id="2147483412" r:id="rId35"/>
    <p:sldId id="2147483495" r:id="rId36"/>
    <p:sldId id="2147483386" r:id="rId37"/>
    <p:sldId id="2147483507" r:id="rId38"/>
    <p:sldId id="261" r:id="rId39"/>
    <p:sldId id="2147483491" r:id="rId40"/>
    <p:sldId id="2147483508" r:id="rId41"/>
    <p:sldId id="260" r:id="rId42"/>
    <p:sldId id="2147483489" r:id="rId43"/>
    <p:sldId id="2147483490" r:id="rId44"/>
    <p:sldId id="2147483516" r:id="rId45"/>
    <p:sldId id="2147483509" r:id="rId46"/>
    <p:sldId id="2147483512" r:id="rId47"/>
    <p:sldId id="2147483513" r:id="rId48"/>
    <p:sldId id="2147483510" r:id="rId49"/>
    <p:sldId id="2147483501" r:id="rId50"/>
    <p:sldId id="2147483520" r:id="rId51"/>
    <p:sldId id="2147483502" r:id="rId52"/>
    <p:sldId id="2147483447" r:id="rId53"/>
    <p:sldId id="2147483518" r:id="rId54"/>
    <p:sldId id="2147483478" r:id="rId55"/>
    <p:sldId id="2147483449" r:id="rId56"/>
    <p:sldId id="2147482413" r:id="rId57"/>
    <p:sldId id="2147483483" r:id="rId58"/>
    <p:sldId id="2147483451" r:id="rId59"/>
  </p:sldIdLst>
  <p:sldSz cx="12192000" cy="6858000"/>
  <p:notesSz cx="6797675" cy="9928225"/>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389E09-D9EF-9877-5B27-133C55CC6CB9}" name="Carty, Edward (EXT)" initials="CE(" userId="S::Edward.Carty@Eirgrid.com::5b1cc3e8-ad7e-472a-be37-259226c0000c" providerId="AD"/>
  <p188:author id="{52D63A20-CE13-9598-7085-1AD81375C451}" name="Palmer, John (EXT)" initials="JP" userId="S::John.Palmer@Eirgrid.com::9e4b1a8b-129c-4f40-a05d-935889b86ba4" providerId="AD"/>
  <p188:author id="{6FCA0C26-4229-D5ED-6CE0-11176A8F5685}" name="Deegan, Joe" initials="JD" userId="S::Joe.Deegan@Eirgrid.com::e85edc0f-993c-4488-aa5d-1397cc1ae60a" providerId="AD"/>
  <p188:author id="{88C57F2E-AF22-5EA1-7852-04A3F98BB665}" name="Atkinson, James" initials="JA" userId="S::James.Atkinson@Eirgrid.com::2d058a25-d14d-4a44-a178-8577b87ab98b" providerId="AD"/>
  <p188:author id="{42F9812F-15BB-321F-0187-A4BD46C58D1C}" name="Clynes, Cian (EXT)" initials="CC" userId="S::Cian.Clynes@Eirgrid.com::bcd0d381-e95e-45a5-b7ee-1efe83133d7c" providerId="AD"/>
  <p188:author id="{F35E323C-061E-1B02-05D7-168FCDB33B52}" name="Atkinson, James" initials="AJ" userId="S::james.atkinson@eirgrid.com::2d058a25-d14d-4a44-a178-8577b87ab98b" providerId="AD"/>
  <p188:author id="{61A96643-A668-03C1-D8A8-AB324E623C0B}" name="O'Brien, AnnMarie" initials="OA" userId="S::annmarie.obrien@eirgrid.com::d810f312-a583-481e-8b77-3c4f7c3e0273" providerId="AD"/>
  <p188:author id="{13E6914D-DF33-F9BC-BACA-27D03E9EE41A}" name="Denton, Rebecca (EXT)" initials="DR" userId="S::rebecca.denton@eirgrid.com::d590f925-1159-4184-81de-bb21967cef58" providerId="AD"/>
  <p188:author id="{898C3F60-CF6F-1255-F2CC-E09EBAF2983E}" name="Raut, Amber" initials="AR" userId="S::Amber.Raut@Eirgrid.com::22451787-48bd-49bf-93cd-0a2cc3f37cf7" providerId="AD"/>
  <p188:author id="{065AF064-D0AE-2FB2-86E3-1967A09002CA}" name="Smith, Ian" initials="SI" userId="S::ian.smith@eirgrid.com::cbe7ed05-2466-467b-a326-cd62bcd2e162" providerId="AD"/>
  <p188:author id="{DFEAFA6B-4241-93DB-B3F5-91A352E963C1}" name="Smith, Ian" initials="IS" userId="S::Ian.Smith@Eirgrid.com::cbe7ed05-2466-467b-a326-cd62bcd2e162" providerId="AD"/>
  <p188:author id="{74D13C73-8D74-ECCB-CA29-C0156B3DF6CC}" name="Gannon, Stephen" initials="SG" userId="S::Stephen.Gannon@Eirgrid.com::06bb7d8a-09d5-4e31-867c-dab7a1193a56" providerId="AD"/>
  <p188:author id="{CB09CC75-C19E-89FA-0E33-4DDC60A2E3C7}" name="Plomp, Rachel (EXT)" initials="RP" userId="S::Rachel.Plomp@Eirgrid.com::cf4df098-8289-4e0d-8eeb-f7f0cb8f10f3" providerId="AD"/>
  <p188:author id="{BEE61879-E319-D349-9BE5-2E7D7A09CAF5}" name="Bejan, Irina (EXT)" initials="BI" userId="S::irina.bejan2@eirgrid.com::05dd5fb0-03ff-4910-9da1-a780a525e746" providerId="AD"/>
  <p188:author id="{184E1688-62FE-B305-7430-CEA36C01E96E}" name="Denton, Rebecca (EXT)" initials="RD" userId="S::Rebecca.Denton@Eirgrid.com::d590f925-1159-4184-81de-bb21967cef58" providerId="AD"/>
  <p188:author id="{1D8BE390-4F4F-7969-F8A8-6F3D47D3674B}" name="Bouma, Sam" initials="SB" userId="S::Sam.Bouma@Eirgrid.com::7d27a15b-b9e0-43a3-93ee-afeaa3ee83af" providerId="AD"/>
  <p188:author id="{31B096A1-B0C1-595A-E9D3-68C5615F2780}" name="Corcoran, Elaine" initials="EC" userId="S::Elaine.Corcoran@Eirgrid.com::8a3d94bc-c5e2-454e-816b-4890dce5fe94" providerId="AD"/>
  <p188:author id="{170C7AA6-4FC8-885E-CC51-581E6AFFFDA1}" name="Douglas, Stephen" initials="DS" userId="S::stephen.douglas@eirgrid.com::bbe1bec3-f3cf-420e-8c32-303aab1874e6" providerId="AD"/>
  <p188:author id="{C42D3BB5-192E-EE45-3447-D4070626321D}" name="Greer, Blathnaid (EXT)" initials="" userId="S::Blathnaid.Greer@soni.ltd.uk::f67a45ff-3370-4d39-9f4a-6540464f57c3" providerId="AD"/>
  <p188:author id="{E1FEAEB9-6C99-715F-3CFA-EC039AC27D6A}" name="Delaney, Niamh" initials="DN" userId="S::niamh.delaney@eirgrid.com::b640c679-7a87-4a67-b0b7-76560e5ea10f" providerId="AD"/>
  <p188:author id="{3F397CBB-DD7C-F8B7-C23C-2C0D9414BF8B}" name="Cloonan, Mo" initials="MC" userId="S::Mo.Cloonan@Eirgrid.com::6896db55-86ce-4b61-84bd-d545d7af39dd" providerId="AD"/>
  <p188:author id="{CC23E4C0-3A22-4844-644B-BD16D421D484}" name="Troya, María" initials="MT" userId="S::Maria.Troya@Eirgrid.com::3f8e5aa9-4e3a-453e-adc4-acaf9a76aebe" providerId="AD"/>
  <p188:author id="{8E476CD4-DC75-E3F5-A8B5-593BD900402E}" name="Anna Augustine, Silpa" initials="SA" userId="S::Silpa.AnnaAugustine@Eirgrid.com::5eddb4be-d353-47a6-8b0c-3085aab1e75f" providerId="AD"/>
  <p188:author id="{EA5334E1-A34F-667E-668D-7B6462857E4C}" name="Toms, Reesha" initials="TR" userId="S::reesha.kurichiyiel@eirgrid.com::1a588c61-887a-468a-abbe-b550a6400f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FBFB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F53C1-63C0-90AF-481E-D41E079A4DA7}" v="2" dt="2025-08-21T07:04:22.609"/>
    <p1510:client id="{5E3AF568-23B6-4A7E-A4DA-24017CC7C5AD}" v="65" dt="2025-08-21T08:22:17.941"/>
    <p1510:client id="{B435631C-5068-4F2E-B938-A9DFFF9F75DA}" v="24" dt="2025-08-20T15:49:29.251"/>
    <p1510:client id="{BAD0B826-67D1-46F1-33F2-E5351F414292}" v="32" dt="2025-08-22T08:59:32.279"/>
    <p1510:client id="{E17C2143-EBBF-4B46-9A10-9B62B28561D5}" v="414" dt="2025-08-21T10:12:06.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microsoft.com/office/2015/10/relationships/revisionInfo" Target="revisionInfo.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mer, John (EXT)" userId="S::john.palmer@eirgrid.com::9e4b1a8b-129c-4f40-a05d-935889b86ba4" providerId="AD" clId="Web-{9EA4D89B-7E32-6BD1-E54B-F5A07BCD0C2F}"/>
    <pc:docChg chg="modSld">
      <pc:chgData name="Palmer, John (EXT)" userId="S::john.palmer@eirgrid.com::9e4b1a8b-129c-4f40-a05d-935889b86ba4" providerId="AD" clId="Web-{9EA4D89B-7E32-6BD1-E54B-F5A07BCD0C2F}" dt="2025-07-15T10:03:02.208" v="19" actId="20577"/>
      <pc:docMkLst>
        <pc:docMk/>
      </pc:docMkLst>
    </pc:docChg>
  </pc:docChgLst>
  <pc:docChgLst>
    <pc:chgData name="O'Brien, AnnMarie" userId="S::annmarie.obrien@eirgrid.com::d810f312-a583-481e-8b77-3c4f7c3e0273" providerId="AD" clId="Web-{694F2BAC-1FEC-4B37-C38C-BDC92BC5019F}"/>
    <pc:docChg chg="mod addSld delSld modSld">
      <pc:chgData name="O'Brien, AnnMarie" userId="S::annmarie.obrien@eirgrid.com::d810f312-a583-481e-8b77-3c4f7c3e0273" providerId="AD" clId="Web-{694F2BAC-1FEC-4B37-C38C-BDC92BC5019F}" dt="2025-06-09T07:55:04.485" v="416" actId="20577"/>
      <pc:docMkLst>
        <pc:docMk/>
      </pc:docMkLst>
      <pc:sldChg chg="new del">
        <pc:chgData name="O'Brien, AnnMarie" userId="S::annmarie.obrien@eirgrid.com::d810f312-a583-481e-8b77-3c4f7c3e0273" providerId="AD" clId="Web-{694F2BAC-1FEC-4B37-C38C-BDC92BC5019F}" dt="2025-06-09T07:35:00.175" v="1"/>
        <pc:sldMkLst>
          <pc:docMk/>
          <pc:sldMk cId="88306764" sldId="2147483366"/>
        </pc:sldMkLst>
      </pc:sldChg>
      <pc:sldChg chg="addSp delSp modSp add replId">
        <pc:chgData name="O'Brien, AnnMarie" userId="S::annmarie.obrien@eirgrid.com::d810f312-a583-481e-8b77-3c4f7c3e0273" providerId="AD" clId="Web-{694F2BAC-1FEC-4B37-C38C-BDC92BC5019F}" dt="2025-06-09T07:54:52.969" v="409" actId="20577"/>
        <pc:sldMkLst>
          <pc:docMk/>
          <pc:sldMk cId="3670671311" sldId="2147483366"/>
        </pc:sldMkLst>
      </pc:sldChg>
      <pc:sldChg chg="addSp delSp modSp add mod replId modClrScheme chgLayout">
        <pc:chgData name="O'Brien, AnnMarie" userId="S::annmarie.obrien@eirgrid.com::d810f312-a583-481e-8b77-3c4f7c3e0273" providerId="AD" clId="Web-{694F2BAC-1FEC-4B37-C38C-BDC92BC5019F}" dt="2025-06-09T07:54:36.031" v="407" actId="20577"/>
        <pc:sldMkLst>
          <pc:docMk/>
          <pc:sldMk cId="2582142422" sldId="2147483367"/>
        </pc:sldMkLst>
      </pc:sldChg>
      <pc:sldChg chg="delSp modSp add replId">
        <pc:chgData name="O'Brien, AnnMarie" userId="S::annmarie.obrien@eirgrid.com::d810f312-a583-481e-8b77-3c4f7c3e0273" providerId="AD" clId="Web-{694F2BAC-1FEC-4B37-C38C-BDC92BC5019F}" dt="2025-06-09T07:55:04.485" v="416" actId="20577"/>
        <pc:sldMkLst>
          <pc:docMk/>
          <pc:sldMk cId="2086776906" sldId="2147483368"/>
        </pc:sldMkLst>
      </pc:sldChg>
      <pc:sldChg chg="add del replId">
        <pc:chgData name="O'Brien, AnnMarie" userId="S::annmarie.obrien@eirgrid.com::d810f312-a583-481e-8b77-3c4f7c3e0273" providerId="AD" clId="Web-{694F2BAC-1FEC-4B37-C38C-BDC92BC5019F}" dt="2025-06-09T07:50:57.820" v="317"/>
        <pc:sldMkLst>
          <pc:docMk/>
          <pc:sldMk cId="3596004318" sldId="2147483368"/>
        </pc:sldMkLst>
      </pc:sldChg>
    </pc:docChg>
  </pc:docChgLst>
  <pc:docChgLst>
    <pc:chgData name="Troya, María" userId="3f8e5aa9-4e3a-453e-adc4-acaf9a76aebe" providerId="ADAL" clId="{4CA78172-4280-4854-AA63-5861934DBC41}"/>
    <pc:docChg chg="undo custSel modSld sldOrd">
      <pc:chgData name="Troya, María" userId="3f8e5aa9-4e3a-453e-adc4-acaf9a76aebe" providerId="ADAL" clId="{4CA78172-4280-4854-AA63-5861934DBC41}" dt="2025-06-18T09:05:40.818" v="180" actId="1076"/>
      <pc:docMkLst>
        <pc:docMk/>
      </pc:docMkLst>
      <pc:sldChg chg="addSp delSp modSp mod">
        <pc:chgData name="Troya, María" userId="3f8e5aa9-4e3a-453e-adc4-acaf9a76aebe" providerId="ADAL" clId="{4CA78172-4280-4854-AA63-5861934DBC41}" dt="2025-06-18T08:24:47.321" v="142" actId="478"/>
        <pc:sldMkLst>
          <pc:docMk/>
          <pc:sldMk cId="2952159270" sldId="2147475029"/>
        </pc:sldMkLst>
      </pc:sldChg>
      <pc:sldChg chg="modSp mod">
        <pc:chgData name="Troya, María" userId="3f8e5aa9-4e3a-453e-adc4-acaf9a76aebe" providerId="ADAL" clId="{4CA78172-4280-4854-AA63-5861934DBC41}" dt="2025-06-18T08:19:34.195" v="56" actId="20577"/>
        <pc:sldMkLst>
          <pc:docMk/>
          <pc:sldMk cId="4012390408" sldId="2147482300"/>
        </pc:sldMkLst>
      </pc:sldChg>
      <pc:sldChg chg="ord">
        <pc:chgData name="Troya, María" userId="3f8e5aa9-4e3a-453e-adc4-acaf9a76aebe" providerId="ADAL" clId="{4CA78172-4280-4854-AA63-5861934DBC41}" dt="2025-06-12T14:16:38.173" v="18" actId="20578"/>
        <pc:sldMkLst>
          <pc:docMk/>
          <pc:sldMk cId="3060869810" sldId="2147482398"/>
        </pc:sldMkLst>
      </pc:sldChg>
      <pc:sldChg chg="modSp mod">
        <pc:chgData name="Troya, María" userId="3f8e5aa9-4e3a-453e-adc4-acaf9a76aebe" providerId="ADAL" clId="{4CA78172-4280-4854-AA63-5861934DBC41}" dt="2025-06-18T08:24:12.498" v="140" actId="123"/>
        <pc:sldMkLst>
          <pc:docMk/>
          <pc:sldMk cId="2582142422" sldId="2147483367"/>
        </pc:sldMkLst>
      </pc:sldChg>
      <pc:sldChg chg="modSp mod">
        <pc:chgData name="Troya, María" userId="3f8e5aa9-4e3a-453e-adc4-acaf9a76aebe" providerId="ADAL" clId="{4CA78172-4280-4854-AA63-5861934DBC41}" dt="2025-06-18T08:23:38.601" v="137" actId="20577"/>
        <pc:sldMkLst>
          <pc:docMk/>
          <pc:sldMk cId="2086776906" sldId="2147483368"/>
        </pc:sldMkLst>
      </pc:sldChg>
      <pc:sldChg chg="modSp mod">
        <pc:chgData name="Troya, María" userId="3f8e5aa9-4e3a-453e-adc4-acaf9a76aebe" providerId="ADAL" clId="{4CA78172-4280-4854-AA63-5861934DBC41}" dt="2025-06-18T08:23:02.308" v="136" actId="20577"/>
        <pc:sldMkLst>
          <pc:docMk/>
          <pc:sldMk cId="3406251674" sldId="2147483369"/>
        </pc:sldMkLst>
      </pc:sldChg>
      <pc:sldChg chg="modSp mod">
        <pc:chgData name="Troya, María" userId="3f8e5aa9-4e3a-453e-adc4-acaf9a76aebe" providerId="ADAL" clId="{4CA78172-4280-4854-AA63-5861934DBC41}" dt="2025-06-18T08:24:25.980" v="141" actId="255"/>
        <pc:sldMkLst>
          <pc:docMk/>
          <pc:sldMk cId="1604635877" sldId="2147483372"/>
        </pc:sldMkLst>
      </pc:sldChg>
      <pc:sldChg chg="addSp delSp modSp mod">
        <pc:chgData name="Troya, María" userId="3f8e5aa9-4e3a-453e-adc4-acaf9a76aebe" providerId="ADAL" clId="{4CA78172-4280-4854-AA63-5861934DBC41}" dt="2025-06-18T09:05:40.818" v="180" actId="1076"/>
        <pc:sldMkLst>
          <pc:docMk/>
          <pc:sldMk cId="1840746117" sldId="2147483373"/>
        </pc:sldMkLst>
      </pc:sldChg>
    </pc:docChg>
  </pc:docChgLst>
  <pc:docChgLst>
    <pc:chgData name="Palmer, John (EXT)" userId="9e4b1a8b-129c-4f40-a05d-935889b86ba4" providerId="ADAL" clId="{19BE355D-1620-4512-970D-6B7F463666F5}"/>
    <pc:docChg chg="undo custSel modSld">
      <pc:chgData name="Palmer, John (EXT)" userId="9e4b1a8b-129c-4f40-a05d-935889b86ba4" providerId="ADAL" clId="{19BE355D-1620-4512-970D-6B7F463666F5}" dt="2025-07-14T10:28:03.531" v="330" actId="313"/>
      <pc:docMkLst>
        <pc:docMk/>
      </pc:docMkLst>
      <pc:sldChg chg="modSp mod">
        <pc:chgData name="Palmer, John (EXT)" userId="9e4b1a8b-129c-4f40-a05d-935889b86ba4" providerId="ADAL" clId="{19BE355D-1620-4512-970D-6B7F463666F5}" dt="2025-07-14T10:28:03.531" v="330" actId="313"/>
        <pc:sldMkLst>
          <pc:docMk/>
          <pc:sldMk cId="2131336884" sldId="2147483454"/>
        </pc:sldMkLst>
      </pc:sldChg>
    </pc:docChg>
  </pc:docChgLst>
  <pc:docChgLst>
    <pc:chgData name="Palmer, John (EXT)" userId="S::john.palmer@eirgrid.com::9e4b1a8b-129c-4f40-a05d-935889b86ba4" providerId="AD" clId="Web-{83DE293E-2D0C-033C-C4A6-4486BC1C5D80}"/>
    <pc:docChg chg="modSld">
      <pc:chgData name="Palmer, John (EXT)" userId="S::john.palmer@eirgrid.com::9e4b1a8b-129c-4f40-a05d-935889b86ba4" providerId="AD" clId="Web-{83DE293E-2D0C-033C-C4A6-4486BC1C5D80}" dt="2025-07-15T09:57:40.048" v="40" actId="20577"/>
      <pc:docMkLst>
        <pc:docMk/>
      </pc:docMkLst>
    </pc:docChg>
  </pc:docChgLst>
  <pc:docChgLst>
    <pc:chgData name="Kelly, Shane" userId="S::shane.kelly@eirgrid.com::ff60b516-cea6-4908-9f3e-5385f849e8bc" providerId="AD" clId="Web-{826A0BDF-D6AC-F295-E96A-360550879DED}"/>
    <pc:docChg chg="modSld">
      <pc:chgData name="Kelly, Shane" userId="S::shane.kelly@eirgrid.com::ff60b516-cea6-4908-9f3e-5385f849e8bc" providerId="AD" clId="Web-{826A0BDF-D6AC-F295-E96A-360550879DED}" dt="2025-08-18T10:47:56.656" v="6" actId="20577"/>
      <pc:docMkLst>
        <pc:docMk/>
      </pc:docMkLst>
      <pc:sldChg chg="modSp">
        <pc:chgData name="Kelly, Shane" userId="S::shane.kelly@eirgrid.com::ff60b516-cea6-4908-9f3e-5385f849e8bc" providerId="AD" clId="Web-{826A0BDF-D6AC-F295-E96A-360550879DED}" dt="2025-08-18T10:47:56.656" v="6" actId="20577"/>
        <pc:sldMkLst>
          <pc:docMk/>
          <pc:sldMk cId="2234088778" sldId="2147483489"/>
        </pc:sldMkLst>
        <pc:spChg chg="mod">
          <ac:chgData name="Kelly, Shane" userId="S::shane.kelly@eirgrid.com::ff60b516-cea6-4908-9f3e-5385f849e8bc" providerId="AD" clId="Web-{826A0BDF-D6AC-F295-E96A-360550879DED}" dt="2025-08-18T10:47:56.656" v="6" actId="20577"/>
          <ac:spMkLst>
            <pc:docMk/>
            <pc:sldMk cId="2234088778" sldId="2147483489"/>
            <ac:spMk id="18" creationId="{2DCE18AD-376E-DC06-85A0-F6780DCCE2F3}"/>
          </ac:spMkLst>
        </pc:spChg>
      </pc:sldChg>
    </pc:docChg>
  </pc:docChgLst>
  <pc:docChgLst>
    <pc:chgData name="Gannon, Stephen" userId="06bb7d8a-09d5-4e31-867c-dab7a1193a56" providerId="ADAL" clId="{0187AB2B-F4B0-4253-992B-71B8928277A1}"/>
    <pc:docChg chg="undo redo custSel addSld modSld sldOrd">
      <pc:chgData name="Gannon, Stephen" userId="06bb7d8a-09d5-4e31-867c-dab7a1193a56" providerId="ADAL" clId="{0187AB2B-F4B0-4253-992B-71B8928277A1}" dt="2025-07-21T14:22:16.450" v="95" actId="20577"/>
      <pc:docMkLst>
        <pc:docMk/>
      </pc:docMkLst>
      <pc:sldChg chg="ord">
        <pc:chgData name="Gannon, Stephen" userId="06bb7d8a-09d5-4e31-867c-dab7a1193a56" providerId="ADAL" clId="{0187AB2B-F4B0-4253-992B-71B8928277A1}" dt="2025-07-21T14:22:04.619" v="84"/>
        <pc:sldMkLst>
          <pc:docMk/>
          <pc:sldMk cId="3118628831" sldId="2147482404"/>
        </pc:sldMkLst>
      </pc:sldChg>
      <pc:sldChg chg="modSp mod">
        <pc:chgData name="Gannon, Stephen" userId="06bb7d8a-09d5-4e31-867c-dab7a1193a56" providerId="ADAL" clId="{0187AB2B-F4B0-4253-992B-71B8928277A1}" dt="2025-07-21T09:12:15.862" v="82" actId="6549"/>
        <pc:sldMkLst>
          <pc:docMk/>
          <pc:sldMk cId="1909631637" sldId="2147483465"/>
        </pc:sldMkLst>
      </pc:sldChg>
      <pc:sldChg chg="modSp add mod ord">
        <pc:chgData name="Gannon, Stephen" userId="06bb7d8a-09d5-4e31-867c-dab7a1193a56" providerId="ADAL" clId="{0187AB2B-F4B0-4253-992B-71B8928277A1}" dt="2025-07-21T14:22:16.450" v="95" actId="20577"/>
        <pc:sldMkLst>
          <pc:docMk/>
          <pc:sldMk cId="3102669400" sldId="2147483483"/>
        </pc:sldMkLst>
      </pc:sldChg>
    </pc:docChg>
  </pc:docChgLst>
  <pc:docChgLst>
    <pc:chgData name="Pannell, Katherine" userId="S::katherine.pannell@eirgrid.com::7cc96c5b-c18b-4bbe-b2c0-1365015333d1" providerId="AD" clId="Web-{C82EDD79-83DE-CD92-1497-94D52A65EA34}"/>
    <pc:docChg chg="delSld modSld">
      <pc:chgData name="Pannell, Katherine" userId="S::katherine.pannell@eirgrid.com::7cc96c5b-c18b-4bbe-b2c0-1365015333d1" providerId="AD" clId="Web-{C82EDD79-83DE-CD92-1497-94D52A65EA34}" dt="2025-08-19T08:43:24.342" v="115" actId="20577"/>
      <pc:docMkLst>
        <pc:docMk/>
      </pc:docMkLst>
      <pc:sldChg chg="modSp">
        <pc:chgData name="Pannell, Katherine" userId="S::katherine.pannell@eirgrid.com::7cc96c5b-c18b-4bbe-b2c0-1365015333d1" providerId="AD" clId="Web-{C82EDD79-83DE-CD92-1497-94D52A65EA34}" dt="2025-08-19T08:43:24.342" v="115" actId="20577"/>
        <pc:sldMkLst>
          <pc:docMk/>
          <pc:sldMk cId="2647048628" sldId="2147483495"/>
        </pc:sldMkLst>
        <pc:spChg chg="mod">
          <ac:chgData name="Pannell, Katherine" userId="S::katherine.pannell@eirgrid.com::7cc96c5b-c18b-4bbe-b2c0-1365015333d1" providerId="AD" clId="Web-{C82EDD79-83DE-CD92-1497-94D52A65EA34}" dt="2025-08-19T08:43:24.342" v="115" actId="20577"/>
          <ac:spMkLst>
            <pc:docMk/>
            <pc:sldMk cId="2647048628" sldId="2147483495"/>
            <ac:spMk id="13" creationId="{E362CDB6-9727-6684-2C12-B9A575129B32}"/>
          </ac:spMkLst>
        </pc:spChg>
      </pc:sldChg>
      <pc:sldChg chg="del">
        <pc:chgData name="Pannell, Katherine" userId="S::katherine.pannell@eirgrid.com::7cc96c5b-c18b-4bbe-b2c0-1365015333d1" providerId="AD" clId="Web-{C82EDD79-83DE-CD92-1497-94D52A65EA34}" dt="2025-08-19T08:39:10.934" v="5"/>
        <pc:sldMkLst>
          <pc:docMk/>
          <pc:sldMk cId="1158317409" sldId="2147483496"/>
        </pc:sldMkLst>
      </pc:sldChg>
      <pc:sldChg chg="modSp del">
        <pc:chgData name="Pannell, Katherine" userId="S::katherine.pannell@eirgrid.com::7cc96c5b-c18b-4bbe-b2c0-1365015333d1" providerId="AD" clId="Web-{C82EDD79-83DE-CD92-1497-94D52A65EA34}" dt="2025-08-19T08:39:10.934" v="4"/>
        <pc:sldMkLst>
          <pc:docMk/>
          <pc:sldMk cId="2985638429" sldId="2147483497"/>
        </pc:sldMkLst>
      </pc:sldChg>
      <pc:sldChg chg="del">
        <pc:chgData name="Pannell, Katherine" userId="S::katherine.pannell@eirgrid.com::7cc96c5b-c18b-4bbe-b2c0-1365015333d1" providerId="AD" clId="Web-{C82EDD79-83DE-CD92-1497-94D52A65EA34}" dt="2025-08-19T08:39:10.934" v="3"/>
        <pc:sldMkLst>
          <pc:docMk/>
          <pc:sldMk cId="1295908756" sldId="2147483498"/>
        </pc:sldMkLst>
      </pc:sldChg>
      <pc:sldChg chg="del">
        <pc:chgData name="Pannell, Katherine" userId="S::katherine.pannell@eirgrid.com::7cc96c5b-c18b-4bbe-b2c0-1365015333d1" providerId="AD" clId="Web-{C82EDD79-83DE-CD92-1497-94D52A65EA34}" dt="2025-08-19T08:39:10.934" v="2"/>
        <pc:sldMkLst>
          <pc:docMk/>
          <pc:sldMk cId="185816336" sldId="2147483499"/>
        </pc:sldMkLst>
      </pc:sldChg>
    </pc:docChg>
  </pc:docChgLst>
  <pc:docChgLst>
    <pc:chgData name="Flynn, Ciaran" userId="S::ciaran.flynn@eirgrid.com::2f4ee86b-6d76-4ee9-9117-076e139b9acd" providerId="AD" clId="Web-{6277C5F6-B976-85B8-40E3-08DBBA63E792}"/>
    <pc:docChg chg="modSld">
      <pc:chgData name="Flynn, Ciaran" userId="S::ciaran.flynn@eirgrid.com::2f4ee86b-6d76-4ee9-9117-076e139b9acd" providerId="AD" clId="Web-{6277C5F6-B976-85B8-40E3-08DBBA63E792}" dt="2025-06-11T14:14:55.288" v="5" actId="20577"/>
      <pc:docMkLst>
        <pc:docMk/>
      </pc:docMkLst>
      <pc:sldChg chg="modSp modCm">
        <pc:chgData name="Flynn, Ciaran" userId="S::ciaran.flynn@eirgrid.com::2f4ee86b-6d76-4ee9-9117-076e139b9acd" providerId="AD" clId="Web-{6277C5F6-B976-85B8-40E3-08DBBA63E792}" dt="2025-06-11T14:14:55.288" v="5" actId="20577"/>
        <pc:sldMkLst>
          <pc:docMk/>
          <pc:sldMk cId="4058147311" sldId="2147482396"/>
        </pc:sldMkLst>
        <pc:extLst>
          <p:ext xmlns:p="http://schemas.openxmlformats.org/presentationml/2006/main" uri="{D6D511B9-2390-475A-947B-AFAB55BFBCF1}">
            <pc226:cmChg xmlns:pc226="http://schemas.microsoft.com/office/powerpoint/2022/06/main/command" chg="mod">
              <pc226:chgData name="Flynn, Ciaran" userId="S::ciaran.flynn@eirgrid.com::2f4ee86b-6d76-4ee9-9117-076e139b9acd" providerId="AD" clId="Web-{6277C5F6-B976-85B8-40E3-08DBBA63E792}" dt="2025-06-11T14:14:50.319" v="4" actId="20577"/>
              <pc2:cmMkLst xmlns:pc2="http://schemas.microsoft.com/office/powerpoint/2019/9/main/command">
                <pc:docMk/>
                <pc:sldMk cId="4058147311" sldId="2147482396"/>
                <pc2:cmMk id="{222094FA-0204-4BD6-A6CB-041E0E318780}"/>
              </pc2:cmMkLst>
            </pc226:cmChg>
          </p:ext>
        </pc:extLst>
      </pc:sldChg>
    </pc:docChg>
  </pc:docChgLst>
  <pc:docChgLst>
    <pc:chgData name="O'Brien, AnnMarie" userId="S::annmarie.obrien@eirgrid.com::d810f312-a583-481e-8b77-3c4f7c3e0273" providerId="AD" clId="Web-{EE85868C-12FD-E743-4D8C-C5F5EAB3A5E4}"/>
    <pc:docChg chg="modSld">
      <pc:chgData name="O'Brien, AnnMarie" userId="S::annmarie.obrien@eirgrid.com::d810f312-a583-481e-8b77-3c4f7c3e0273" providerId="AD" clId="Web-{EE85868C-12FD-E743-4D8C-C5F5EAB3A5E4}" dt="2025-06-13T08:45:44.867" v="35" actId="20577"/>
      <pc:docMkLst>
        <pc:docMk/>
      </pc:docMkLst>
      <pc:sldChg chg="modSp">
        <pc:chgData name="O'Brien, AnnMarie" userId="S::annmarie.obrien@eirgrid.com::d810f312-a583-481e-8b77-3c4f7c3e0273" providerId="AD" clId="Web-{EE85868C-12FD-E743-4D8C-C5F5EAB3A5E4}" dt="2025-06-13T08:45:44.867" v="35" actId="20577"/>
        <pc:sldMkLst>
          <pc:docMk/>
          <pc:sldMk cId="2086776906" sldId="2147483368"/>
        </pc:sldMkLst>
      </pc:sldChg>
      <pc:sldChg chg="modSp">
        <pc:chgData name="O'Brien, AnnMarie" userId="S::annmarie.obrien@eirgrid.com::d810f312-a583-481e-8b77-3c4f7c3e0273" providerId="AD" clId="Web-{EE85868C-12FD-E743-4D8C-C5F5EAB3A5E4}" dt="2025-06-13T08:45:21.929" v="23" actId="20577"/>
        <pc:sldMkLst>
          <pc:docMk/>
          <pc:sldMk cId="3406251674" sldId="2147483369"/>
        </pc:sldMkLst>
      </pc:sldChg>
    </pc:docChg>
  </pc:docChgLst>
  <pc:docChgLst>
    <pc:chgData name="Flynn, Ciaran" userId="S::ciaran.flynn@eirgrid.com::2f4ee86b-6d76-4ee9-9117-076e139b9acd" providerId="AD" clId="Web-{D142D0B1-1AD2-3DA1-6267-E84DE9A35376}"/>
    <pc:docChg chg="addSld modSld modMainMaster">
      <pc:chgData name="Flynn, Ciaran" userId="S::ciaran.flynn@eirgrid.com::2f4ee86b-6d76-4ee9-9117-076e139b9acd" providerId="AD" clId="Web-{D142D0B1-1AD2-3DA1-6267-E84DE9A35376}" dt="2025-06-13T10:56:23.060" v="320" actId="20577"/>
      <pc:docMkLst>
        <pc:docMk/>
      </pc:docMkLst>
      <pc:sldChg chg="addSp modSp">
        <pc:chgData name="Flynn, Ciaran" userId="S::ciaran.flynn@eirgrid.com::2f4ee86b-6d76-4ee9-9117-076e139b9acd" providerId="AD" clId="Web-{D142D0B1-1AD2-3DA1-6267-E84DE9A35376}" dt="2025-06-13T10:53:50.658" v="301"/>
        <pc:sldMkLst>
          <pc:docMk/>
          <pc:sldMk cId="107088682" sldId="257"/>
        </pc:sldMkLst>
      </pc:sldChg>
      <pc:sldChg chg="addSp modSp">
        <pc:chgData name="Flynn, Ciaran" userId="S::ciaran.flynn@eirgrid.com::2f4ee86b-6d76-4ee9-9117-076e139b9acd" providerId="AD" clId="Web-{D142D0B1-1AD2-3DA1-6267-E84DE9A35376}" dt="2025-06-13T10:53:50.658" v="301"/>
        <pc:sldMkLst>
          <pc:docMk/>
          <pc:sldMk cId="2449304111" sldId="258"/>
        </pc:sldMkLst>
      </pc:sldChg>
      <pc:sldChg chg="addSp modSp">
        <pc:chgData name="Flynn, Ciaran" userId="S::ciaran.flynn@eirgrid.com::2f4ee86b-6d76-4ee9-9117-076e139b9acd" providerId="AD" clId="Web-{D142D0B1-1AD2-3DA1-6267-E84DE9A35376}" dt="2025-06-13T10:53:50.658" v="301"/>
        <pc:sldMkLst>
          <pc:docMk/>
          <pc:sldMk cId="4099810586" sldId="261"/>
        </pc:sldMkLst>
      </pc:sldChg>
      <pc:sldChg chg="addSp modSp">
        <pc:chgData name="Flynn, Ciaran" userId="S::ciaran.flynn@eirgrid.com::2f4ee86b-6d76-4ee9-9117-076e139b9acd" providerId="AD" clId="Web-{D142D0B1-1AD2-3DA1-6267-E84DE9A35376}" dt="2025-06-13T10:53:50.658" v="301"/>
        <pc:sldMkLst>
          <pc:docMk/>
          <pc:sldMk cId="3191910794" sldId="2147481002"/>
        </pc:sldMkLst>
      </pc:sldChg>
      <pc:sldChg chg="addSp modSp">
        <pc:chgData name="Flynn, Ciaran" userId="S::ciaran.flynn@eirgrid.com::2f4ee86b-6d76-4ee9-9117-076e139b9acd" providerId="AD" clId="Web-{D142D0B1-1AD2-3DA1-6267-E84DE9A35376}" dt="2025-06-13T10:53:50.658" v="301"/>
        <pc:sldMkLst>
          <pc:docMk/>
          <pc:sldMk cId="1191186493" sldId="2147482302"/>
        </pc:sldMkLst>
      </pc:sldChg>
      <pc:sldChg chg="addSp modSp">
        <pc:chgData name="Flynn, Ciaran" userId="S::ciaran.flynn@eirgrid.com::2f4ee86b-6d76-4ee9-9117-076e139b9acd" providerId="AD" clId="Web-{D142D0B1-1AD2-3DA1-6267-E84DE9A35376}" dt="2025-06-13T10:53:50.658" v="301"/>
        <pc:sldMkLst>
          <pc:docMk/>
          <pc:sldMk cId="1909631637" sldId="2147482349"/>
        </pc:sldMkLst>
      </pc:sldChg>
      <pc:sldChg chg="addSp modSp">
        <pc:chgData name="Flynn, Ciaran" userId="S::ciaran.flynn@eirgrid.com::2f4ee86b-6d76-4ee9-9117-076e139b9acd" providerId="AD" clId="Web-{D142D0B1-1AD2-3DA1-6267-E84DE9A35376}" dt="2025-06-13T10:53:50.658" v="301"/>
        <pc:sldMkLst>
          <pc:docMk/>
          <pc:sldMk cId="3170185043" sldId="2147482350"/>
        </pc:sldMkLst>
      </pc:sldChg>
      <pc:sldChg chg="addSp modSp">
        <pc:chgData name="Flynn, Ciaran" userId="S::ciaran.flynn@eirgrid.com::2f4ee86b-6d76-4ee9-9117-076e139b9acd" providerId="AD" clId="Web-{D142D0B1-1AD2-3DA1-6267-E84DE9A35376}" dt="2025-06-13T10:53:50.658" v="301"/>
        <pc:sldMkLst>
          <pc:docMk/>
          <pc:sldMk cId="1993579058" sldId="2147482355"/>
        </pc:sldMkLst>
      </pc:sldChg>
      <pc:sldChg chg="addSp modSp">
        <pc:chgData name="Flynn, Ciaran" userId="S::ciaran.flynn@eirgrid.com::2f4ee86b-6d76-4ee9-9117-076e139b9acd" providerId="AD" clId="Web-{D142D0B1-1AD2-3DA1-6267-E84DE9A35376}" dt="2025-06-13T10:53:50.658" v="301"/>
        <pc:sldMkLst>
          <pc:docMk/>
          <pc:sldMk cId="1340677769" sldId="2147482356"/>
        </pc:sldMkLst>
      </pc:sldChg>
      <pc:sldChg chg="addSp modSp">
        <pc:chgData name="Flynn, Ciaran" userId="S::ciaran.flynn@eirgrid.com::2f4ee86b-6d76-4ee9-9117-076e139b9acd" providerId="AD" clId="Web-{D142D0B1-1AD2-3DA1-6267-E84DE9A35376}" dt="2025-06-13T10:53:50.658" v="301"/>
        <pc:sldMkLst>
          <pc:docMk/>
          <pc:sldMk cId="2822445166" sldId="2147482357"/>
        </pc:sldMkLst>
      </pc:sldChg>
      <pc:sldChg chg="addSp modSp">
        <pc:chgData name="Flynn, Ciaran" userId="S::ciaran.flynn@eirgrid.com::2f4ee86b-6d76-4ee9-9117-076e139b9acd" providerId="AD" clId="Web-{D142D0B1-1AD2-3DA1-6267-E84DE9A35376}" dt="2025-06-13T10:53:50.658" v="301"/>
        <pc:sldMkLst>
          <pc:docMk/>
          <pc:sldMk cId="1423782650" sldId="2147482358"/>
        </pc:sldMkLst>
      </pc:sldChg>
      <pc:sldChg chg="addSp modSp">
        <pc:chgData name="Flynn, Ciaran" userId="S::ciaran.flynn@eirgrid.com::2f4ee86b-6d76-4ee9-9117-076e139b9acd" providerId="AD" clId="Web-{D142D0B1-1AD2-3DA1-6267-E84DE9A35376}" dt="2025-06-13T10:53:50.658" v="301"/>
        <pc:sldMkLst>
          <pc:docMk/>
          <pc:sldMk cId="2546132477" sldId="2147482359"/>
        </pc:sldMkLst>
      </pc:sldChg>
      <pc:sldChg chg="addSp modSp">
        <pc:chgData name="Flynn, Ciaran" userId="S::ciaran.flynn@eirgrid.com::2f4ee86b-6d76-4ee9-9117-076e139b9acd" providerId="AD" clId="Web-{D142D0B1-1AD2-3DA1-6267-E84DE9A35376}" dt="2025-06-13T10:53:50.658" v="301"/>
        <pc:sldMkLst>
          <pc:docMk/>
          <pc:sldMk cId="388043398" sldId="2147482360"/>
        </pc:sldMkLst>
      </pc:sldChg>
      <pc:sldChg chg="addSp modSp">
        <pc:chgData name="Flynn, Ciaran" userId="S::ciaran.flynn@eirgrid.com::2f4ee86b-6d76-4ee9-9117-076e139b9acd" providerId="AD" clId="Web-{D142D0B1-1AD2-3DA1-6267-E84DE9A35376}" dt="2025-06-13T10:53:50.658" v="301"/>
        <pc:sldMkLst>
          <pc:docMk/>
          <pc:sldMk cId="2477300084" sldId="2147482361"/>
        </pc:sldMkLst>
      </pc:sldChg>
      <pc:sldChg chg="addSp modSp">
        <pc:chgData name="Flynn, Ciaran" userId="S::ciaran.flynn@eirgrid.com::2f4ee86b-6d76-4ee9-9117-076e139b9acd" providerId="AD" clId="Web-{D142D0B1-1AD2-3DA1-6267-E84DE9A35376}" dt="2025-06-13T10:53:50.658" v="301"/>
        <pc:sldMkLst>
          <pc:docMk/>
          <pc:sldMk cId="2541182378" sldId="2147482362"/>
        </pc:sldMkLst>
      </pc:sldChg>
      <pc:sldChg chg="addSp modSp">
        <pc:chgData name="Flynn, Ciaran" userId="S::ciaran.flynn@eirgrid.com::2f4ee86b-6d76-4ee9-9117-076e139b9acd" providerId="AD" clId="Web-{D142D0B1-1AD2-3DA1-6267-E84DE9A35376}" dt="2025-06-13T10:53:50.658" v="301"/>
        <pc:sldMkLst>
          <pc:docMk/>
          <pc:sldMk cId="1796887274" sldId="2147482363"/>
        </pc:sldMkLst>
      </pc:sldChg>
      <pc:sldChg chg="addSp modSp">
        <pc:chgData name="Flynn, Ciaran" userId="S::ciaran.flynn@eirgrid.com::2f4ee86b-6d76-4ee9-9117-076e139b9acd" providerId="AD" clId="Web-{D142D0B1-1AD2-3DA1-6267-E84DE9A35376}" dt="2025-06-13T10:53:50.658" v="301"/>
        <pc:sldMkLst>
          <pc:docMk/>
          <pc:sldMk cId="1156865102" sldId="2147482370"/>
        </pc:sldMkLst>
      </pc:sldChg>
      <pc:sldChg chg="addSp modSp">
        <pc:chgData name="Flynn, Ciaran" userId="S::ciaran.flynn@eirgrid.com::2f4ee86b-6d76-4ee9-9117-076e139b9acd" providerId="AD" clId="Web-{D142D0B1-1AD2-3DA1-6267-E84DE9A35376}" dt="2025-06-13T10:53:50.658" v="301"/>
        <pc:sldMkLst>
          <pc:docMk/>
          <pc:sldMk cId="1526977286" sldId="2147482375"/>
        </pc:sldMkLst>
      </pc:sldChg>
      <pc:sldChg chg="addSp modSp">
        <pc:chgData name="Flynn, Ciaran" userId="S::ciaran.flynn@eirgrid.com::2f4ee86b-6d76-4ee9-9117-076e139b9acd" providerId="AD" clId="Web-{D142D0B1-1AD2-3DA1-6267-E84DE9A35376}" dt="2025-06-13T10:53:50.658" v="301"/>
        <pc:sldMkLst>
          <pc:docMk/>
          <pc:sldMk cId="2721990003" sldId="2147482376"/>
        </pc:sldMkLst>
      </pc:sldChg>
      <pc:sldChg chg="addSp modSp">
        <pc:chgData name="Flynn, Ciaran" userId="S::ciaran.flynn@eirgrid.com::2f4ee86b-6d76-4ee9-9117-076e139b9acd" providerId="AD" clId="Web-{D142D0B1-1AD2-3DA1-6267-E84DE9A35376}" dt="2025-06-13T10:53:50.658" v="301"/>
        <pc:sldMkLst>
          <pc:docMk/>
          <pc:sldMk cId="1539808050" sldId="2147483363"/>
        </pc:sldMkLst>
      </pc:sldChg>
      <pc:sldChg chg="addSp modSp">
        <pc:chgData name="Flynn, Ciaran" userId="S::ciaran.flynn@eirgrid.com::2f4ee86b-6d76-4ee9-9117-076e139b9acd" providerId="AD" clId="Web-{D142D0B1-1AD2-3DA1-6267-E84DE9A35376}" dt="2025-06-13T10:53:50.658" v="301"/>
        <pc:sldMkLst>
          <pc:docMk/>
          <pc:sldMk cId="2038073761" sldId="2147483364"/>
        </pc:sldMkLst>
      </pc:sldChg>
      <pc:sldChg chg="addSp modSp">
        <pc:chgData name="Flynn, Ciaran" userId="S::ciaran.flynn@eirgrid.com::2f4ee86b-6d76-4ee9-9117-076e139b9acd" providerId="AD" clId="Web-{D142D0B1-1AD2-3DA1-6267-E84DE9A35376}" dt="2025-06-13T10:53:50.658" v="301"/>
        <pc:sldMkLst>
          <pc:docMk/>
          <pc:sldMk cId="2147414034" sldId="2147483365"/>
        </pc:sldMkLst>
      </pc:sldChg>
      <pc:sldMasterChg chg="mod modSldLayout">
        <pc:chgData name="Flynn, Ciaran" userId="S::ciaran.flynn@eirgrid.com::2f4ee86b-6d76-4ee9-9117-076e139b9acd" providerId="AD" clId="Web-{D142D0B1-1AD2-3DA1-6267-E84DE9A35376}" dt="2025-06-13T10:54:14.300" v="304"/>
        <pc:sldMasterMkLst>
          <pc:docMk/>
          <pc:sldMasterMk cId="1001138316" sldId="2147483658"/>
        </pc:sldMasterMkLst>
        <pc:sldLayoutChg chg="mod">
          <pc:chgData name="Flynn, Ciaran" userId="S::ciaran.flynn@eirgrid.com::2f4ee86b-6d76-4ee9-9117-076e139b9acd" providerId="AD" clId="Web-{D142D0B1-1AD2-3DA1-6267-E84DE9A35376}" dt="2025-06-13T10:54:14.300" v="304"/>
          <pc:sldLayoutMkLst>
            <pc:docMk/>
            <pc:sldMasterMk cId="1001138316" sldId="2147483658"/>
            <pc:sldLayoutMk cId="2306110022" sldId="2147483659"/>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869856352" sldId="2147483709"/>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1375263845" sldId="2147483718"/>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3239293500" sldId="2147483719"/>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3386017475" sldId="2147483724"/>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2902304761" sldId="2147483729"/>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3118063404" sldId="2147483864"/>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3204794330" sldId="2147483865"/>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956517711" sldId="2147483866"/>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31741287" sldId="2147483867"/>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658"/>
            <pc:sldLayoutMk cId="1501787805" sldId="2147483868"/>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136832243" sldId="2147483662"/>
        </pc:sldMasterMkLst>
        <pc:sldLayoutChg chg="mod">
          <pc:chgData name="Flynn, Ciaran" userId="S::ciaran.flynn@eirgrid.com::2f4ee86b-6d76-4ee9-9117-076e139b9acd" providerId="AD" clId="Web-{D142D0B1-1AD2-3DA1-6267-E84DE9A35376}" dt="2025-06-13T10:54:14.300" v="304"/>
          <pc:sldLayoutMkLst>
            <pc:docMk/>
            <pc:sldMasterMk cId="136832243" sldId="2147483662"/>
            <pc:sldLayoutMk cId="2645725415" sldId="2147483663"/>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3053463999" sldId="2147483664"/>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4037627844" sldId="2147483665"/>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3057583901" sldId="2147483666"/>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277664864" sldId="2147483667"/>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3034766511" sldId="2147483668"/>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251650765" sldId="2147483669"/>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1869585862" sldId="2147483670"/>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2291069816" sldId="2147483671"/>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1117909264" sldId="2147483672"/>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1026594092" sldId="2147483673"/>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225667820" sldId="2147483711"/>
          </pc:sldLayoutMkLst>
        </pc:sldLayoutChg>
        <pc:sldLayoutChg chg="mod">
          <pc:chgData name="Flynn, Ciaran" userId="S::ciaran.flynn@eirgrid.com::2f4ee86b-6d76-4ee9-9117-076e139b9acd" providerId="AD" clId="Web-{D142D0B1-1AD2-3DA1-6267-E84DE9A35376}" dt="2025-06-13T10:54:14.300" v="304"/>
          <pc:sldLayoutMkLst>
            <pc:docMk/>
            <pc:sldMasterMk cId="136832243" sldId="2147483662"/>
            <pc:sldLayoutMk cId="627010851" sldId="2147483735"/>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3618366398" sldId="2147483747"/>
        </pc:sldMasterMkLst>
        <pc:sldLayoutChg chg="mod">
          <pc:chgData name="Flynn, Ciaran" userId="S::ciaran.flynn@eirgrid.com::2f4ee86b-6d76-4ee9-9117-076e139b9acd" providerId="AD" clId="Web-{D142D0B1-1AD2-3DA1-6267-E84DE9A35376}" dt="2025-06-13T10:54:14.300" v="304"/>
          <pc:sldLayoutMkLst>
            <pc:docMk/>
            <pc:sldMasterMk cId="3618366398" sldId="2147483747"/>
            <pc:sldLayoutMk cId="516580283" sldId="2147483749"/>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1387685674" sldId="2147483750"/>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52519546" sldId="2147483751"/>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2951089108" sldId="2147483755"/>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1411764142" sldId="2147483756"/>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2919987339" sldId="2147483757"/>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4198546272" sldId="2147483758"/>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1549114060" sldId="2147483759"/>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305020861" sldId="2147483760"/>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2732446437" sldId="2147483761"/>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220540595" sldId="2147483762"/>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312358493" sldId="2147483763"/>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2510367909" sldId="2147483777"/>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1659376032" sldId="2147483778"/>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1758388365" sldId="2147483779"/>
          </pc:sldLayoutMkLst>
        </pc:sldLayoutChg>
        <pc:sldLayoutChg chg="mod">
          <pc:chgData name="Flynn, Ciaran" userId="S::ciaran.flynn@eirgrid.com::2f4ee86b-6d76-4ee9-9117-076e139b9acd" providerId="AD" clId="Web-{D142D0B1-1AD2-3DA1-6267-E84DE9A35376}" dt="2025-06-13T10:54:14.300" v="304"/>
          <pc:sldLayoutMkLst>
            <pc:docMk/>
            <pc:sldMasterMk cId="3618366398" sldId="2147483747"/>
            <pc:sldLayoutMk cId="3264470833" sldId="2147483780"/>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1001138316" sldId="2147483768"/>
        </pc:sldMasterMkLst>
        <pc:sldLayoutChg chg="mod">
          <pc:chgData name="Flynn, Ciaran" userId="S::ciaran.flynn@eirgrid.com::2f4ee86b-6d76-4ee9-9117-076e139b9acd" providerId="AD" clId="Web-{D142D0B1-1AD2-3DA1-6267-E84DE9A35376}" dt="2025-06-13T10:54:14.300" v="304"/>
          <pc:sldLayoutMkLst>
            <pc:docMk/>
            <pc:sldMasterMk cId="1001138316" sldId="2147483768"/>
            <pc:sldLayoutMk cId="2060847125" sldId="2147483728"/>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3537458030" sldId="2147483734"/>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437603844" sldId="2147483736"/>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3500561498" sldId="2147483743"/>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908766335" sldId="2147483746"/>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3239293500" sldId="2147483770"/>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2596703356" sldId="2147483771"/>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3543476236" sldId="2147483841"/>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2368522340" sldId="2147483842"/>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1096612" sldId="2147483843"/>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3364964972" sldId="2147483844"/>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4134636428" sldId="2147483845"/>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3826064464" sldId="2147483846"/>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2261547562" sldId="2147483847"/>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3451599169" sldId="2147483863"/>
          </pc:sldLayoutMkLst>
        </pc:sldLayoutChg>
        <pc:sldLayoutChg chg="mod">
          <pc:chgData name="Flynn, Ciaran" userId="S::ciaran.flynn@eirgrid.com::2f4ee86b-6d76-4ee9-9117-076e139b9acd" providerId="AD" clId="Web-{D142D0B1-1AD2-3DA1-6267-E84DE9A35376}" dt="2025-06-13T10:54:14.300" v="304"/>
          <pc:sldLayoutMkLst>
            <pc:docMk/>
            <pc:sldMasterMk cId="1001138316" sldId="2147483768"/>
            <pc:sldLayoutMk cId="1580893329" sldId="2147483870"/>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1703813588" sldId="2147483775"/>
        </pc:sldMasterMkLst>
        <pc:sldLayoutChg chg="mod">
          <pc:chgData name="Flynn, Ciaran" userId="S::ciaran.flynn@eirgrid.com::2f4ee86b-6d76-4ee9-9117-076e139b9acd" providerId="AD" clId="Web-{D142D0B1-1AD2-3DA1-6267-E84DE9A35376}" dt="2025-06-13T10:54:14.300" v="304"/>
          <pc:sldLayoutMkLst>
            <pc:docMk/>
            <pc:sldMasterMk cId="1703813588" sldId="2147483775"/>
            <pc:sldLayoutMk cId="1699412142" sldId="2147483748"/>
          </pc:sldLayoutMkLst>
        </pc:sldLayoutChg>
        <pc:sldLayoutChg chg="mod">
          <pc:chgData name="Flynn, Ciaran" userId="S::ciaran.flynn@eirgrid.com::2f4ee86b-6d76-4ee9-9117-076e139b9acd" providerId="AD" clId="Web-{D142D0B1-1AD2-3DA1-6267-E84DE9A35376}" dt="2025-06-13T10:54:14.300" v="304"/>
          <pc:sldLayoutMkLst>
            <pc:docMk/>
            <pc:sldMasterMk cId="1703813588" sldId="2147483775"/>
            <pc:sldLayoutMk cId="1137811392" sldId="2147483752"/>
          </pc:sldLayoutMkLst>
        </pc:sldLayoutChg>
        <pc:sldLayoutChg chg="mod">
          <pc:chgData name="Flynn, Ciaran" userId="S::ciaran.flynn@eirgrid.com::2f4ee86b-6d76-4ee9-9117-076e139b9acd" providerId="AD" clId="Web-{D142D0B1-1AD2-3DA1-6267-E84DE9A35376}" dt="2025-06-13T10:54:14.300" v="304"/>
          <pc:sldLayoutMkLst>
            <pc:docMk/>
            <pc:sldMasterMk cId="1703813588" sldId="2147483775"/>
            <pc:sldLayoutMk cId="2339068681" sldId="2147483753"/>
          </pc:sldLayoutMkLst>
        </pc:sldLayoutChg>
        <pc:sldLayoutChg chg="mod">
          <pc:chgData name="Flynn, Ciaran" userId="S::ciaran.flynn@eirgrid.com::2f4ee86b-6d76-4ee9-9117-076e139b9acd" providerId="AD" clId="Web-{D142D0B1-1AD2-3DA1-6267-E84DE9A35376}" dt="2025-06-13T10:54:14.300" v="304"/>
          <pc:sldLayoutMkLst>
            <pc:docMk/>
            <pc:sldMasterMk cId="1703813588" sldId="2147483775"/>
            <pc:sldLayoutMk cId="789582380" sldId="2147483754"/>
          </pc:sldLayoutMkLst>
        </pc:sldLayoutChg>
        <pc:sldLayoutChg chg="mod">
          <pc:chgData name="Flynn, Ciaran" userId="S::ciaran.flynn@eirgrid.com::2f4ee86b-6d76-4ee9-9117-076e139b9acd" providerId="AD" clId="Web-{D142D0B1-1AD2-3DA1-6267-E84DE9A35376}" dt="2025-06-13T10:54:14.300" v="304"/>
          <pc:sldLayoutMkLst>
            <pc:docMk/>
            <pc:sldMasterMk cId="1703813588" sldId="2147483775"/>
            <pc:sldLayoutMk cId="1329363660" sldId="2147483776"/>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1115240666" sldId="2147483781"/>
        </pc:sldMasterMkLst>
        <pc:sldLayoutChg chg="mod">
          <pc:chgData name="Flynn, Ciaran" userId="S::ciaran.flynn@eirgrid.com::2f4ee86b-6d76-4ee9-9117-076e139b9acd" providerId="AD" clId="Web-{D142D0B1-1AD2-3DA1-6267-E84DE9A35376}" dt="2025-06-13T10:54:14.300" v="304"/>
          <pc:sldLayoutMkLst>
            <pc:docMk/>
            <pc:sldMasterMk cId="1115240666" sldId="2147483781"/>
            <pc:sldLayoutMk cId="1456904009" sldId="2147483782"/>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4189843070" sldId="2147483783"/>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2271812898" sldId="2147483784"/>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3150329083" sldId="2147483785"/>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2360258206" sldId="2147483786"/>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1742096077" sldId="2147483787"/>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1301024153" sldId="2147483788"/>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1610711530" sldId="2147483789"/>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2971299248" sldId="2147483790"/>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2843130465" sldId="2147483791"/>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4224839231" sldId="2147483792"/>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1006508196" sldId="2147483793"/>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2790586450" sldId="2147483794"/>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1634831291" sldId="2147483795"/>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677428191" sldId="2147483796"/>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2716088065" sldId="2147483797"/>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2697359908" sldId="2147483798"/>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1514572812" sldId="2147483799"/>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428844769" sldId="2147483800"/>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1272945900" sldId="2147483801"/>
          </pc:sldLayoutMkLst>
        </pc:sldLayoutChg>
        <pc:sldLayoutChg chg="mod">
          <pc:chgData name="Flynn, Ciaran" userId="S::ciaran.flynn@eirgrid.com::2f4ee86b-6d76-4ee9-9117-076e139b9acd" providerId="AD" clId="Web-{D142D0B1-1AD2-3DA1-6267-E84DE9A35376}" dt="2025-06-13T10:54:14.300" v="304"/>
          <pc:sldLayoutMkLst>
            <pc:docMk/>
            <pc:sldMasterMk cId="1115240666" sldId="2147483781"/>
            <pc:sldLayoutMk cId="686659053" sldId="2147483848"/>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546351361" sldId="2147483814"/>
        </pc:sldMasterMkLst>
        <pc:sldLayoutChg chg="mod">
          <pc:chgData name="Flynn, Ciaran" userId="S::ciaran.flynn@eirgrid.com::2f4ee86b-6d76-4ee9-9117-076e139b9acd" providerId="AD" clId="Web-{D142D0B1-1AD2-3DA1-6267-E84DE9A35376}" dt="2025-06-13T10:54:14.300" v="304"/>
          <pc:sldLayoutMkLst>
            <pc:docMk/>
            <pc:sldMasterMk cId="546351361" sldId="2147483814"/>
            <pc:sldLayoutMk cId="2947093919" sldId="2147483769"/>
          </pc:sldLayoutMkLst>
        </pc:sldLayoutChg>
        <pc:sldLayoutChg chg="mod">
          <pc:chgData name="Flynn, Ciaran" userId="S::ciaran.flynn@eirgrid.com::2f4ee86b-6d76-4ee9-9117-076e139b9acd" providerId="AD" clId="Web-{D142D0B1-1AD2-3DA1-6267-E84DE9A35376}" dt="2025-06-13T10:54:14.300" v="304"/>
          <pc:sldLayoutMkLst>
            <pc:docMk/>
            <pc:sldMasterMk cId="546351361" sldId="2147483814"/>
            <pc:sldLayoutMk cId="510370389" sldId="2147483772"/>
          </pc:sldLayoutMkLst>
        </pc:sldLayoutChg>
        <pc:sldLayoutChg chg="mod">
          <pc:chgData name="Flynn, Ciaran" userId="S::ciaran.flynn@eirgrid.com::2f4ee86b-6d76-4ee9-9117-076e139b9acd" providerId="AD" clId="Web-{D142D0B1-1AD2-3DA1-6267-E84DE9A35376}" dt="2025-06-13T10:54:14.300" v="304"/>
          <pc:sldLayoutMkLst>
            <pc:docMk/>
            <pc:sldMasterMk cId="546351361" sldId="2147483814"/>
            <pc:sldLayoutMk cId="1345657" sldId="2147483773"/>
          </pc:sldLayoutMkLst>
        </pc:sldLayoutChg>
        <pc:sldLayoutChg chg="mod">
          <pc:chgData name="Flynn, Ciaran" userId="S::ciaran.flynn@eirgrid.com::2f4ee86b-6d76-4ee9-9117-076e139b9acd" providerId="AD" clId="Web-{D142D0B1-1AD2-3DA1-6267-E84DE9A35376}" dt="2025-06-13T10:54:14.300" v="304"/>
          <pc:sldLayoutMkLst>
            <pc:docMk/>
            <pc:sldMasterMk cId="546351361" sldId="2147483814"/>
            <pc:sldLayoutMk cId="236986523" sldId="2147483816"/>
          </pc:sldLayoutMkLst>
        </pc:sldLayoutChg>
        <pc:sldLayoutChg chg="mod">
          <pc:chgData name="Flynn, Ciaran" userId="S::ciaran.flynn@eirgrid.com::2f4ee86b-6d76-4ee9-9117-076e139b9acd" providerId="AD" clId="Web-{D142D0B1-1AD2-3DA1-6267-E84DE9A35376}" dt="2025-06-13T10:54:14.300" v="304"/>
          <pc:sldLayoutMkLst>
            <pc:docMk/>
            <pc:sldMasterMk cId="546351361" sldId="2147483814"/>
            <pc:sldLayoutMk cId="2346120667" sldId="2147483821"/>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4114146477" sldId="2147483823"/>
        </pc:sldMasterMkLst>
        <pc:sldLayoutChg chg="mod">
          <pc:chgData name="Flynn, Ciaran" userId="S::ciaran.flynn@eirgrid.com::2f4ee86b-6d76-4ee9-9117-076e139b9acd" providerId="AD" clId="Web-{D142D0B1-1AD2-3DA1-6267-E84DE9A35376}" dt="2025-06-13T10:54:14.300" v="304"/>
          <pc:sldLayoutMkLst>
            <pc:docMk/>
            <pc:sldMasterMk cId="4114146477" sldId="2147483823"/>
            <pc:sldLayoutMk cId="1732707203" sldId="2147483824"/>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1491973321" sldId="2147483825"/>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2965160524" sldId="2147483826"/>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941452756" sldId="2147483827"/>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770269652" sldId="2147483828"/>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870717024" sldId="2147483829"/>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643354895" sldId="2147483830"/>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426339736" sldId="2147483831"/>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680199127" sldId="2147483832"/>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1888222204" sldId="2147483833"/>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4250818431" sldId="2147483834"/>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37347830" sldId="2147483835"/>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3786173888" sldId="2147483836"/>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365194170" sldId="2147483837"/>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2681609077" sldId="2147483838"/>
          </pc:sldLayoutMkLst>
        </pc:sldLayoutChg>
        <pc:sldLayoutChg chg="mod">
          <pc:chgData name="Flynn, Ciaran" userId="S::ciaran.flynn@eirgrid.com::2f4ee86b-6d76-4ee9-9117-076e139b9acd" providerId="AD" clId="Web-{D142D0B1-1AD2-3DA1-6267-E84DE9A35376}" dt="2025-06-13T10:54:14.300" v="304"/>
          <pc:sldLayoutMkLst>
            <pc:docMk/>
            <pc:sldMasterMk cId="4114146477" sldId="2147483823"/>
            <pc:sldLayoutMk cId="1812746958" sldId="2147483839"/>
          </pc:sldLayoutMkLst>
        </pc:sldLayoutChg>
      </pc:sldMasterChg>
      <pc:sldMasterChg chg="mod modSldLayout">
        <pc:chgData name="Flynn, Ciaran" userId="S::ciaran.flynn@eirgrid.com::2f4ee86b-6d76-4ee9-9117-076e139b9acd" providerId="AD" clId="Web-{D142D0B1-1AD2-3DA1-6267-E84DE9A35376}" dt="2025-06-13T10:54:14.300" v="304"/>
        <pc:sldMasterMkLst>
          <pc:docMk/>
          <pc:sldMasterMk cId="3907435111" sldId="2147483849"/>
        </pc:sldMasterMkLst>
        <pc:sldLayoutChg chg="mod">
          <pc:chgData name="Flynn, Ciaran" userId="S::ciaran.flynn@eirgrid.com::2f4ee86b-6d76-4ee9-9117-076e139b9acd" providerId="AD" clId="Web-{D142D0B1-1AD2-3DA1-6267-E84DE9A35376}" dt="2025-06-13T10:54:14.300" v="304"/>
          <pc:sldLayoutMkLst>
            <pc:docMk/>
            <pc:sldMasterMk cId="3907435111" sldId="2147483849"/>
            <pc:sldLayoutMk cId="827438061" sldId="2147483850"/>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1645771086" sldId="2147483851"/>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1088976846" sldId="2147483852"/>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310609523" sldId="2147483853"/>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1501600694" sldId="2147483854"/>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369056019" sldId="2147483855"/>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1625693564" sldId="2147483856"/>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2985303228" sldId="2147483857"/>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2736596121" sldId="2147483858"/>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2214265320" sldId="2147483859"/>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1719260040" sldId="2147483860"/>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2039366619" sldId="2147483861"/>
          </pc:sldLayoutMkLst>
        </pc:sldLayoutChg>
        <pc:sldLayoutChg chg="mod">
          <pc:chgData name="Flynn, Ciaran" userId="S::ciaran.flynn@eirgrid.com::2f4ee86b-6d76-4ee9-9117-076e139b9acd" providerId="AD" clId="Web-{D142D0B1-1AD2-3DA1-6267-E84DE9A35376}" dt="2025-06-13T10:54:14.300" v="304"/>
          <pc:sldLayoutMkLst>
            <pc:docMk/>
            <pc:sldMasterMk cId="3907435111" sldId="2147483849"/>
            <pc:sldLayoutMk cId="3092133018" sldId="2147483862"/>
          </pc:sldLayoutMkLst>
        </pc:sldLayoutChg>
      </pc:sldMasterChg>
    </pc:docChg>
  </pc:docChgLst>
  <pc:docChgLst>
    <pc:chgData name="Smith, Ian" userId="S::ian.smith@eirgrid.com::cbe7ed05-2466-467b-a326-cd62bcd2e162" providerId="AD" clId="Web-{115CCB72-ED96-D360-7071-98F7A4F66F94}"/>
    <pc:docChg chg="modSld">
      <pc:chgData name="Smith, Ian" userId="S::ian.smith@eirgrid.com::cbe7ed05-2466-467b-a326-cd62bcd2e162" providerId="AD" clId="Web-{115CCB72-ED96-D360-7071-98F7A4F66F94}" dt="2025-06-12T12:42:29.398" v="91"/>
      <pc:docMkLst>
        <pc:docMk/>
      </pc:docMkLst>
    </pc:docChg>
  </pc:docChgLst>
  <pc:docChgLst>
    <pc:chgData name="Toms, Reesha" userId="S::reesha.kurichiyiel@eirgrid.com::1a588c61-887a-468a-abbe-b550a6400f29" providerId="AD" clId="Web-{A250130E-9FED-350C-1AB4-BBF515B2C5A9}"/>
    <pc:docChg chg="modSld">
      <pc:chgData name="Toms, Reesha" userId="S::reesha.kurichiyiel@eirgrid.com::1a588c61-887a-468a-abbe-b550a6400f29" providerId="AD" clId="Web-{A250130E-9FED-350C-1AB4-BBF515B2C5A9}" dt="2025-08-19T09:42:42.578" v="17" actId="20577"/>
      <pc:docMkLst>
        <pc:docMk/>
      </pc:docMkLst>
      <pc:sldChg chg="modSp">
        <pc:chgData name="Toms, Reesha" userId="S::reesha.kurichiyiel@eirgrid.com::1a588c61-887a-468a-abbe-b550a6400f29" providerId="AD" clId="Web-{A250130E-9FED-350C-1AB4-BBF515B2C5A9}" dt="2025-08-19T09:42:42.578" v="17" actId="20577"/>
        <pc:sldMkLst>
          <pc:docMk/>
          <pc:sldMk cId="2647048628" sldId="2147483495"/>
        </pc:sldMkLst>
        <pc:spChg chg="mod">
          <ac:chgData name="Toms, Reesha" userId="S::reesha.kurichiyiel@eirgrid.com::1a588c61-887a-468a-abbe-b550a6400f29" providerId="AD" clId="Web-{A250130E-9FED-350C-1AB4-BBF515B2C5A9}" dt="2025-08-19T07:41:58.311" v="15" actId="20577"/>
          <ac:spMkLst>
            <pc:docMk/>
            <pc:sldMk cId="2647048628" sldId="2147483495"/>
            <ac:spMk id="2" creationId="{ED235AED-93BD-ACDB-0E82-356AA57A5843}"/>
          </ac:spMkLst>
        </pc:spChg>
        <pc:spChg chg="mod">
          <ac:chgData name="Toms, Reesha" userId="S::reesha.kurichiyiel@eirgrid.com::1a588c61-887a-468a-abbe-b550a6400f29" providerId="AD" clId="Web-{A250130E-9FED-350C-1AB4-BBF515B2C5A9}" dt="2025-08-19T07:41:23.778" v="13" actId="20577"/>
          <ac:spMkLst>
            <pc:docMk/>
            <pc:sldMk cId="2647048628" sldId="2147483495"/>
            <ac:spMk id="3" creationId="{C14EE118-1758-740A-8D4D-3F81F40E6F43}"/>
          </ac:spMkLst>
        </pc:spChg>
        <pc:spChg chg="mod">
          <ac:chgData name="Toms, Reesha" userId="S::reesha.kurichiyiel@eirgrid.com::1a588c61-887a-468a-abbe-b550a6400f29" providerId="AD" clId="Web-{A250130E-9FED-350C-1AB4-BBF515B2C5A9}" dt="2025-08-19T09:42:42.578" v="17" actId="20577"/>
          <ac:spMkLst>
            <pc:docMk/>
            <pc:sldMk cId="2647048628" sldId="2147483495"/>
            <ac:spMk id="11" creationId="{1D361DD5-1964-430B-7179-86C7E28138EA}"/>
          </ac:spMkLst>
        </pc:spChg>
      </pc:sldChg>
    </pc:docChg>
  </pc:docChgLst>
  <pc:docChgLst>
    <pc:chgData name="Troya, María" userId="3f8e5aa9-4e3a-453e-adc4-acaf9a76aebe" providerId="ADAL" clId="{14615946-FD35-4FBB-A3F0-A784B018860A}"/>
    <pc:docChg chg="undo custSel addSld delSld modSld sldOrd">
      <pc:chgData name="Troya, María" userId="3f8e5aa9-4e3a-453e-adc4-acaf9a76aebe" providerId="ADAL" clId="{14615946-FD35-4FBB-A3F0-A784B018860A}" dt="2025-07-14T14:11:36.700" v="138"/>
      <pc:docMkLst>
        <pc:docMk/>
      </pc:docMkLst>
      <pc:sldChg chg="add">
        <pc:chgData name="Troya, María" userId="3f8e5aa9-4e3a-453e-adc4-acaf9a76aebe" providerId="ADAL" clId="{14615946-FD35-4FBB-A3F0-A784B018860A}" dt="2025-07-14T14:05:08.746" v="5"/>
        <pc:sldMkLst>
          <pc:docMk/>
          <pc:sldMk cId="2418680832" sldId="259"/>
        </pc:sldMkLst>
      </pc:sldChg>
      <pc:sldChg chg="add">
        <pc:chgData name="Troya, María" userId="3f8e5aa9-4e3a-453e-adc4-acaf9a76aebe" providerId="ADAL" clId="{14615946-FD35-4FBB-A3F0-A784B018860A}" dt="2025-07-14T14:11:36.700" v="138"/>
        <pc:sldMkLst>
          <pc:docMk/>
          <pc:sldMk cId="1538653942" sldId="265"/>
        </pc:sldMkLst>
      </pc:sldChg>
      <pc:sldChg chg="add">
        <pc:chgData name="Troya, María" userId="3f8e5aa9-4e3a-453e-adc4-acaf9a76aebe" providerId="ADAL" clId="{14615946-FD35-4FBB-A3F0-A784B018860A}" dt="2025-07-14T14:05:08.746" v="5"/>
        <pc:sldMkLst>
          <pc:docMk/>
          <pc:sldMk cId="3301676590" sldId="266"/>
        </pc:sldMkLst>
      </pc:sldChg>
      <pc:sldChg chg="add">
        <pc:chgData name="Troya, María" userId="3f8e5aa9-4e3a-453e-adc4-acaf9a76aebe" providerId="ADAL" clId="{14615946-FD35-4FBB-A3F0-A784B018860A}" dt="2025-07-14T14:05:08.746" v="5"/>
        <pc:sldMkLst>
          <pc:docMk/>
          <pc:sldMk cId="1686278997" sldId="267"/>
        </pc:sldMkLst>
      </pc:sldChg>
      <pc:sldChg chg="add">
        <pc:chgData name="Troya, María" userId="3f8e5aa9-4e3a-453e-adc4-acaf9a76aebe" providerId="ADAL" clId="{14615946-FD35-4FBB-A3F0-A784B018860A}" dt="2025-07-14T14:05:08.746" v="5"/>
        <pc:sldMkLst>
          <pc:docMk/>
          <pc:sldMk cId="1143105394" sldId="269"/>
        </pc:sldMkLst>
      </pc:sldChg>
      <pc:sldChg chg="add">
        <pc:chgData name="Troya, María" userId="3f8e5aa9-4e3a-453e-adc4-acaf9a76aebe" providerId="ADAL" clId="{14615946-FD35-4FBB-A3F0-A784B018860A}" dt="2025-07-14T14:05:08.746" v="5"/>
        <pc:sldMkLst>
          <pc:docMk/>
          <pc:sldMk cId="2667490617" sldId="270"/>
        </pc:sldMkLst>
      </pc:sldChg>
      <pc:sldChg chg="add">
        <pc:chgData name="Troya, María" userId="3f8e5aa9-4e3a-453e-adc4-acaf9a76aebe" providerId="ADAL" clId="{14615946-FD35-4FBB-A3F0-A784B018860A}" dt="2025-07-14T14:05:08.746" v="5"/>
        <pc:sldMkLst>
          <pc:docMk/>
          <pc:sldMk cId="2673877328" sldId="274"/>
        </pc:sldMkLst>
      </pc:sldChg>
      <pc:sldChg chg="modSp add del mod">
        <pc:chgData name="Troya, María" userId="3f8e5aa9-4e3a-453e-adc4-acaf9a76aebe" providerId="ADAL" clId="{14615946-FD35-4FBB-A3F0-A784B018860A}" dt="2025-07-14T14:07:27.457" v="64" actId="47"/>
        <pc:sldMkLst>
          <pc:docMk/>
          <pc:sldMk cId="1384941427" sldId="2147483462"/>
        </pc:sldMkLst>
      </pc:sldChg>
      <pc:sldChg chg="add">
        <pc:chgData name="Troya, María" userId="3f8e5aa9-4e3a-453e-adc4-acaf9a76aebe" providerId="ADAL" clId="{14615946-FD35-4FBB-A3F0-A784B018860A}" dt="2025-07-14T14:05:08.746" v="5"/>
        <pc:sldMkLst>
          <pc:docMk/>
          <pc:sldMk cId="277689649" sldId="2147483463"/>
        </pc:sldMkLst>
      </pc:sldChg>
      <pc:sldChg chg="add">
        <pc:chgData name="Troya, María" userId="3f8e5aa9-4e3a-453e-adc4-acaf9a76aebe" providerId="ADAL" clId="{14615946-FD35-4FBB-A3F0-A784B018860A}" dt="2025-07-14T14:05:08.746" v="5"/>
        <pc:sldMkLst>
          <pc:docMk/>
          <pc:sldMk cId="2830501609" sldId="2147483464"/>
        </pc:sldMkLst>
      </pc:sldChg>
      <pc:sldChg chg="add">
        <pc:chgData name="Troya, María" userId="3f8e5aa9-4e3a-453e-adc4-acaf9a76aebe" providerId="ADAL" clId="{14615946-FD35-4FBB-A3F0-A784B018860A}" dt="2025-07-14T14:05:08.746" v="5"/>
        <pc:sldMkLst>
          <pc:docMk/>
          <pc:sldMk cId="2580709368" sldId="2147483465"/>
        </pc:sldMkLst>
      </pc:sldChg>
      <pc:sldChg chg="add del">
        <pc:chgData name="Troya, María" userId="3f8e5aa9-4e3a-453e-adc4-acaf9a76aebe" providerId="ADAL" clId="{14615946-FD35-4FBB-A3F0-A784B018860A}" dt="2025-07-14T14:07:54.706" v="65" actId="47"/>
        <pc:sldMkLst>
          <pc:docMk/>
          <pc:sldMk cId="66286415" sldId="2147483466"/>
        </pc:sldMkLst>
      </pc:sldChg>
      <pc:sldChg chg="add del">
        <pc:chgData name="Troya, María" userId="3f8e5aa9-4e3a-453e-adc4-acaf9a76aebe" providerId="ADAL" clId="{14615946-FD35-4FBB-A3F0-A784B018860A}" dt="2025-07-14T14:08:25.789" v="69" actId="2890"/>
        <pc:sldMkLst>
          <pc:docMk/>
          <pc:sldMk cId="2081938141" sldId="2147483466"/>
        </pc:sldMkLst>
      </pc:sldChg>
      <pc:sldChg chg="modSp add del mod ord setBg">
        <pc:chgData name="Troya, María" userId="3f8e5aa9-4e3a-453e-adc4-acaf9a76aebe" providerId="ADAL" clId="{14615946-FD35-4FBB-A3F0-A784B018860A}" dt="2025-07-14T14:10:19.359" v="137" actId="47"/>
        <pc:sldMkLst>
          <pc:docMk/>
          <pc:sldMk cId="2365296132" sldId="2147483466"/>
        </pc:sldMkLst>
      </pc:sldChg>
      <pc:sldChg chg="new del">
        <pc:chgData name="Troya, María" userId="3f8e5aa9-4e3a-453e-adc4-acaf9a76aebe" providerId="ADAL" clId="{14615946-FD35-4FBB-A3F0-A784B018860A}" dt="2025-07-14T14:08:13.414" v="67" actId="680"/>
        <pc:sldMkLst>
          <pc:docMk/>
          <pc:sldMk cId="3318113193" sldId="2147483466"/>
        </pc:sldMkLst>
      </pc:sldChg>
    </pc:docChg>
  </pc:docChgLst>
  <pc:docChgLst>
    <pc:chgData name="Smith, Ian" userId="cbe7ed05-2466-467b-a326-cd62bcd2e162" providerId="ADAL" clId="{AD2994ED-FEF7-4C90-88C7-2A06C27A10F2}"/>
    <pc:docChg chg="undo custSel addSld delSld modSld modMainMaster">
      <pc:chgData name="Smith, Ian" userId="cbe7ed05-2466-467b-a326-cd62bcd2e162" providerId="ADAL" clId="{AD2994ED-FEF7-4C90-88C7-2A06C27A10F2}" dt="2025-08-13T08:19:09.551" v="859"/>
      <pc:docMkLst>
        <pc:docMk/>
      </pc:docMkLst>
      <pc:sldChg chg="modSp mod">
        <pc:chgData name="Smith, Ian" userId="cbe7ed05-2466-467b-a326-cd62bcd2e162" providerId="ADAL" clId="{AD2994ED-FEF7-4C90-88C7-2A06C27A10F2}" dt="2025-07-23T09:29:49.298" v="22" actId="20577"/>
        <pc:sldMkLst>
          <pc:docMk/>
          <pc:sldMk cId="892248708" sldId="2147481034"/>
        </pc:sldMkLst>
        <pc:spChg chg="mod">
          <ac:chgData name="Smith, Ian" userId="cbe7ed05-2466-467b-a326-cd62bcd2e162" providerId="ADAL" clId="{AD2994ED-FEF7-4C90-88C7-2A06C27A10F2}" dt="2025-07-23T09:29:49.298" v="22" actId="20577"/>
          <ac:spMkLst>
            <pc:docMk/>
            <pc:sldMk cId="892248708" sldId="2147481034"/>
            <ac:spMk id="4" creationId="{460A930C-8E07-4874-DE1E-CD0A701FE0C1}"/>
          </ac:spMkLst>
        </pc:spChg>
      </pc:sldChg>
      <pc:sldChg chg="del">
        <pc:chgData name="Smith, Ian" userId="cbe7ed05-2466-467b-a326-cd62bcd2e162" providerId="ADAL" clId="{AD2994ED-FEF7-4C90-88C7-2A06C27A10F2}" dt="2025-07-29T09:57:44.868" v="191" actId="47"/>
        <pc:sldMkLst>
          <pc:docMk/>
          <pc:sldMk cId="4058147311" sldId="2147482396"/>
        </pc:sldMkLst>
      </pc:sldChg>
      <pc:sldChg chg="addSp modSp mod modNotesTx">
        <pc:chgData name="Smith, Ian" userId="cbe7ed05-2466-467b-a326-cd62bcd2e162" providerId="ADAL" clId="{AD2994ED-FEF7-4C90-88C7-2A06C27A10F2}" dt="2025-08-13T08:18:46.632" v="854" actId="20577"/>
        <pc:sldMkLst>
          <pc:docMk/>
          <pc:sldMk cId="4175597995" sldId="2147483371"/>
        </pc:sldMkLst>
      </pc:sldChg>
      <pc:sldChg chg="del">
        <pc:chgData name="Smith, Ian" userId="cbe7ed05-2466-467b-a326-cd62bcd2e162" providerId="ADAL" clId="{AD2994ED-FEF7-4C90-88C7-2A06C27A10F2}" dt="2025-07-29T09:57:43.194" v="190" actId="47"/>
        <pc:sldMkLst>
          <pc:docMk/>
          <pc:sldMk cId="2234088778" sldId="2147483374"/>
        </pc:sldMkLst>
      </pc:sldChg>
      <pc:sldChg chg="addSp delSp modSp mod">
        <pc:chgData name="Smith, Ian" userId="cbe7ed05-2466-467b-a326-cd62bcd2e162" providerId="ADAL" clId="{AD2994ED-FEF7-4C90-88C7-2A06C27A10F2}" dt="2025-07-23T09:33:18.120" v="97" actId="20577"/>
        <pc:sldMkLst>
          <pc:docMk/>
          <pc:sldMk cId="3862309135" sldId="2147483444"/>
        </pc:sldMkLst>
        <pc:spChg chg="mod">
          <ac:chgData name="Smith, Ian" userId="cbe7ed05-2466-467b-a326-cd62bcd2e162" providerId="ADAL" clId="{AD2994ED-FEF7-4C90-88C7-2A06C27A10F2}" dt="2025-07-23T09:33:18.120" v="97" actId="20577"/>
          <ac:spMkLst>
            <pc:docMk/>
            <pc:sldMk cId="3862309135" sldId="2147483444"/>
            <ac:spMk id="3" creationId="{EF9AE8B8-12AD-CB46-9779-8C900862950F}"/>
          </ac:spMkLst>
        </pc:spChg>
      </pc:sldChg>
      <pc:sldChg chg="modSp mod modNotesTx">
        <pc:chgData name="Smith, Ian" userId="cbe7ed05-2466-467b-a326-cd62bcd2e162" providerId="ADAL" clId="{AD2994ED-FEF7-4C90-88C7-2A06C27A10F2}" dt="2025-08-11T09:26:30.314" v="777" actId="20577"/>
        <pc:sldMkLst>
          <pc:docMk/>
          <pc:sldMk cId="3968854515" sldId="2147483447"/>
        </pc:sldMkLst>
        <pc:graphicFrameChg chg="modGraphic">
          <ac:chgData name="Smith, Ian" userId="cbe7ed05-2466-467b-a326-cd62bcd2e162" providerId="ADAL" clId="{AD2994ED-FEF7-4C90-88C7-2A06C27A10F2}" dt="2025-08-11T09:26:30.314" v="777" actId="20577"/>
          <ac:graphicFrameMkLst>
            <pc:docMk/>
            <pc:sldMk cId="3968854515" sldId="2147483447"/>
            <ac:graphicFrameMk id="7" creationId="{B1D409C2-5133-9FE6-0FE6-77EAD837DD5B}"/>
          </ac:graphicFrameMkLst>
        </pc:graphicFrameChg>
      </pc:sldChg>
      <pc:sldChg chg="del">
        <pc:chgData name="Smith, Ian" userId="cbe7ed05-2466-467b-a326-cd62bcd2e162" providerId="ADAL" clId="{AD2994ED-FEF7-4C90-88C7-2A06C27A10F2}" dt="2025-07-29T09:57:34.945" v="187" actId="47"/>
        <pc:sldMkLst>
          <pc:docMk/>
          <pc:sldMk cId="2131336884" sldId="2147483454"/>
        </pc:sldMkLst>
      </pc:sldChg>
      <pc:sldChg chg="del">
        <pc:chgData name="Smith, Ian" userId="cbe7ed05-2466-467b-a326-cd62bcd2e162" providerId="ADAL" clId="{AD2994ED-FEF7-4C90-88C7-2A06C27A10F2}" dt="2025-07-29T09:57:41.460" v="189" actId="47"/>
        <pc:sldMkLst>
          <pc:docMk/>
          <pc:sldMk cId="2257214305" sldId="2147483462"/>
        </pc:sldMkLst>
      </pc:sldChg>
      <pc:sldChg chg="del">
        <pc:chgData name="Smith, Ian" userId="cbe7ed05-2466-467b-a326-cd62bcd2e162" providerId="ADAL" clId="{AD2994ED-FEF7-4C90-88C7-2A06C27A10F2}" dt="2025-07-29T09:57:26.158" v="180" actId="47"/>
        <pc:sldMkLst>
          <pc:docMk/>
          <pc:sldMk cId="2038073761" sldId="2147483464"/>
        </pc:sldMkLst>
      </pc:sldChg>
      <pc:sldChg chg="del">
        <pc:chgData name="Smith, Ian" userId="cbe7ed05-2466-467b-a326-cd62bcd2e162" providerId="ADAL" clId="{AD2994ED-FEF7-4C90-88C7-2A06C27A10F2}" dt="2025-07-29T09:57:26.799" v="181" actId="47"/>
        <pc:sldMkLst>
          <pc:docMk/>
          <pc:sldMk cId="1909631637" sldId="2147483465"/>
        </pc:sldMkLst>
      </pc:sldChg>
      <pc:sldChg chg="del">
        <pc:chgData name="Smith, Ian" userId="cbe7ed05-2466-467b-a326-cd62bcd2e162" providerId="ADAL" clId="{AD2994ED-FEF7-4C90-88C7-2A06C27A10F2}" dt="2025-07-29T09:57:27.730" v="182" actId="47"/>
        <pc:sldMkLst>
          <pc:docMk/>
          <pc:sldMk cId="476028132" sldId="2147483466"/>
        </pc:sldMkLst>
      </pc:sldChg>
      <pc:sldChg chg="del">
        <pc:chgData name="Smith, Ian" userId="cbe7ed05-2466-467b-a326-cd62bcd2e162" providerId="ADAL" clId="{AD2994ED-FEF7-4C90-88C7-2A06C27A10F2}" dt="2025-07-29T09:57:28.415" v="183" actId="47"/>
        <pc:sldMkLst>
          <pc:docMk/>
          <pc:sldMk cId="3892655480" sldId="2147483467"/>
        </pc:sldMkLst>
      </pc:sldChg>
      <pc:sldChg chg="add del">
        <pc:chgData name="Smith, Ian" userId="cbe7ed05-2466-467b-a326-cd62bcd2e162" providerId="ADAL" clId="{AD2994ED-FEF7-4C90-88C7-2A06C27A10F2}" dt="2025-07-29T09:57:32.940" v="186" actId="47"/>
        <pc:sldMkLst>
          <pc:docMk/>
          <pc:sldMk cId="3302770380" sldId="2147483468"/>
        </pc:sldMkLst>
      </pc:sldChg>
      <pc:sldChg chg="addSp delSp modSp mod">
        <pc:chgData name="Smith, Ian" userId="cbe7ed05-2466-467b-a326-cd62bcd2e162" providerId="ADAL" clId="{AD2994ED-FEF7-4C90-88C7-2A06C27A10F2}" dt="2025-08-11T10:23:08.020" v="791" actId="1076"/>
        <pc:sldMkLst>
          <pc:docMk/>
          <pc:sldMk cId="10693077" sldId="2147483478"/>
        </pc:sldMkLst>
        <pc:spChg chg="add del mod">
          <ac:chgData name="Smith, Ian" userId="cbe7ed05-2466-467b-a326-cd62bcd2e162" providerId="ADAL" clId="{AD2994ED-FEF7-4C90-88C7-2A06C27A10F2}" dt="2025-08-11T10:23:08.020" v="791" actId="1076"/>
          <ac:spMkLst>
            <pc:docMk/>
            <pc:sldMk cId="10693077" sldId="2147483478"/>
            <ac:spMk id="4" creationId="{9DF06230-99E6-1D4C-7F76-D6376F825B9B}"/>
          </ac:spMkLst>
        </pc:spChg>
        <pc:spChg chg="mod">
          <ac:chgData name="Smith, Ian" userId="cbe7ed05-2466-467b-a326-cd62bcd2e162" providerId="ADAL" clId="{AD2994ED-FEF7-4C90-88C7-2A06C27A10F2}" dt="2025-08-11T10:22:32.101" v="785" actId="1076"/>
          <ac:spMkLst>
            <pc:docMk/>
            <pc:sldMk cId="10693077" sldId="2147483478"/>
            <ac:spMk id="5" creationId="{893AECFB-2248-23D6-2ADA-E47853199035}"/>
          </ac:spMkLst>
        </pc:spChg>
        <pc:picChg chg="mod">
          <ac:chgData name="Smith, Ian" userId="cbe7ed05-2466-467b-a326-cd62bcd2e162" providerId="ADAL" clId="{AD2994ED-FEF7-4C90-88C7-2A06C27A10F2}" dt="2025-08-11T10:22:36.717" v="787" actId="1076"/>
          <ac:picMkLst>
            <pc:docMk/>
            <pc:sldMk cId="10693077" sldId="2147483478"/>
            <ac:picMk id="7" creationId="{5257A031-3A04-CF0D-1C59-5B33F833F19C}"/>
          </ac:picMkLst>
        </pc:picChg>
      </pc:sldChg>
      <pc:sldChg chg="addSp modSp mod modNotesTx">
        <pc:chgData name="Smith, Ian" userId="cbe7ed05-2466-467b-a326-cd62bcd2e162" providerId="ADAL" clId="{AD2994ED-FEF7-4C90-88C7-2A06C27A10F2}" dt="2025-08-13T08:18:53.269" v="855"/>
        <pc:sldMkLst>
          <pc:docMk/>
          <pc:sldMk cId="320576174" sldId="2147483479"/>
        </pc:sldMkLst>
      </pc:sldChg>
      <pc:sldChg chg="addSp modSp mod modNotesTx">
        <pc:chgData name="Smith, Ian" userId="cbe7ed05-2466-467b-a326-cd62bcd2e162" providerId="ADAL" clId="{AD2994ED-FEF7-4C90-88C7-2A06C27A10F2}" dt="2025-08-13T08:19:00.439" v="856"/>
        <pc:sldMkLst>
          <pc:docMk/>
          <pc:sldMk cId="1105307113" sldId="2147483480"/>
        </pc:sldMkLst>
      </pc:sldChg>
      <pc:sldChg chg="addSp modSp mod">
        <pc:chgData name="Smith, Ian" userId="cbe7ed05-2466-467b-a326-cd62bcd2e162" providerId="ADAL" clId="{AD2994ED-FEF7-4C90-88C7-2A06C27A10F2}" dt="2025-08-13T08:19:03.489" v="857"/>
        <pc:sldMkLst>
          <pc:docMk/>
          <pc:sldMk cId="3531751950" sldId="2147483481"/>
        </pc:sldMkLst>
      </pc:sldChg>
      <pc:sldChg chg="del">
        <pc:chgData name="Smith, Ian" userId="cbe7ed05-2466-467b-a326-cd62bcd2e162" providerId="ADAL" clId="{AD2994ED-FEF7-4C90-88C7-2A06C27A10F2}" dt="2025-07-29T09:57:20.931" v="178" actId="47"/>
        <pc:sldMkLst>
          <pc:docMk/>
          <pc:sldMk cId="3760169039" sldId="2147483482"/>
        </pc:sldMkLst>
      </pc:sldChg>
      <pc:sldChg chg="addSp modSp mod">
        <pc:chgData name="Smith, Ian" userId="cbe7ed05-2466-467b-a326-cd62bcd2e162" providerId="ADAL" clId="{AD2994ED-FEF7-4C90-88C7-2A06C27A10F2}" dt="2025-08-13T08:19:06.976" v="858"/>
        <pc:sldMkLst>
          <pc:docMk/>
          <pc:sldMk cId="1309381479" sldId="2147483484"/>
        </pc:sldMkLst>
      </pc:sldChg>
      <pc:sldChg chg="addSp modSp mod">
        <pc:chgData name="Smith, Ian" userId="cbe7ed05-2466-467b-a326-cd62bcd2e162" providerId="ADAL" clId="{AD2994ED-FEF7-4C90-88C7-2A06C27A10F2}" dt="2025-08-13T08:19:09.551" v="859"/>
        <pc:sldMkLst>
          <pc:docMk/>
          <pc:sldMk cId="83863974" sldId="2147483485"/>
        </pc:sldMkLst>
      </pc:sldChg>
      <pc:sldChg chg="del">
        <pc:chgData name="Smith, Ian" userId="cbe7ed05-2466-467b-a326-cd62bcd2e162" providerId="ADAL" clId="{AD2994ED-FEF7-4C90-88C7-2A06C27A10F2}" dt="2025-07-29T09:55:15.747" v="149" actId="47"/>
        <pc:sldMkLst>
          <pc:docMk/>
          <pc:sldMk cId="2659649791" sldId="2147483487"/>
        </pc:sldMkLst>
      </pc:sldChg>
      <pc:sldChg chg="del">
        <pc:chgData name="Smith, Ian" userId="cbe7ed05-2466-467b-a326-cd62bcd2e162" providerId="ADAL" clId="{AD2994ED-FEF7-4C90-88C7-2A06C27A10F2}" dt="2025-07-29T09:57:23.583" v="179" actId="47"/>
        <pc:sldMkLst>
          <pc:docMk/>
          <pc:sldMk cId="2352165650" sldId="2147483489"/>
        </pc:sldMkLst>
      </pc:sldChg>
      <pc:sldChg chg="del">
        <pc:chgData name="Smith, Ian" userId="cbe7ed05-2466-467b-a326-cd62bcd2e162" providerId="ADAL" clId="{AD2994ED-FEF7-4C90-88C7-2A06C27A10F2}" dt="2025-07-29T09:57:37.651" v="188" actId="47"/>
        <pc:sldMkLst>
          <pc:docMk/>
          <pc:sldMk cId="994424531" sldId="2147483490"/>
        </pc:sldMkLst>
      </pc:sldChg>
      <pc:sldMasterChg chg="delSldLayout">
        <pc:chgData name="Smith, Ian" userId="cbe7ed05-2466-467b-a326-cd62bcd2e162" providerId="ADAL" clId="{AD2994ED-FEF7-4C90-88C7-2A06C27A10F2}" dt="2025-07-29T09:57:44.868" v="191" actId="47"/>
        <pc:sldMasterMkLst>
          <pc:docMk/>
          <pc:sldMasterMk cId="3845314113" sldId="2147483710"/>
        </pc:sldMasterMkLst>
        <pc:sldLayoutChg chg="del">
          <pc:chgData name="Smith, Ian" userId="cbe7ed05-2466-467b-a326-cd62bcd2e162" providerId="ADAL" clId="{AD2994ED-FEF7-4C90-88C7-2A06C27A10F2}" dt="2025-07-29T09:57:44.868" v="191" actId="47"/>
          <pc:sldLayoutMkLst>
            <pc:docMk/>
            <pc:sldMasterMk cId="3845314113" sldId="2147483710"/>
            <pc:sldLayoutMk cId="2841910447" sldId="2147483808"/>
          </pc:sldLayoutMkLst>
        </pc:sldLayoutChg>
      </pc:sldMasterChg>
      <pc:sldMasterChg chg="addSldLayout delSldLayout modSldLayout">
        <pc:chgData name="Smith, Ian" userId="cbe7ed05-2466-467b-a326-cd62bcd2e162" providerId="ADAL" clId="{AD2994ED-FEF7-4C90-88C7-2A06C27A10F2}" dt="2025-08-11T10:22:09" v="784" actId="1076"/>
        <pc:sldMasterMkLst>
          <pc:docMk/>
          <pc:sldMasterMk cId="1115240666" sldId="2147483781"/>
        </pc:sldMasterMkLst>
        <pc:sldLayoutChg chg="modSp mod">
          <pc:chgData name="Smith, Ian" userId="cbe7ed05-2466-467b-a326-cd62bcd2e162" providerId="ADAL" clId="{AD2994ED-FEF7-4C90-88C7-2A06C27A10F2}" dt="2025-08-11T10:22:09" v="784" actId="1076"/>
          <pc:sldLayoutMkLst>
            <pc:docMk/>
            <pc:sldMasterMk cId="1115240666" sldId="2147483781"/>
            <pc:sldLayoutMk cId="1272945900" sldId="2147483801"/>
          </pc:sldLayoutMkLst>
          <pc:spChg chg="mod">
            <ac:chgData name="Smith, Ian" userId="cbe7ed05-2466-467b-a326-cd62bcd2e162" providerId="ADAL" clId="{AD2994ED-FEF7-4C90-88C7-2A06C27A10F2}" dt="2025-08-11T10:22:09" v="784" actId="1076"/>
            <ac:spMkLst>
              <pc:docMk/>
              <pc:sldMasterMk cId="1115240666" sldId="2147483781"/>
              <pc:sldLayoutMk cId="1272945900" sldId="2147483801"/>
              <ac:spMk id="6" creationId="{B1A55B5C-0177-5960-2568-2B1FD532444B}"/>
            </ac:spMkLst>
          </pc:spChg>
        </pc:sldLayoutChg>
        <pc:sldLayoutChg chg="modSp mod">
          <pc:chgData name="Smith, Ian" userId="cbe7ed05-2466-467b-a326-cd62bcd2e162" providerId="ADAL" clId="{AD2994ED-FEF7-4C90-88C7-2A06C27A10F2}" dt="2025-08-11T10:21:45.041" v="783" actId="167"/>
          <pc:sldLayoutMkLst>
            <pc:docMk/>
            <pc:sldMasterMk cId="1115240666" sldId="2147483781"/>
            <pc:sldLayoutMk cId="2871772179" sldId="2147483971"/>
          </pc:sldLayoutMkLst>
          <pc:spChg chg="mod">
            <ac:chgData name="Smith, Ian" userId="cbe7ed05-2466-467b-a326-cd62bcd2e162" providerId="ADAL" clId="{AD2994ED-FEF7-4C90-88C7-2A06C27A10F2}" dt="2025-08-11T10:21:44.207" v="782" actId="1076"/>
            <ac:spMkLst>
              <pc:docMk/>
              <pc:sldMasterMk cId="1115240666" sldId="2147483781"/>
              <pc:sldLayoutMk cId="2871772179" sldId="2147483971"/>
              <ac:spMk id="6" creationId="{1D12B64B-7931-4100-91AE-8E71FA69C1FA}"/>
            </ac:spMkLst>
          </pc:spChg>
          <pc:grpChg chg="ord">
            <ac:chgData name="Smith, Ian" userId="cbe7ed05-2466-467b-a326-cd62bcd2e162" providerId="ADAL" clId="{AD2994ED-FEF7-4C90-88C7-2A06C27A10F2}" dt="2025-08-11T10:21:45.041" v="783" actId="167"/>
            <ac:grpSpMkLst>
              <pc:docMk/>
              <pc:sldMasterMk cId="1115240666" sldId="2147483781"/>
              <pc:sldLayoutMk cId="2871772179" sldId="2147483971"/>
              <ac:grpSpMk id="3" creationId="{B64B9DAC-6457-6FD1-8EE8-2DA3641CAC6F}"/>
            </ac:grpSpMkLst>
          </pc:grpChg>
        </pc:sldLayoutChg>
        <pc:sldLayoutChg chg="del">
          <pc:chgData name="Smith, Ian" userId="cbe7ed05-2466-467b-a326-cd62bcd2e162" providerId="ADAL" clId="{AD2994ED-FEF7-4C90-88C7-2A06C27A10F2}" dt="2025-07-29T09:57:28.415" v="183" actId="47"/>
          <pc:sldLayoutMkLst>
            <pc:docMk/>
            <pc:sldMasterMk cId="1115240666" sldId="2147483781"/>
            <pc:sldLayoutMk cId="1745411054" sldId="2147483972"/>
          </pc:sldLayoutMkLst>
        </pc:sldLayoutChg>
        <pc:sldLayoutChg chg="add del">
          <pc:chgData name="Smith, Ian" userId="cbe7ed05-2466-467b-a326-cd62bcd2e162" providerId="ADAL" clId="{AD2994ED-FEF7-4C90-88C7-2A06C27A10F2}" dt="2025-07-29T09:57:32.940" v="186" actId="47"/>
          <pc:sldLayoutMkLst>
            <pc:docMk/>
            <pc:sldMasterMk cId="1115240666" sldId="2147483781"/>
            <pc:sldLayoutMk cId="429209773" sldId="2147483973"/>
          </pc:sldLayoutMkLst>
        </pc:sldLayoutChg>
      </pc:sldMasterChg>
      <pc:sldMasterChg chg="delSldLayout">
        <pc:chgData name="Smith, Ian" userId="cbe7ed05-2466-467b-a326-cd62bcd2e162" providerId="ADAL" clId="{AD2994ED-FEF7-4C90-88C7-2A06C27A10F2}" dt="2025-07-29T09:57:20.931" v="178" actId="47"/>
        <pc:sldMasterMkLst>
          <pc:docMk/>
          <pc:sldMasterMk cId="2143554298" sldId="2147483964"/>
        </pc:sldMasterMkLst>
        <pc:sldLayoutChg chg="del">
          <pc:chgData name="Smith, Ian" userId="cbe7ed05-2466-467b-a326-cd62bcd2e162" providerId="ADAL" clId="{AD2994ED-FEF7-4C90-88C7-2A06C27A10F2}" dt="2025-07-29T09:57:20.931" v="178" actId="47"/>
          <pc:sldLayoutMkLst>
            <pc:docMk/>
            <pc:sldMasterMk cId="2143554298" sldId="2147483964"/>
            <pc:sldLayoutMk cId="123938954" sldId="2147483970"/>
          </pc:sldLayoutMkLst>
        </pc:sldLayoutChg>
      </pc:sldMasterChg>
    </pc:docChg>
  </pc:docChgLst>
  <pc:docChgLst>
    <pc:chgData name="Smith, Ian" userId="cbe7ed05-2466-467b-a326-cd62bcd2e162" providerId="ADAL" clId="{EC857613-804A-4E5C-9E6E-551A669FC252}"/>
    <pc:docChg chg="undo custSel addSld delSld modSld sldOrd">
      <pc:chgData name="Smith, Ian" userId="cbe7ed05-2466-467b-a326-cd62bcd2e162" providerId="ADAL" clId="{EC857613-804A-4E5C-9E6E-551A669FC252}" dt="2025-07-16T09:05:55.143" v="163" actId="1076"/>
      <pc:docMkLst>
        <pc:docMk/>
      </pc:docMkLst>
      <pc:sldChg chg="addSp delSp modSp mod modClrScheme chgLayout">
        <pc:chgData name="Smith, Ian" userId="cbe7ed05-2466-467b-a326-cd62bcd2e162" providerId="ADAL" clId="{EC857613-804A-4E5C-9E6E-551A669FC252}" dt="2025-07-15T09:54:13.491" v="117" actId="26606"/>
        <pc:sldMkLst>
          <pc:docMk/>
          <pc:sldMk cId="1143105394" sldId="269"/>
        </pc:sldMkLst>
      </pc:sldChg>
      <pc:sldChg chg="modSp mod modClrScheme chgLayout">
        <pc:chgData name="Smith, Ian" userId="cbe7ed05-2466-467b-a326-cd62bcd2e162" providerId="ADAL" clId="{EC857613-804A-4E5C-9E6E-551A669FC252}" dt="2025-07-15T09:54:56.671" v="119" actId="700"/>
        <pc:sldMkLst>
          <pc:docMk/>
          <pc:sldMk cId="2667490617" sldId="270"/>
        </pc:sldMkLst>
      </pc:sldChg>
      <pc:sldChg chg="modSp mod">
        <pc:chgData name="Smith, Ian" userId="cbe7ed05-2466-467b-a326-cd62bcd2e162" providerId="ADAL" clId="{EC857613-804A-4E5C-9E6E-551A669FC252}" dt="2025-07-15T09:55:48.453" v="120" actId="113"/>
        <pc:sldMkLst>
          <pc:docMk/>
          <pc:sldMk cId="2234088778" sldId="2147483374"/>
        </pc:sldMkLst>
      </pc:sldChg>
      <pc:sldChg chg="del">
        <pc:chgData name="Smith, Ian" userId="cbe7ed05-2466-467b-a326-cd62bcd2e162" providerId="ADAL" clId="{EC857613-804A-4E5C-9E6E-551A669FC252}" dt="2025-07-14T08:45:35.436" v="91" actId="47"/>
        <pc:sldMkLst>
          <pc:docMk/>
          <pc:sldMk cId="2079206594" sldId="2147483383"/>
        </pc:sldMkLst>
      </pc:sldChg>
      <pc:sldChg chg="del">
        <pc:chgData name="Smith, Ian" userId="cbe7ed05-2466-467b-a326-cd62bcd2e162" providerId="ADAL" clId="{EC857613-804A-4E5C-9E6E-551A669FC252}" dt="2025-07-14T08:52:40.891" v="98" actId="47"/>
        <pc:sldMkLst>
          <pc:docMk/>
          <pc:sldMk cId="1110125508" sldId="2147483384"/>
        </pc:sldMkLst>
      </pc:sldChg>
      <pc:sldChg chg="del">
        <pc:chgData name="Smith, Ian" userId="cbe7ed05-2466-467b-a326-cd62bcd2e162" providerId="ADAL" clId="{EC857613-804A-4E5C-9E6E-551A669FC252}" dt="2025-07-14T08:45:29.644" v="89" actId="47"/>
        <pc:sldMkLst>
          <pc:docMk/>
          <pc:sldMk cId="3762827854" sldId="2147483389"/>
        </pc:sldMkLst>
      </pc:sldChg>
      <pc:sldChg chg="modSp del mod">
        <pc:chgData name="Smith, Ian" userId="cbe7ed05-2466-467b-a326-cd62bcd2e162" providerId="ADAL" clId="{EC857613-804A-4E5C-9E6E-551A669FC252}" dt="2025-07-10T14:41:26.418" v="82" actId="47"/>
        <pc:sldMkLst>
          <pc:docMk/>
          <pc:sldMk cId="914071616" sldId="2147483390"/>
        </pc:sldMkLst>
      </pc:sldChg>
      <pc:sldChg chg="del">
        <pc:chgData name="Smith, Ian" userId="cbe7ed05-2466-467b-a326-cd62bcd2e162" providerId="ADAL" clId="{EC857613-804A-4E5C-9E6E-551A669FC252}" dt="2025-07-10T14:41:57.933" v="86" actId="47"/>
        <pc:sldMkLst>
          <pc:docMk/>
          <pc:sldMk cId="3766845923" sldId="2147483391"/>
        </pc:sldMkLst>
      </pc:sldChg>
      <pc:sldChg chg="modSp mod">
        <pc:chgData name="Smith, Ian" userId="cbe7ed05-2466-467b-a326-cd62bcd2e162" providerId="ADAL" clId="{EC857613-804A-4E5C-9E6E-551A669FC252}" dt="2025-07-16T09:05:55.143" v="163" actId="1076"/>
        <pc:sldMkLst>
          <pc:docMk/>
          <pc:sldMk cId="3316204711" sldId="2147483445"/>
        </pc:sldMkLst>
      </pc:sldChg>
      <pc:sldChg chg="del">
        <pc:chgData name="Smith, Ian" userId="cbe7ed05-2466-467b-a326-cd62bcd2e162" providerId="ADAL" clId="{EC857613-804A-4E5C-9E6E-551A669FC252}" dt="2025-07-14T08:45:50.497" v="95" actId="47"/>
        <pc:sldMkLst>
          <pc:docMk/>
          <pc:sldMk cId="3177252444" sldId="2147483446"/>
        </pc:sldMkLst>
      </pc:sldChg>
      <pc:sldChg chg="modSp mod">
        <pc:chgData name="Smith, Ian" userId="cbe7ed05-2466-467b-a326-cd62bcd2e162" providerId="ADAL" clId="{EC857613-804A-4E5C-9E6E-551A669FC252}" dt="2025-07-15T10:27:57.665" v="162" actId="20577"/>
        <pc:sldMkLst>
          <pc:docMk/>
          <pc:sldMk cId="3968854515" sldId="2147483447"/>
        </pc:sldMkLst>
      </pc:sldChg>
      <pc:sldChg chg="del">
        <pc:chgData name="Smith, Ian" userId="cbe7ed05-2466-467b-a326-cd62bcd2e162" providerId="ADAL" clId="{EC857613-804A-4E5C-9E6E-551A669FC252}" dt="2025-07-14T08:52:36.038" v="96" actId="47"/>
        <pc:sldMkLst>
          <pc:docMk/>
          <pc:sldMk cId="2582796381" sldId="2147483450"/>
        </pc:sldMkLst>
      </pc:sldChg>
      <pc:sldChg chg="modSp mod ord modCm">
        <pc:chgData name="Smith, Ian" userId="cbe7ed05-2466-467b-a326-cd62bcd2e162" providerId="ADAL" clId="{EC857613-804A-4E5C-9E6E-551A669FC252}" dt="2025-07-09T13:15:12.522" v="50" actId="20577"/>
        <pc:sldMkLst>
          <pc:docMk/>
          <pc:sldMk cId="432392480" sldId="2147483451"/>
        </pc:sldMkLst>
        <pc:extLst>
          <p:ext xmlns:p="http://schemas.openxmlformats.org/presentationml/2006/main" uri="{D6D511B9-2390-475A-947B-AFAB55BFBCF1}">
            <pc226:cmChg xmlns:pc226="http://schemas.microsoft.com/office/powerpoint/2022/06/main/command" chg="mod">
              <pc226:chgData name="Smith, Ian" userId="cbe7ed05-2466-467b-a326-cd62bcd2e162" providerId="ADAL" clId="{EC857613-804A-4E5C-9E6E-551A669FC252}" dt="2025-07-09T13:15:12.522" v="50" actId="20577"/>
              <pc2:cmMkLst xmlns:pc2="http://schemas.microsoft.com/office/powerpoint/2019/9/main/command">
                <pc:docMk/>
                <pc:sldMk cId="432392480" sldId="2147483451"/>
                <pc2:cmMk id="{DFD5C8BC-735F-4BC5-850E-4EE3F85DC4D7}"/>
              </pc2:cmMkLst>
            </pc226:cmChg>
          </p:ext>
        </pc:extLst>
      </pc:sldChg>
      <pc:sldChg chg="delSp modSp add mod ord">
        <pc:chgData name="Smith, Ian" userId="cbe7ed05-2466-467b-a326-cd62bcd2e162" providerId="ADAL" clId="{EC857613-804A-4E5C-9E6E-551A669FC252}" dt="2025-07-10T14:41:18.896" v="81" actId="478"/>
        <pc:sldMkLst>
          <pc:docMk/>
          <pc:sldMk cId="2216035509" sldId="2147483457"/>
        </pc:sldMkLst>
      </pc:sldChg>
      <pc:sldChg chg="modSp add mod">
        <pc:chgData name="Smith, Ian" userId="cbe7ed05-2466-467b-a326-cd62bcd2e162" providerId="ADAL" clId="{EC857613-804A-4E5C-9E6E-551A669FC252}" dt="2025-07-10T14:41:47.753" v="85" actId="2084"/>
        <pc:sldMkLst>
          <pc:docMk/>
          <pc:sldMk cId="3261218517" sldId="2147483458"/>
        </pc:sldMkLst>
      </pc:sldChg>
      <pc:sldChg chg="modSp add mod">
        <pc:chgData name="Smith, Ian" userId="cbe7ed05-2466-467b-a326-cd62bcd2e162" providerId="ADAL" clId="{EC857613-804A-4E5C-9E6E-551A669FC252}" dt="2025-07-14T08:45:27.247" v="88" actId="207"/>
        <pc:sldMkLst>
          <pc:docMk/>
          <pc:sldMk cId="925256961" sldId="2147483459"/>
        </pc:sldMkLst>
      </pc:sldChg>
      <pc:sldChg chg="modSp add mod ord">
        <pc:chgData name="Smith, Ian" userId="cbe7ed05-2466-467b-a326-cd62bcd2e162" providerId="ADAL" clId="{EC857613-804A-4E5C-9E6E-551A669FC252}" dt="2025-07-14T08:45:48.667" v="94"/>
        <pc:sldMkLst>
          <pc:docMk/>
          <pc:sldMk cId="2669137823" sldId="2147483460"/>
        </pc:sldMkLst>
      </pc:sldChg>
      <pc:sldChg chg="add">
        <pc:chgData name="Smith, Ian" userId="cbe7ed05-2466-467b-a326-cd62bcd2e162" providerId="ADAL" clId="{EC857613-804A-4E5C-9E6E-551A669FC252}" dt="2025-07-14T08:52:39.225" v="97"/>
        <pc:sldMkLst>
          <pc:docMk/>
          <pc:sldMk cId="3194892556" sldId="2147483461"/>
        </pc:sldMkLst>
      </pc:sldChg>
    </pc:docChg>
  </pc:docChgLst>
  <pc:docChgLst>
    <pc:chgData name="Atkinson, James" userId="S::james.atkinson@eirgrid.com::2d058a25-d14d-4a44-a178-8577b87ab98b" providerId="AD" clId="Web-{7CEC3F8D-82BE-9A7B-84A4-105840BE0108}"/>
    <pc:docChg chg="mod modSld">
      <pc:chgData name="Atkinson, James" userId="S::james.atkinson@eirgrid.com::2d058a25-d14d-4a44-a178-8577b87ab98b" providerId="AD" clId="Web-{7CEC3F8D-82BE-9A7B-84A4-105840BE0108}" dt="2025-06-16T10:48:59.905" v="60"/>
      <pc:docMkLst>
        <pc:docMk/>
      </pc:docMkLst>
      <pc:sldChg chg="modSp">
        <pc:chgData name="Atkinson, James" userId="S::james.atkinson@eirgrid.com::2d058a25-d14d-4a44-a178-8577b87ab98b" providerId="AD" clId="Web-{7CEC3F8D-82BE-9A7B-84A4-105840BE0108}" dt="2025-06-16T10:48:27.404" v="31" actId="20577"/>
        <pc:sldMkLst>
          <pc:docMk/>
          <pc:sldMk cId="3092134681" sldId="2076137700"/>
        </pc:sldMkLst>
      </pc:sldChg>
      <pc:sldChg chg="modSp">
        <pc:chgData name="Atkinson, James" userId="S::james.atkinson@eirgrid.com::2d058a25-d14d-4a44-a178-8577b87ab98b" providerId="AD" clId="Web-{7CEC3F8D-82BE-9A7B-84A4-105840BE0108}" dt="2025-06-16T10:48:59.905" v="60"/>
        <pc:sldMkLst>
          <pc:docMk/>
          <pc:sldMk cId="4175597995" sldId="2147483371"/>
        </pc:sldMkLst>
      </pc:sldChg>
    </pc:docChg>
  </pc:docChgLst>
  <pc:docChgLst>
    <pc:chgData name="McGinley, Andrew(EXT)" userId="S::andrew.mcginley@eirgrid.com::913558ba-f8b5-4d5d-b58c-005cccbd315b" providerId="AD" clId="Web-{A90DDDDA-2C94-B3A7-52F6-78CF60649AAD}"/>
    <pc:docChg chg="modSld">
      <pc:chgData name="McGinley, Andrew(EXT)" userId="S::andrew.mcginley@eirgrid.com::913558ba-f8b5-4d5d-b58c-005cccbd315b" providerId="AD" clId="Web-{A90DDDDA-2C94-B3A7-52F6-78CF60649AAD}" dt="2025-07-07T12:43:29.067" v="83" actId="20577"/>
      <pc:docMkLst>
        <pc:docMk/>
      </pc:docMkLst>
      <pc:sldChg chg="modSp">
        <pc:chgData name="McGinley, Andrew(EXT)" userId="S::andrew.mcginley@eirgrid.com::913558ba-f8b5-4d5d-b58c-005cccbd315b" providerId="AD" clId="Web-{A90DDDDA-2C94-B3A7-52F6-78CF60649AAD}" dt="2025-07-07T12:43:29.067" v="83" actId="20577"/>
        <pc:sldMkLst>
          <pc:docMk/>
          <pc:sldMk cId="3087098237" sldId="2147483453"/>
        </pc:sldMkLst>
      </pc:sldChg>
    </pc:docChg>
  </pc:docChgLst>
  <pc:docChgLst>
    <pc:chgData name="Atkinson, James" userId="S::james.atkinson@eirgrid.com::2d058a25-d14d-4a44-a178-8577b87ab98b" providerId="AD" clId="Web-{1CB6A50C-78D4-2401-946C-88C826A37646}"/>
    <pc:docChg chg="addSld delSld modSld addMainMaster modMainMaster">
      <pc:chgData name="Atkinson, James" userId="S::james.atkinson@eirgrid.com::2d058a25-d14d-4a44-a178-8577b87ab98b" providerId="AD" clId="Web-{1CB6A50C-78D4-2401-946C-88C826A37646}" dt="2025-06-11T13:22:36.614" v="27" actId="20577"/>
      <pc:docMkLst>
        <pc:docMk/>
      </pc:docMkLst>
      <pc:sldChg chg="modSp">
        <pc:chgData name="Atkinson, James" userId="S::james.atkinson@eirgrid.com::2d058a25-d14d-4a44-a178-8577b87ab98b" providerId="AD" clId="Web-{1CB6A50C-78D4-2401-946C-88C826A37646}" dt="2025-06-11T13:22:36.614" v="27" actId="20577"/>
        <pc:sldMkLst>
          <pc:docMk/>
          <pc:sldMk cId="91359146" sldId="2076137685"/>
        </pc:sldMkLst>
      </pc:sldChg>
      <pc:sldChg chg="modSp add del">
        <pc:chgData name="Atkinson, James" userId="S::james.atkinson@eirgrid.com::2d058a25-d14d-4a44-a178-8577b87ab98b" providerId="AD" clId="Web-{1CB6A50C-78D4-2401-946C-88C826A37646}" dt="2025-06-11T13:22:07.020" v="18"/>
        <pc:sldMkLst>
          <pc:docMk/>
          <pc:sldMk cId="1987061798" sldId="2147483372"/>
        </pc:sldMkLst>
      </pc:sldChg>
      <pc:sldMasterChg chg="modSldLayout">
        <pc:chgData name="Atkinson, James" userId="S::james.atkinson@eirgrid.com::2d058a25-d14d-4a44-a178-8577b87ab98b" providerId="AD" clId="Web-{1CB6A50C-78D4-2401-946C-88C826A37646}" dt="2025-06-11T13:21:30.675" v="0"/>
        <pc:sldMasterMkLst>
          <pc:docMk/>
          <pc:sldMasterMk cId="1001138316" sldId="2147483658"/>
        </pc:sldMasterMkLst>
        <pc:sldLayoutChg chg="replId">
          <pc:chgData name="Atkinson, James" userId="S::james.atkinson@eirgrid.com::2d058a25-d14d-4a44-a178-8577b87ab98b" providerId="AD" clId="Web-{1CB6A50C-78D4-2401-946C-88C826A37646}" dt="2025-06-11T13:21:30.675" v="0"/>
          <pc:sldLayoutMkLst>
            <pc:docMk/>
            <pc:sldMasterMk cId="1001138316" sldId="2147483658"/>
            <pc:sldLayoutMk cId="3118063404" sldId="2147483864"/>
          </pc:sldLayoutMkLst>
        </pc:sldLayoutChg>
        <pc:sldLayoutChg chg="replId">
          <pc:chgData name="Atkinson, James" userId="S::james.atkinson@eirgrid.com::2d058a25-d14d-4a44-a178-8577b87ab98b" providerId="AD" clId="Web-{1CB6A50C-78D4-2401-946C-88C826A37646}" dt="2025-06-11T13:21:30.675" v="0"/>
          <pc:sldLayoutMkLst>
            <pc:docMk/>
            <pc:sldMasterMk cId="1001138316" sldId="2147483658"/>
            <pc:sldLayoutMk cId="3204794330" sldId="2147483865"/>
          </pc:sldLayoutMkLst>
        </pc:sldLayoutChg>
        <pc:sldLayoutChg chg="replId">
          <pc:chgData name="Atkinson, James" userId="S::james.atkinson@eirgrid.com::2d058a25-d14d-4a44-a178-8577b87ab98b" providerId="AD" clId="Web-{1CB6A50C-78D4-2401-946C-88C826A37646}" dt="2025-06-11T13:21:30.675" v="0"/>
          <pc:sldLayoutMkLst>
            <pc:docMk/>
            <pc:sldMasterMk cId="1001138316" sldId="2147483658"/>
            <pc:sldLayoutMk cId="956517711" sldId="2147483866"/>
          </pc:sldLayoutMkLst>
        </pc:sldLayoutChg>
        <pc:sldLayoutChg chg="replId">
          <pc:chgData name="Atkinson, James" userId="S::james.atkinson@eirgrid.com::2d058a25-d14d-4a44-a178-8577b87ab98b" providerId="AD" clId="Web-{1CB6A50C-78D4-2401-946C-88C826A37646}" dt="2025-06-11T13:21:30.675" v="0"/>
          <pc:sldLayoutMkLst>
            <pc:docMk/>
            <pc:sldMasterMk cId="1001138316" sldId="2147483658"/>
            <pc:sldLayoutMk cId="31741287" sldId="2147483867"/>
          </pc:sldLayoutMkLst>
        </pc:sldLayoutChg>
        <pc:sldLayoutChg chg="replId">
          <pc:chgData name="Atkinson, James" userId="S::james.atkinson@eirgrid.com::2d058a25-d14d-4a44-a178-8577b87ab98b" providerId="AD" clId="Web-{1CB6A50C-78D4-2401-946C-88C826A37646}" dt="2025-06-11T13:21:30.675" v="0"/>
          <pc:sldLayoutMkLst>
            <pc:docMk/>
            <pc:sldMasterMk cId="1001138316" sldId="2147483658"/>
            <pc:sldLayoutMk cId="1501787805" sldId="2147483868"/>
          </pc:sldLayoutMkLst>
        </pc:sldLayoutChg>
      </pc:sldMasterChg>
      <pc:sldMasterChg chg="add addSldLayout">
        <pc:chgData name="Atkinson, James" userId="S::james.atkinson@eirgrid.com::2d058a25-d14d-4a44-a178-8577b87ab98b" providerId="AD" clId="Web-{1CB6A50C-78D4-2401-946C-88C826A37646}" dt="2025-06-11T13:21:30.675" v="0"/>
        <pc:sldMasterMkLst>
          <pc:docMk/>
          <pc:sldMasterMk cId="136832243" sldId="2147483662"/>
        </pc:sldMasterMkLst>
        <pc:sldLayoutChg chg="add">
          <pc:chgData name="Atkinson, James" userId="S::james.atkinson@eirgrid.com::2d058a25-d14d-4a44-a178-8577b87ab98b" providerId="AD" clId="Web-{1CB6A50C-78D4-2401-946C-88C826A37646}" dt="2025-06-11T13:21:30.675" v="0"/>
          <pc:sldLayoutMkLst>
            <pc:docMk/>
            <pc:sldMasterMk cId="136832243" sldId="2147483662"/>
            <pc:sldLayoutMk cId="2645725415" sldId="2147483663"/>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3053463999" sldId="2147483664"/>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4037627844" sldId="2147483665"/>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3057583901" sldId="2147483666"/>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277664864" sldId="2147483667"/>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3034766511" sldId="2147483668"/>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251650765" sldId="2147483669"/>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1869585862" sldId="2147483670"/>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2291069816" sldId="2147483671"/>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1117909264" sldId="2147483672"/>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1026594092" sldId="2147483673"/>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225667820" sldId="2147483711"/>
          </pc:sldLayoutMkLst>
        </pc:sldLayoutChg>
        <pc:sldLayoutChg chg="add">
          <pc:chgData name="Atkinson, James" userId="S::james.atkinson@eirgrid.com::2d058a25-d14d-4a44-a178-8577b87ab98b" providerId="AD" clId="Web-{1CB6A50C-78D4-2401-946C-88C826A37646}" dt="2025-06-11T13:21:30.675" v="0"/>
          <pc:sldLayoutMkLst>
            <pc:docMk/>
            <pc:sldMasterMk cId="136832243" sldId="2147483662"/>
            <pc:sldLayoutMk cId="627010851" sldId="2147483735"/>
          </pc:sldLayoutMkLst>
        </pc:sldLayoutChg>
      </pc:sldMasterChg>
      <pc:sldMasterChg chg="modSldLayout">
        <pc:chgData name="Atkinson, James" userId="S::james.atkinson@eirgrid.com::2d058a25-d14d-4a44-a178-8577b87ab98b" providerId="AD" clId="Web-{1CB6A50C-78D4-2401-946C-88C826A37646}" dt="2025-06-11T13:21:30.675" v="0"/>
        <pc:sldMasterMkLst>
          <pc:docMk/>
          <pc:sldMasterMk cId="3845314113" sldId="2147483710"/>
        </pc:sldMasterMkLst>
        <pc:sldLayoutChg chg="replId">
          <pc:chgData name="Atkinson, James" userId="S::james.atkinson@eirgrid.com::2d058a25-d14d-4a44-a178-8577b87ab98b" providerId="AD" clId="Web-{1CB6A50C-78D4-2401-946C-88C826A37646}" dt="2025-06-11T13:21:30.675" v="0"/>
          <pc:sldLayoutMkLst>
            <pc:docMk/>
            <pc:sldMasterMk cId="3845314113" sldId="2147483710"/>
            <pc:sldLayoutMk cId="2039718181" sldId="2147483869"/>
          </pc:sldLayoutMkLst>
        </pc:sldLayoutChg>
      </pc:sldMasterChg>
    </pc:docChg>
  </pc:docChgLst>
  <pc:docChgLst>
    <pc:chgData name="Smith, Ian" userId="cbe7ed05-2466-467b-a326-cd62bcd2e162" providerId="ADAL" clId="{4902D1C2-34FE-44D6-B5EF-5E74913089D5}"/>
    <pc:docChg chg="custSel addSld delSld modSld sldOrd">
      <pc:chgData name="Smith, Ian" userId="cbe7ed05-2466-467b-a326-cd62bcd2e162" providerId="ADAL" clId="{4902D1C2-34FE-44D6-B5EF-5E74913089D5}" dt="2025-08-15T10:43:01.976" v="605" actId="14100"/>
      <pc:docMkLst>
        <pc:docMk/>
      </pc:docMkLst>
      <pc:sldChg chg="ord">
        <pc:chgData name="Smith, Ian" userId="cbe7ed05-2466-467b-a326-cd62bcd2e162" providerId="ADAL" clId="{4902D1C2-34FE-44D6-B5EF-5E74913089D5}" dt="2025-08-14T10:47:37.692" v="149"/>
        <pc:sldMkLst>
          <pc:docMk/>
          <pc:sldMk cId="3543777335" sldId="260"/>
        </pc:sldMkLst>
      </pc:sldChg>
      <pc:sldChg chg="modSp mod">
        <pc:chgData name="Smith, Ian" userId="cbe7ed05-2466-467b-a326-cd62bcd2e162" providerId="ADAL" clId="{4902D1C2-34FE-44D6-B5EF-5E74913089D5}" dt="2025-08-14T10:47:04.752" v="147" actId="20577"/>
        <pc:sldMkLst>
          <pc:docMk/>
          <pc:sldMk cId="4175597995" sldId="2147483371"/>
        </pc:sldMkLst>
      </pc:sldChg>
      <pc:sldChg chg="modSp mod">
        <pc:chgData name="Smith, Ian" userId="cbe7ed05-2466-467b-a326-cd62bcd2e162" providerId="ADAL" clId="{4902D1C2-34FE-44D6-B5EF-5E74913089D5}" dt="2025-08-15T08:35:30.623" v="189"/>
        <pc:sldMkLst>
          <pc:docMk/>
          <pc:sldMk cId="320576174" sldId="2147483479"/>
        </pc:sldMkLst>
      </pc:sldChg>
      <pc:sldChg chg="modSp mod">
        <pc:chgData name="Smith, Ian" userId="cbe7ed05-2466-467b-a326-cd62bcd2e162" providerId="ADAL" clId="{4902D1C2-34FE-44D6-B5EF-5E74913089D5}" dt="2025-08-15T08:35:34.317" v="190"/>
        <pc:sldMkLst>
          <pc:docMk/>
          <pc:sldMk cId="1105307113" sldId="2147483480"/>
        </pc:sldMkLst>
      </pc:sldChg>
      <pc:sldChg chg="del">
        <pc:chgData name="Smith, Ian" userId="cbe7ed05-2466-467b-a326-cd62bcd2e162" providerId="ADAL" clId="{4902D1C2-34FE-44D6-B5EF-5E74913089D5}" dt="2025-08-14T10:56:28.080" v="172" actId="47"/>
        <pc:sldMkLst>
          <pc:docMk/>
          <pc:sldMk cId="3531751950" sldId="2147483481"/>
        </pc:sldMkLst>
      </pc:sldChg>
      <pc:sldChg chg="modSp mod ord">
        <pc:chgData name="Smith, Ian" userId="cbe7ed05-2466-467b-a326-cd62bcd2e162" providerId="ADAL" clId="{4902D1C2-34FE-44D6-B5EF-5E74913089D5}" dt="2025-08-15T08:35:23.041" v="188"/>
        <pc:sldMkLst>
          <pc:docMk/>
          <pc:sldMk cId="1309381479" sldId="2147483484"/>
        </pc:sldMkLst>
      </pc:sldChg>
      <pc:sldChg chg="del">
        <pc:chgData name="Smith, Ian" userId="cbe7ed05-2466-467b-a326-cd62bcd2e162" providerId="ADAL" clId="{4902D1C2-34FE-44D6-B5EF-5E74913089D5}" dt="2025-08-14T10:57:09.801" v="177" actId="47"/>
        <pc:sldMkLst>
          <pc:docMk/>
          <pc:sldMk cId="83863974" sldId="2147483485"/>
        </pc:sldMkLst>
      </pc:sldChg>
      <pc:sldChg chg="modSp add mod">
        <pc:chgData name="Smith, Ian" userId="cbe7ed05-2466-467b-a326-cd62bcd2e162" providerId="ADAL" clId="{4902D1C2-34FE-44D6-B5EF-5E74913089D5}" dt="2025-08-15T08:35:38.817" v="191"/>
        <pc:sldMkLst>
          <pc:docMk/>
          <pc:sldMk cId="4178580839" sldId="2147483487"/>
        </pc:sldMkLst>
      </pc:sldChg>
      <pc:sldChg chg="modSp add mod">
        <pc:chgData name="Smith, Ian" userId="cbe7ed05-2466-467b-a326-cd62bcd2e162" providerId="ADAL" clId="{4902D1C2-34FE-44D6-B5EF-5E74913089D5}" dt="2025-08-15T08:57:48.924" v="192"/>
        <pc:sldMkLst>
          <pc:docMk/>
          <pc:sldMk cId="395664829" sldId="2147483488"/>
        </pc:sldMkLst>
      </pc:sldChg>
      <pc:sldChg chg="addSp delSp modSp new mod modClrScheme chgLayout">
        <pc:chgData name="Smith, Ian" userId="cbe7ed05-2466-467b-a326-cd62bcd2e162" providerId="ADAL" clId="{4902D1C2-34FE-44D6-B5EF-5E74913089D5}" dt="2025-08-15T10:32:28.406" v="314" actId="14100"/>
        <pc:sldMkLst>
          <pc:docMk/>
          <pc:sldMk cId="3132383944" sldId="2147483492"/>
        </pc:sldMkLst>
      </pc:sldChg>
      <pc:sldChg chg="addSp delSp modSp add mod">
        <pc:chgData name="Smith, Ian" userId="cbe7ed05-2466-467b-a326-cd62bcd2e162" providerId="ADAL" clId="{4902D1C2-34FE-44D6-B5EF-5E74913089D5}" dt="2025-08-15T10:43:01.976" v="605" actId="14100"/>
        <pc:sldMkLst>
          <pc:docMk/>
          <pc:sldMk cId="2815317911" sldId="2147483493"/>
        </pc:sldMkLst>
      </pc:sldChg>
      <pc:sldChg chg="addSp delSp modSp new">
        <pc:chgData name="Smith, Ian" userId="cbe7ed05-2466-467b-a326-cd62bcd2e162" providerId="ADAL" clId="{4902D1C2-34FE-44D6-B5EF-5E74913089D5}" dt="2025-08-15T10:39:40.157" v="597" actId="12084"/>
        <pc:sldMkLst>
          <pc:docMk/>
          <pc:sldMk cId="3249810407" sldId="2147483494"/>
        </pc:sldMkLst>
      </pc:sldChg>
    </pc:docChg>
  </pc:docChgLst>
  <pc:docChgLst>
    <pc:chgData name="Denton, Rebecca (EXT)" userId="d590f925-1159-4184-81de-bb21967cef58" providerId="ADAL" clId="{EA6DA622-4BFA-48F5-80C1-96D5C666C1B7}"/>
    <pc:docChg chg="addSld delSld">
      <pc:chgData name="Denton, Rebecca (EXT)" userId="d590f925-1159-4184-81de-bb21967cef58" providerId="ADAL" clId="{EA6DA622-4BFA-48F5-80C1-96D5C666C1B7}" dt="2025-06-20T12:45:54.565" v="3" actId="47"/>
      <pc:docMkLst>
        <pc:docMk/>
      </pc:docMkLst>
      <pc:sldChg chg="new del">
        <pc:chgData name="Denton, Rebecca (EXT)" userId="d590f925-1159-4184-81de-bb21967cef58" providerId="ADAL" clId="{EA6DA622-4BFA-48F5-80C1-96D5C666C1B7}" dt="2025-06-20T12:45:54.565" v="3" actId="47"/>
        <pc:sldMkLst>
          <pc:docMk/>
          <pc:sldMk cId="2627306937" sldId="2147483450"/>
        </pc:sldMkLst>
      </pc:sldChg>
      <pc:sldChg chg="new del">
        <pc:chgData name="Denton, Rebecca (EXT)" userId="d590f925-1159-4184-81de-bb21967cef58" providerId="ADAL" clId="{EA6DA622-4BFA-48F5-80C1-96D5C666C1B7}" dt="2025-06-20T11:09:27.590" v="1" actId="47"/>
        <pc:sldMkLst>
          <pc:docMk/>
          <pc:sldMk cId="4276612942" sldId="2147483450"/>
        </pc:sldMkLst>
      </pc:sldChg>
    </pc:docChg>
  </pc:docChgLst>
  <pc:docChgLst>
    <pc:chgData name="Smith, Ian" userId="S::ian.smith@eirgrid.com::cbe7ed05-2466-467b-a326-cd62bcd2e162" providerId="AD" clId="Web-{74887D8E-E536-F6C3-BB26-4A53BD50CB1C}"/>
    <pc:docChg chg="mod addSld delSld sldOrd">
      <pc:chgData name="Smith, Ian" userId="S::ian.smith@eirgrid.com::cbe7ed05-2466-467b-a326-cd62bcd2e162" providerId="AD" clId="Web-{74887D8E-E536-F6C3-BB26-4A53BD50CB1C}" dt="2025-06-13T09:37:08.158" v="24"/>
      <pc:docMkLst>
        <pc:docMk/>
      </pc:docMkLst>
      <pc:sldChg chg="ord">
        <pc:chgData name="Smith, Ian" userId="S::ian.smith@eirgrid.com::cbe7ed05-2466-467b-a326-cd62bcd2e162" providerId="AD" clId="Web-{74887D8E-E536-F6C3-BB26-4A53BD50CB1C}" dt="2025-06-13T09:14:44.469" v="2"/>
        <pc:sldMkLst>
          <pc:docMk/>
          <pc:sldMk cId="3543777335" sldId="260"/>
        </pc:sldMkLst>
      </pc:sldChg>
      <pc:sldChg chg="ord">
        <pc:chgData name="Smith, Ian" userId="S::ian.smith@eirgrid.com::cbe7ed05-2466-467b-a326-cd62bcd2e162" providerId="AD" clId="Web-{74887D8E-E536-F6C3-BB26-4A53BD50CB1C}" dt="2025-06-13T09:16:07.582" v="6"/>
        <pc:sldMkLst>
          <pc:docMk/>
          <pc:sldMk cId="405516248" sldId="2147482369"/>
        </pc:sldMkLst>
      </pc:sldChg>
      <pc:sldChg chg="ord">
        <pc:chgData name="Smith, Ian" userId="S::ian.smith@eirgrid.com::cbe7ed05-2466-467b-a326-cd62bcd2e162" providerId="AD" clId="Web-{74887D8E-E536-F6C3-BB26-4A53BD50CB1C}" dt="2025-06-13T09:16:04.488" v="5"/>
        <pc:sldMkLst>
          <pc:docMk/>
          <pc:sldMk cId="4058147311" sldId="2147482396"/>
        </pc:sldMkLst>
      </pc:sldChg>
      <pc:sldChg chg="del">
        <pc:chgData name="Smith, Ian" userId="S::ian.smith@eirgrid.com::cbe7ed05-2466-467b-a326-cd62bcd2e162" providerId="AD" clId="Web-{74887D8E-E536-F6C3-BB26-4A53BD50CB1C}" dt="2025-06-13T09:37:06.986" v="10"/>
        <pc:sldMkLst>
          <pc:docMk/>
          <pc:sldMk cId="4112200690" sldId="2147482397"/>
        </pc:sldMkLst>
      </pc:sldChg>
      <pc:sldChg chg="del">
        <pc:chgData name="Smith, Ian" userId="S::ian.smith@eirgrid.com::cbe7ed05-2466-467b-a326-cd62bcd2e162" providerId="AD" clId="Web-{74887D8E-E536-F6C3-BB26-4A53BD50CB1C}" dt="2025-06-13T09:37:07.018" v="11"/>
        <pc:sldMkLst>
          <pc:docMk/>
          <pc:sldMk cId="3060869810" sldId="2147482398"/>
        </pc:sldMkLst>
      </pc:sldChg>
      <pc:sldChg chg="del">
        <pc:chgData name="Smith, Ian" userId="S::ian.smith@eirgrid.com::cbe7ed05-2466-467b-a326-cd62bcd2e162" providerId="AD" clId="Web-{74887D8E-E536-F6C3-BB26-4A53BD50CB1C}" dt="2025-06-13T09:37:07.064" v="12"/>
        <pc:sldMkLst>
          <pc:docMk/>
          <pc:sldMk cId="936233422" sldId="2147482399"/>
        </pc:sldMkLst>
      </pc:sldChg>
      <pc:sldChg chg="del">
        <pc:chgData name="Smith, Ian" userId="S::ian.smith@eirgrid.com::cbe7ed05-2466-467b-a326-cd62bcd2e162" providerId="AD" clId="Web-{74887D8E-E536-F6C3-BB26-4A53BD50CB1C}" dt="2025-06-13T09:37:07.099" v="13"/>
        <pc:sldMkLst>
          <pc:docMk/>
          <pc:sldMk cId="2044287415" sldId="2147482400"/>
        </pc:sldMkLst>
      </pc:sldChg>
      <pc:sldChg chg="del">
        <pc:chgData name="Smith, Ian" userId="S::ian.smith@eirgrid.com::cbe7ed05-2466-467b-a326-cd62bcd2e162" providerId="AD" clId="Web-{74887D8E-E536-F6C3-BB26-4A53BD50CB1C}" dt="2025-06-13T09:37:07.143" v="14"/>
        <pc:sldMkLst>
          <pc:docMk/>
          <pc:sldMk cId="1843422847" sldId="2147482401"/>
        </pc:sldMkLst>
      </pc:sldChg>
      <pc:sldChg chg="del">
        <pc:chgData name="Smith, Ian" userId="S::ian.smith@eirgrid.com::cbe7ed05-2466-467b-a326-cd62bcd2e162" providerId="AD" clId="Web-{74887D8E-E536-F6C3-BB26-4A53BD50CB1C}" dt="2025-06-13T09:37:07.174" v="15"/>
        <pc:sldMkLst>
          <pc:docMk/>
          <pc:sldMk cId="2694939998" sldId="2147482402"/>
        </pc:sldMkLst>
      </pc:sldChg>
      <pc:sldChg chg="del">
        <pc:chgData name="Smith, Ian" userId="S::ian.smith@eirgrid.com::cbe7ed05-2466-467b-a326-cd62bcd2e162" providerId="AD" clId="Web-{74887D8E-E536-F6C3-BB26-4A53BD50CB1C}" dt="2025-06-13T09:37:07.627" v="16"/>
        <pc:sldMkLst>
          <pc:docMk/>
          <pc:sldMk cId="999063704" sldId="2147482403"/>
        </pc:sldMkLst>
      </pc:sldChg>
      <pc:sldChg chg="del">
        <pc:chgData name="Smith, Ian" userId="S::ian.smith@eirgrid.com::cbe7ed05-2466-467b-a326-cd62bcd2e162" providerId="AD" clId="Web-{74887D8E-E536-F6C3-BB26-4A53BD50CB1C}" dt="2025-06-13T09:37:07.768" v="17"/>
        <pc:sldMkLst>
          <pc:docMk/>
          <pc:sldMk cId="337705797" sldId="2147482404"/>
        </pc:sldMkLst>
      </pc:sldChg>
      <pc:sldChg chg="del">
        <pc:chgData name="Smith, Ian" userId="S::ian.smith@eirgrid.com::cbe7ed05-2466-467b-a326-cd62bcd2e162" providerId="AD" clId="Web-{74887D8E-E536-F6C3-BB26-4A53BD50CB1C}" dt="2025-06-13T09:37:07.814" v="18"/>
        <pc:sldMkLst>
          <pc:docMk/>
          <pc:sldMk cId="3968140942" sldId="2147482405"/>
        </pc:sldMkLst>
      </pc:sldChg>
      <pc:sldChg chg="del">
        <pc:chgData name="Smith, Ian" userId="S::ian.smith@eirgrid.com::cbe7ed05-2466-467b-a326-cd62bcd2e162" providerId="AD" clId="Web-{74887D8E-E536-F6C3-BB26-4A53BD50CB1C}" dt="2025-06-13T09:37:07.846" v="19"/>
        <pc:sldMkLst>
          <pc:docMk/>
          <pc:sldMk cId="745422801" sldId="2147482406"/>
        </pc:sldMkLst>
      </pc:sldChg>
      <pc:sldChg chg="del">
        <pc:chgData name="Smith, Ian" userId="S::ian.smith@eirgrid.com::cbe7ed05-2466-467b-a326-cd62bcd2e162" providerId="AD" clId="Web-{74887D8E-E536-F6C3-BB26-4A53BD50CB1C}" dt="2025-06-13T09:37:07.986" v="20"/>
        <pc:sldMkLst>
          <pc:docMk/>
          <pc:sldMk cId="2006765326" sldId="2147482407"/>
        </pc:sldMkLst>
      </pc:sldChg>
      <pc:sldChg chg="del">
        <pc:chgData name="Smith, Ian" userId="S::ian.smith@eirgrid.com::cbe7ed05-2466-467b-a326-cd62bcd2e162" providerId="AD" clId="Web-{74887D8E-E536-F6C3-BB26-4A53BD50CB1C}" dt="2025-06-13T09:37:08.018" v="21"/>
        <pc:sldMkLst>
          <pc:docMk/>
          <pc:sldMk cId="2016877285" sldId="2147482408"/>
        </pc:sldMkLst>
      </pc:sldChg>
      <pc:sldChg chg="del">
        <pc:chgData name="Smith, Ian" userId="S::ian.smith@eirgrid.com::cbe7ed05-2466-467b-a326-cd62bcd2e162" providerId="AD" clId="Web-{74887D8E-E536-F6C3-BB26-4A53BD50CB1C}" dt="2025-06-13T09:37:08.064" v="22"/>
        <pc:sldMkLst>
          <pc:docMk/>
          <pc:sldMk cId="348999086" sldId="2147482409"/>
        </pc:sldMkLst>
      </pc:sldChg>
      <pc:sldChg chg="del">
        <pc:chgData name="Smith, Ian" userId="S::ian.smith@eirgrid.com::cbe7ed05-2466-467b-a326-cd62bcd2e162" providerId="AD" clId="Web-{74887D8E-E536-F6C3-BB26-4A53BD50CB1C}" dt="2025-06-13T09:37:08.096" v="23"/>
        <pc:sldMkLst>
          <pc:docMk/>
          <pc:sldMk cId="2008080769" sldId="2147482410"/>
        </pc:sldMkLst>
      </pc:sldChg>
      <pc:sldChg chg="del">
        <pc:chgData name="Smith, Ian" userId="S::ian.smith@eirgrid.com::cbe7ed05-2466-467b-a326-cd62bcd2e162" providerId="AD" clId="Web-{74887D8E-E536-F6C3-BB26-4A53BD50CB1C}" dt="2025-06-13T09:37:08.158" v="24"/>
        <pc:sldMkLst>
          <pc:docMk/>
          <pc:sldMk cId="1289079293" sldId="2147482411"/>
        </pc:sldMkLst>
      </pc:sldChg>
      <pc:sldChg chg="add ord replId">
        <pc:chgData name="Smith, Ian" userId="S::ian.smith@eirgrid.com::cbe7ed05-2466-467b-a326-cd62bcd2e162" providerId="AD" clId="Web-{74887D8E-E536-F6C3-BB26-4A53BD50CB1C}" dt="2025-06-13T09:16:39.192" v="9"/>
        <pc:sldMkLst>
          <pc:docMk/>
          <pc:sldMk cId="1840746117" sldId="2147483373"/>
        </pc:sldMkLst>
      </pc:sldChg>
    </pc:docChg>
  </pc:docChgLst>
  <pc:docChgLst>
    <pc:chgData name="Bouma, Sam" userId="7d27a15b-b9e0-43a3-93ee-afeaa3ee83af" providerId="ADAL" clId="{34F50CFE-DFD6-44AE-84C1-50835A33EFE4}"/>
    <pc:docChg chg="undo custSel modSld delMainMaster modMainMaster">
      <pc:chgData name="Bouma, Sam" userId="7d27a15b-b9e0-43a3-93ee-afeaa3ee83af" providerId="ADAL" clId="{34F50CFE-DFD6-44AE-84C1-50835A33EFE4}" dt="2025-06-18T08:22:38.646" v="4691" actId="20577"/>
      <pc:docMkLst>
        <pc:docMk/>
      </pc:docMkLst>
      <pc:sldChg chg="modNotesTx">
        <pc:chgData name="Bouma, Sam" userId="7d27a15b-b9e0-43a3-93ee-afeaa3ee83af" providerId="ADAL" clId="{34F50CFE-DFD6-44AE-84C1-50835A33EFE4}" dt="2025-06-18T08:22:38.646" v="4691" actId="20577"/>
        <pc:sldMkLst>
          <pc:docMk/>
          <pc:sldMk cId="2361808889" sldId="2147482369"/>
        </pc:sldMkLst>
      </pc:sldChg>
      <pc:sldChg chg="modNotesTx">
        <pc:chgData name="Bouma, Sam" userId="7d27a15b-b9e0-43a3-93ee-afeaa3ee83af" providerId="ADAL" clId="{34F50CFE-DFD6-44AE-84C1-50835A33EFE4}" dt="2025-06-18T07:21:08.248" v="4666" actId="20577"/>
        <pc:sldMkLst>
          <pc:docMk/>
          <pc:sldMk cId="1083897333" sldId="2147482378"/>
        </pc:sldMkLst>
      </pc:sldChg>
      <pc:sldChg chg="modNotesTx">
        <pc:chgData name="Bouma, Sam" userId="7d27a15b-b9e0-43a3-93ee-afeaa3ee83af" providerId="ADAL" clId="{34F50CFE-DFD6-44AE-84C1-50835A33EFE4}" dt="2025-06-18T07:21:31.512" v="4686" actId="20577"/>
        <pc:sldMkLst>
          <pc:docMk/>
          <pc:sldMk cId="1771904696" sldId="2147482379"/>
        </pc:sldMkLst>
      </pc:sldChg>
      <pc:sldChg chg="modNotesTx">
        <pc:chgData name="Bouma, Sam" userId="7d27a15b-b9e0-43a3-93ee-afeaa3ee83af" providerId="ADAL" clId="{34F50CFE-DFD6-44AE-84C1-50835A33EFE4}" dt="2025-06-18T07:21:21.736" v="4674" actId="20577"/>
        <pc:sldMkLst>
          <pc:docMk/>
          <pc:sldMk cId="3248552602" sldId="2147482380"/>
        </pc:sldMkLst>
      </pc:sldChg>
      <pc:sldChg chg="modNotesTx">
        <pc:chgData name="Bouma, Sam" userId="7d27a15b-b9e0-43a3-93ee-afeaa3ee83af" providerId="ADAL" clId="{34F50CFE-DFD6-44AE-84C1-50835A33EFE4}" dt="2025-06-18T07:21:36.973" v="4690" actId="20577"/>
        <pc:sldMkLst>
          <pc:docMk/>
          <pc:sldMk cId="2948683764" sldId="2147483398"/>
        </pc:sldMkLst>
      </pc:sldChg>
      <pc:sldChg chg="modNotesTx">
        <pc:chgData name="Bouma, Sam" userId="7d27a15b-b9e0-43a3-93ee-afeaa3ee83af" providerId="ADAL" clId="{34F50CFE-DFD6-44AE-84C1-50835A33EFE4}" dt="2025-06-18T07:21:27.392" v="4680" actId="20577"/>
        <pc:sldMkLst>
          <pc:docMk/>
          <pc:sldMk cId="3914455777" sldId="2147483399"/>
        </pc:sldMkLst>
      </pc:sldChg>
      <pc:sldChg chg="modNotesTx">
        <pc:chgData name="Bouma, Sam" userId="7d27a15b-b9e0-43a3-93ee-afeaa3ee83af" providerId="ADAL" clId="{34F50CFE-DFD6-44AE-84C1-50835A33EFE4}" dt="2025-06-18T07:20:41.412" v="4640" actId="20577"/>
        <pc:sldMkLst>
          <pc:docMk/>
          <pc:sldMk cId="1203420715" sldId="2147483406"/>
        </pc:sldMkLst>
      </pc:sldChg>
      <pc:sldMasterChg chg="modSldLayout sldLayoutOrd">
        <pc:chgData name="Bouma, Sam" userId="7d27a15b-b9e0-43a3-93ee-afeaa3ee83af" providerId="ADAL" clId="{34F50CFE-DFD6-44AE-84C1-50835A33EFE4}" dt="2025-06-17T21:11:28.445" v="7"/>
        <pc:sldMasterMkLst>
          <pc:docMk/>
          <pc:sldMasterMk cId="4114146477" sldId="2147483823"/>
        </pc:sldMasterMkLst>
        <pc:sldLayoutChg chg="modSp mod ord">
          <pc:chgData name="Bouma, Sam" userId="7d27a15b-b9e0-43a3-93ee-afeaa3ee83af" providerId="ADAL" clId="{34F50CFE-DFD6-44AE-84C1-50835A33EFE4}" dt="2025-06-17T21:11:28.445" v="7"/>
          <pc:sldLayoutMkLst>
            <pc:docMk/>
            <pc:sldMasterMk cId="4114146477" sldId="2147483823"/>
            <pc:sldLayoutMk cId="793613785" sldId="2147483939"/>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1093125345" sldId="2147483940"/>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212523223" sldId="2147483941"/>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1716362481" sldId="2147483942"/>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2137243851" sldId="2147483943"/>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3881567424" sldId="2147483944"/>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3599001572" sldId="2147483945"/>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3928764865" sldId="2147483946"/>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1874127720" sldId="2147483947"/>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858869984" sldId="2147483948"/>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462808080" sldId="2147483949"/>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2580248135" sldId="2147483950"/>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3341429761" sldId="2147483951"/>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1786350005" sldId="2147483952"/>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2523069914" sldId="2147483953"/>
          </pc:sldLayoutMkLst>
        </pc:sldLayoutChg>
        <pc:sldLayoutChg chg="modSp mod ord">
          <pc:chgData name="Bouma, Sam" userId="7d27a15b-b9e0-43a3-93ee-afeaa3ee83af" providerId="ADAL" clId="{34F50CFE-DFD6-44AE-84C1-50835A33EFE4}" dt="2025-06-17T21:11:28.445" v="7"/>
          <pc:sldLayoutMkLst>
            <pc:docMk/>
            <pc:sldMasterMk cId="4114146477" sldId="2147483823"/>
            <pc:sldLayoutMk cId="2982391490" sldId="2147483954"/>
          </pc:sldLayoutMkLst>
        </pc:sldLayoutChg>
      </pc:sldMasterChg>
      <pc:sldMasterChg chg="del delSldLayout">
        <pc:chgData name="Bouma, Sam" userId="7d27a15b-b9e0-43a3-93ee-afeaa3ee83af" providerId="ADAL" clId="{34F50CFE-DFD6-44AE-84C1-50835A33EFE4}" dt="2025-06-17T21:11:28.274" v="6"/>
        <pc:sldMasterMkLst>
          <pc:docMk/>
          <pc:sldMasterMk cId="422615010" sldId="2147483907"/>
        </pc:sldMasterMkLst>
        <pc:sldLayoutChg chg="del">
          <pc:chgData name="Bouma, Sam" userId="7d27a15b-b9e0-43a3-93ee-afeaa3ee83af" providerId="ADAL" clId="{34F50CFE-DFD6-44AE-84C1-50835A33EFE4}" dt="2025-06-17T21:11:28.274" v="6"/>
          <pc:sldLayoutMkLst>
            <pc:docMk/>
            <pc:sldMasterMk cId="422615010" sldId="2147483907"/>
            <pc:sldLayoutMk cId="3909667614" sldId="2147483908"/>
          </pc:sldLayoutMkLst>
        </pc:sldLayoutChg>
        <pc:sldLayoutChg chg="del">
          <pc:chgData name="Bouma, Sam" userId="7d27a15b-b9e0-43a3-93ee-afeaa3ee83af" providerId="ADAL" clId="{34F50CFE-DFD6-44AE-84C1-50835A33EFE4}" dt="2025-06-17T21:11:28.274" v="6"/>
          <pc:sldLayoutMkLst>
            <pc:docMk/>
            <pc:sldMasterMk cId="422615010" sldId="2147483907"/>
            <pc:sldLayoutMk cId="3234287345" sldId="2147483909"/>
          </pc:sldLayoutMkLst>
        </pc:sldLayoutChg>
        <pc:sldLayoutChg chg="del">
          <pc:chgData name="Bouma, Sam" userId="7d27a15b-b9e0-43a3-93ee-afeaa3ee83af" providerId="ADAL" clId="{34F50CFE-DFD6-44AE-84C1-50835A33EFE4}" dt="2025-06-17T21:11:28.274" v="6"/>
          <pc:sldLayoutMkLst>
            <pc:docMk/>
            <pc:sldMasterMk cId="422615010" sldId="2147483907"/>
            <pc:sldLayoutMk cId="1339904214" sldId="2147483910"/>
          </pc:sldLayoutMkLst>
        </pc:sldLayoutChg>
        <pc:sldLayoutChg chg="del">
          <pc:chgData name="Bouma, Sam" userId="7d27a15b-b9e0-43a3-93ee-afeaa3ee83af" providerId="ADAL" clId="{34F50CFE-DFD6-44AE-84C1-50835A33EFE4}" dt="2025-06-17T21:11:28.274" v="6"/>
          <pc:sldLayoutMkLst>
            <pc:docMk/>
            <pc:sldMasterMk cId="422615010" sldId="2147483907"/>
            <pc:sldLayoutMk cId="2180293360" sldId="2147483911"/>
          </pc:sldLayoutMkLst>
        </pc:sldLayoutChg>
        <pc:sldLayoutChg chg="del">
          <pc:chgData name="Bouma, Sam" userId="7d27a15b-b9e0-43a3-93ee-afeaa3ee83af" providerId="ADAL" clId="{34F50CFE-DFD6-44AE-84C1-50835A33EFE4}" dt="2025-06-17T21:11:28.274" v="6"/>
          <pc:sldLayoutMkLst>
            <pc:docMk/>
            <pc:sldMasterMk cId="422615010" sldId="2147483907"/>
            <pc:sldLayoutMk cId="4088658564" sldId="2147483912"/>
          </pc:sldLayoutMkLst>
        </pc:sldLayoutChg>
      </pc:sldMasterChg>
      <pc:sldMasterChg chg="del delSldLayout">
        <pc:chgData name="Bouma, Sam" userId="7d27a15b-b9e0-43a3-93ee-afeaa3ee83af" providerId="ADAL" clId="{34F50CFE-DFD6-44AE-84C1-50835A33EFE4}" dt="2025-06-17T21:11:28.274" v="6"/>
        <pc:sldMasterMkLst>
          <pc:docMk/>
          <pc:sldMasterMk cId="4082198479" sldId="2147483914"/>
        </pc:sldMasterMkLst>
        <pc:sldLayoutChg chg="del">
          <pc:chgData name="Bouma, Sam" userId="7d27a15b-b9e0-43a3-93ee-afeaa3ee83af" providerId="ADAL" clId="{34F50CFE-DFD6-44AE-84C1-50835A33EFE4}" dt="2025-06-17T21:11:28.274" v="6"/>
          <pc:sldLayoutMkLst>
            <pc:docMk/>
            <pc:sldMasterMk cId="4082198479" sldId="2147483914"/>
            <pc:sldLayoutMk cId="3750470398" sldId="2147483915"/>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3037320141" sldId="2147483916"/>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1204628018" sldId="2147483917"/>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155595491" sldId="2147483918"/>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3335810172" sldId="2147483919"/>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196829379" sldId="2147483920"/>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924618781" sldId="2147483921"/>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2045413789" sldId="2147483922"/>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3534115998" sldId="2147483923"/>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2909404276" sldId="2147483924"/>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2579878627" sldId="2147483925"/>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3813159772" sldId="2147483926"/>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750672527" sldId="2147483927"/>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284334379" sldId="2147483928"/>
          </pc:sldLayoutMkLst>
        </pc:sldLayoutChg>
        <pc:sldLayoutChg chg="del">
          <pc:chgData name="Bouma, Sam" userId="7d27a15b-b9e0-43a3-93ee-afeaa3ee83af" providerId="ADAL" clId="{34F50CFE-DFD6-44AE-84C1-50835A33EFE4}" dt="2025-06-17T21:11:28.274" v="6"/>
          <pc:sldLayoutMkLst>
            <pc:docMk/>
            <pc:sldMasterMk cId="4082198479" sldId="2147483914"/>
            <pc:sldLayoutMk cId="2688175162" sldId="2147483929"/>
          </pc:sldLayoutMkLst>
        </pc:sldLayoutChg>
      </pc:sldMasterChg>
      <pc:sldMasterChg chg="del sldLayoutOrd">
        <pc:chgData name="Bouma, Sam" userId="7d27a15b-b9e0-43a3-93ee-afeaa3ee83af" providerId="ADAL" clId="{34F50CFE-DFD6-44AE-84C1-50835A33EFE4}" dt="2025-06-17T21:11:28.571" v="8"/>
        <pc:sldMasterMkLst>
          <pc:docMk/>
          <pc:sldMasterMk cId="3646647417" sldId="2147483938"/>
        </pc:sldMasterMkLst>
      </pc:sldMasterChg>
    </pc:docChg>
  </pc:docChgLst>
  <pc:docChgLst>
    <pc:chgData name="Atkinson, James" userId="S::james.atkinson@eirgrid.com::2d058a25-d14d-4a44-a178-8577b87ab98b" providerId="AD" clId="Web-{63CE9BB0-8E2F-2BCA-80CC-98E210C83852}"/>
    <pc:docChg chg="addSld delSld modSld">
      <pc:chgData name="Atkinson, James" userId="S::james.atkinson@eirgrid.com::2d058a25-d14d-4a44-a178-8577b87ab98b" providerId="AD" clId="Web-{63CE9BB0-8E2F-2BCA-80CC-98E210C83852}" dt="2025-05-29T11:46:42.579" v="84" actId="20577"/>
      <pc:docMkLst>
        <pc:docMk/>
      </pc:docMkLst>
      <pc:sldChg chg="add del">
        <pc:chgData name="Atkinson, James" userId="S::james.atkinson@eirgrid.com::2d058a25-d14d-4a44-a178-8577b87ab98b" providerId="AD" clId="Web-{63CE9BB0-8E2F-2BCA-80CC-98E210C83852}" dt="2025-05-29T11:44:56.907" v="29"/>
        <pc:sldMkLst>
          <pc:docMk/>
          <pc:sldMk cId="2449304111" sldId="258"/>
        </pc:sldMkLst>
      </pc:sldChg>
      <pc:sldChg chg="delSp">
        <pc:chgData name="Atkinson, James" userId="S::james.atkinson@eirgrid.com::2d058a25-d14d-4a44-a178-8577b87ab98b" providerId="AD" clId="Web-{63CE9BB0-8E2F-2BCA-80CC-98E210C83852}" dt="2025-05-29T11:45:26.470" v="41"/>
        <pc:sldMkLst>
          <pc:docMk/>
          <pc:sldMk cId="4099810586" sldId="261"/>
        </pc:sldMkLst>
      </pc:sldChg>
      <pc:sldChg chg="del">
        <pc:chgData name="Atkinson, James" userId="S::james.atkinson@eirgrid.com::2d058a25-d14d-4a44-a178-8577b87ab98b" providerId="AD" clId="Web-{63CE9BB0-8E2F-2BCA-80CC-98E210C83852}" dt="2025-05-29T11:45:31.267" v="44"/>
        <pc:sldMkLst>
          <pc:docMk/>
          <pc:sldMk cId="11521736" sldId="2147375465"/>
        </pc:sldMkLst>
      </pc:sldChg>
      <pc:sldChg chg="del">
        <pc:chgData name="Atkinson, James" userId="S::james.atkinson@eirgrid.com::2d058a25-d14d-4a44-a178-8577b87ab98b" providerId="AD" clId="Web-{63CE9BB0-8E2F-2BCA-80CC-98E210C83852}" dt="2025-05-29T11:45:31.267" v="42"/>
        <pc:sldMkLst>
          <pc:docMk/>
          <pc:sldMk cId="3405616330" sldId="2147375470"/>
        </pc:sldMkLst>
      </pc:sldChg>
      <pc:sldChg chg="del">
        <pc:chgData name="Atkinson, James" userId="S::james.atkinson@eirgrid.com::2d058a25-d14d-4a44-a178-8577b87ab98b" providerId="AD" clId="Web-{63CE9BB0-8E2F-2BCA-80CC-98E210C83852}" dt="2025-05-29T11:45:31.267" v="43"/>
        <pc:sldMkLst>
          <pc:docMk/>
          <pc:sldMk cId="1800778271" sldId="2147375471"/>
        </pc:sldMkLst>
      </pc:sldChg>
      <pc:sldChg chg="add del">
        <pc:chgData name="Atkinson, James" userId="S::james.atkinson@eirgrid.com::2d058a25-d14d-4a44-a178-8577b87ab98b" providerId="AD" clId="Web-{63CE9BB0-8E2F-2BCA-80CC-98E210C83852}" dt="2025-05-29T11:44:44.751" v="23"/>
        <pc:sldMkLst>
          <pc:docMk/>
          <pc:sldMk cId="1509228675" sldId="2147473053"/>
        </pc:sldMkLst>
      </pc:sldChg>
      <pc:sldChg chg="add del">
        <pc:chgData name="Atkinson, James" userId="S::james.atkinson@eirgrid.com::2d058a25-d14d-4a44-a178-8577b87ab98b" providerId="AD" clId="Web-{63CE9BB0-8E2F-2BCA-80CC-98E210C83852}" dt="2025-05-29T11:45:09.907" v="35"/>
        <pc:sldMkLst>
          <pc:docMk/>
          <pc:sldMk cId="1402921702" sldId="2147474223"/>
        </pc:sldMkLst>
      </pc:sldChg>
      <pc:sldChg chg="modSp">
        <pc:chgData name="Atkinson, James" userId="S::james.atkinson@eirgrid.com::2d058a25-d14d-4a44-a178-8577b87ab98b" providerId="AD" clId="Web-{63CE9BB0-8E2F-2BCA-80CC-98E210C83852}" dt="2025-05-29T11:46:42.579" v="84" actId="20577"/>
        <pc:sldMkLst>
          <pc:docMk/>
          <pc:sldMk cId="2979691170" sldId="2147481011"/>
        </pc:sldMkLst>
      </pc:sldChg>
      <pc:sldChg chg="del">
        <pc:chgData name="Atkinson, James" userId="S::james.atkinson@eirgrid.com::2d058a25-d14d-4a44-a178-8577b87ab98b" providerId="AD" clId="Web-{63CE9BB0-8E2F-2BCA-80CC-98E210C83852}" dt="2025-05-29T11:46:14.626" v="69"/>
        <pc:sldMkLst>
          <pc:docMk/>
          <pc:sldMk cId="2031182646" sldId="2147481012"/>
        </pc:sldMkLst>
      </pc:sldChg>
      <pc:sldChg chg="del">
        <pc:chgData name="Atkinson, James" userId="S::james.atkinson@eirgrid.com::2d058a25-d14d-4a44-a178-8577b87ab98b" providerId="AD" clId="Web-{63CE9BB0-8E2F-2BCA-80CC-98E210C83852}" dt="2025-05-29T11:46:14.626" v="68"/>
        <pc:sldMkLst>
          <pc:docMk/>
          <pc:sldMk cId="29914554" sldId="2147481013"/>
        </pc:sldMkLst>
      </pc:sldChg>
      <pc:sldChg chg="del">
        <pc:chgData name="Atkinson, James" userId="S::james.atkinson@eirgrid.com::2d058a25-d14d-4a44-a178-8577b87ab98b" providerId="AD" clId="Web-{63CE9BB0-8E2F-2BCA-80CC-98E210C83852}" dt="2025-05-29T11:46:14.626" v="67"/>
        <pc:sldMkLst>
          <pc:docMk/>
          <pc:sldMk cId="3766636995" sldId="2147481014"/>
        </pc:sldMkLst>
      </pc:sldChg>
      <pc:sldChg chg="del">
        <pc:chgData name="Atkinson, James" userId="S::james.atkinson@eirgrid.com::2d058a25-d14d-4a44-a178-8577b87ab98b" providerId="AD" clId="Web-{63CE9BB0-8E2F-2BCA-80CC-98E210C83852}" dt="2025-05-29T11:46:14.626" v="66"/>
        <pc:sldMkLst>
          <pc:docMk/>
          <pc:sldMk cId="3346792516" sldId="2147481015"/>
        </pc:sldMkLst>
      </pc:sldChg>
      <pc:sldChg chg="del">
        <pc:chgData name="Atkinson, James" userId="S::james.atkinson@eirgrid.com::2d058a25-d14d-4a44-a178-8577b87ab98b" providerId="AD" clId="Web-{63CE9BB0-8E2F-2BCA-80CC-98E210C83852}" dt="2025-05-29T11:46:14.626" v="65"/>
        <pc:sldMkLst>
          <pc:docMk/>
          <pc:sldMk cId="171005214" sldId="2147481016"/>
        </pc:sldMkLst>
      </pc:sldChg>
      <pc:sldChg chg="del">
        <pc:chgData name="Atkinson, James" userId="S::james.atkinson@eirgrid.com::2d058a25-d14d-4a44-a178-8577b87ab98b" providerId="AD" clId="Web-{63CE9BB0-8E2F-2BCA-80CC-98E210C83852}" dt="2025-05-29T11:46:14.611" v="64"/>
        <pc:sldMkLst>
          <pc:docMk/>
          <pc:sldMk cId="3201333338" sldId="2147481017"/>
        </pc:sldMkLst>
      </pc:sldChg>
      <pc:sldChg chg="del">
        <pc:chgData name="Atkinson, James" userId="S::james.atkinson@eirgrid.com::2d058a25-d14d-4a44-a178-8577b87ab98b" providerId="AD" clId="Web-{63CE9BB0-8E2F-2BCA-80CC-98E210C83852}" dt="2025-05-29T11:46:14.611" v="63"/>
        <pc:sldMkLst>
          <pc:docMk/>
          <pc:sldMk cId="3036965723" sldId="2147481018"/>
        </pc:sldMkLst>
      </pc:sldChg>
      <pc:sldChg chg="del">
        <pc:chgData name="Atkinson, James" userId="S::james.atkinson@eirgrid.com::2d058a25-d14d-4a44-a178-8577b87ab98b" providerId="AD" clId="Web-{63CE9BB0-8E2F-2BCA-80CC-98E210C83852}" dt="2025-05-29T11:46:14.611" v="62"/>
        <pc:sldMkLst>
          <pc:docMk/>
          <pc:sldMk cId="1366654775" sldId="2147481019"/>
        </pc:sldMkLst>
      </pc:sldChg>
      <pc:sldChg chg="del">
        <pc:chgData name="Atkinson, James" userId="S::james.atkinson@eirgrid.com::2d058a25-d14d-4a44-a178-8577b87ab98b" providerId="AD" clId="Web-{63CE9BB0-8E2F-2BCA-80CC-98E210C83852}" dt="2025-05-29T11:46:14.595" v="61"/>
        <pc:sldMkLst>
          <pc:docMk/>
          <pc:sldMk cId="3439545700" sldId="2147481020"/>
        </pc:sldMkLst>
      </pc:sldChg>
      <pc:sldChg chg="del">
        <pc:chgData name="Atkinson, James" userId="S::james.atkinson@eirgrid.com::2d058a25-d14d-4a44-a178-8577b87ab98b" providerId="AD" clId="Web-{63CE9BB0-8E2F-2BCA-80CC-98E210C83852}" dt="2025-05-29T11:46:14.595" v="60"/>
        <pc:sldMkLst>
          <pc:docMk/>
          <pc:sldMk cId="337622965" sldId="2147481021"/>
        </pc:sldMkLst>
      </pc:sldChg>
      <pc:sldChg chg="del">
        <pc:chgData name="Atkinson, James" userId="S::james.atkinson@eirgrid.com::2d058a25-d14d-4a44-a178-8577b87ab98b" providerId="AD" clId="Web-{63CE9BB0-8E2F-2BCA-80CC-98E210C83852}" dt="2025-05-29T11:46:14.595" v="59"/>
        <pc:sldMkLst>
          <pc:docMk/>
          <pc:sldMk cId="2314512855" sldId="2147481022"/>
        </pc:sldMkLst>
      </pc:sldChg>
      <pc:sldChg chg="del">
        <pc:chgData name="Atkinson, James" userId="S::james.atkinson@eirgrid.com::2d058a25-d14d-4a44-a178-8577b87ab98b" providerId="AD" clId="Web-{63CE9BB0-8E2F-2BCA-80CC-98E210C83852}" dt="2025-05-29T11:46:14.595" v="58"/>
        <pc:sldMkLst>
          <pc:docMk/>
          <pc:sldMk cId="91243789" sldId="2147481023"/>
        </pc:sldMkLst>
      </pc:sldChg>
      <pc:sldChg chg="del">
        <pc:chgData name="Atkinson, James" userId="S::james.atkinson@eirgrid.com::2d058a25-d14d-4a44-a178-8577b87ab98b" providerId="AD" clId="Web-{63CE9BB0-8E2F-2BCA-80CC-98E210C83852}" dt="2025-05-29T11:46:14.579" v="57"/>
        <pc:sldMkLst>
          <pc:docMk/>
          <pc:sldMk cId="881964017" sldId="2147481024"/>
        </pc:sldMkLst>
      </pc:sldChg>
      <pc:sldChg chg="del">
        <pc:chgData name="Atkinson, James" userId="S::james.atkinson@eirgrid.com::2d058a25-d14d-4a44-a178-8577b87ab98b" providerId="AD" clId="Web-{63CE9BB0-8E2F-2BCA-80CC-98E210C83852}" dt="2025-05-29T11:46:14.579" v="56"/>
        <pc:sldMkLst>
          <pc:docMk/>
          <pc:sldMk cId="3384049835" sldId="2147481025"/>
        </pc:sldMkLst>
      </pc:sldChg>
      <pc:sldChg chg="del">
        <pc:chgData name="Atkinson, James" userId="S::james.atkinson@eirgrid.com::2d058a25-d14d-4a44-a178-8577b87ab98b" providerId="AD" clId="Web-{63CE9BB0-8E2F-2BCA-80CC-98E210C83852}" dt="2025-05-29T11:46:14.579" v="55"/>
        <pc:sldMkLst>
          <pc:docMk/>
          <pc:sldMk cId="1321439812" sldId="2147481026"/>
        </pc:sldMkLst>
      </pc:sldChg>
      <pc:sldChg chg="del">
        <pc:chgData name="Atkinson, James" userId="S::james.atkinson@eirgrid.com::2d058a25-d14d-4a44-a178-8577b87ab98b" providerId="AD" clId="Web-{63CE9BB0-8E2F-2BCA-80CC-98E210C83852}" dt="2025-05-29T11:46:14.579" v="54"/>
        <pc:sldMkLst>
          <pc:docMk/>
          <pc:sldMk cId="2794442749" sldId="2147481027"/>
        </pc:sldMkLst>
      </pc:sldChg>
      <pc:sldChg chg="del">
        <pc:chgData name="Atkinson, James" userId="S::james.atkinson@eirgrid.com::2d058a25-d14d-4a44-a178-8577b87ab98b" providerId="AD" clId="Web-{63CE9BB0-8E2F-2BCA-80CC-98E210C83852}" dt="2025-05-29T11:46:14.579" v="53"/>
        <pc:sldMkLst>
          <pc:docMk/>
          <pc:sldMk cId="4025468134" sldId="2147481028"/>
        </pc:sldMkLst>
      </pc:sldChg>
      <pc:sldChg chg="del">
        <pc:chgData name="Atkinson, James" userId="S::james.atkinson@eirgrid.com::2d058a25-d14d-4a44-a178-8577b87ab98b" providerId="AD" clId="Web-{63CE9BB0-8E2F-2BCA-80CC-98E210C83852}" dt="2025-05-29T11:46:14.579" v="52"/>
        <pc:sldMkLst>
          <pc:docMk/>
          <pc:sldMk cId="249912836" sldId="2147481029"/>
        </pc:sldMkLst>
      </pc:sldChg>
      <pc:sldChg chg="del">
        <pc:chgData name="Atkinson, James" userId="S::james.atkinson@eirgrid.com::2d058a25-d14d-4a44-a178-8577b87ab98b" providerId="AD" clId="Web-{63CE9BB0-8E2F-2BCA-80CC-98E210C83852}" dt="2025-05-29T11:46:14.579" v="51"/>
        <pc:sldMkLst>
          <pc:docMk/>
          <pc:sldMk cId="2705611649" sldId="2147481030"/>
        </pc:sldMkLst>
      </pc:sldChg>
      <pc:sldChg chg="del">
        <pc:chgData name="Atkinson, James" userId="S::james.atkinson@eirgrid.com::2d058a25-d14d-4a44-a178-8577b87ab98b" providerId="AD" clId="Web-{63CE9BB0-8E2F-2BCA-80CC-98E210C83852}" dt="2025-05-29T11:46:14.564" v="50"/>
        <pc:sldMkLst>
          <pc:docMk/>
          <pc:sldMk cId="3286889656" sldId="2147481031"/>
        </pc:sldMkLst>
      </pc:sldChg>
      <pc:sldChg chg="del">
        <pc:chgData name="Atkinson, James" userId="S::james.atkinson@eirgrid.com::2d058a25-d14d-4a44-a178-8577b87ab98b" providerId="AD" clId="Web-{63CE9BB0-8E2F-2BCA-80CC-98E210C83852}" dt="2025-05-29T11:46:14.548" v="49"/>
        <pc:sldMkLst>
          <pc:docMk/>
          <pc:sldMk cId="2258425591" sldId="2147481032"/>
        </pc:sldMkLst>
      </pc:sldChg>
      <pc:sldChg chg="del">
        <pc:chgData name="Atkinson, James" userId="S::james.atkinson@eirgrid.com::2d058a25-d14d-4a44-a178-8577b87ab98b" providerId="AD" clId="Web-{63CE9BB0-8E2F-2BCA-80CC-98E210C83852}" dt="2025-05-29T11:46:14.532" v="48"/>
        <pc:sldMkLst>
          <pc:docMk/>
          <pc:sldMk cId="2906723926" sldId="2147481033"/>
        </pc:sldMkLst>
      </pc:sldChg>
      <pc:sldChg chg="modSp">
        <pc:chgData name="Atkinson, James" userId="S::james.atkinson@eirgrid.com::2d058a25-d14d-4a44-a178-8577b87ab98b" providerId="AD" clId="Web-{63CE9BB0-8E2F-2BCA-80CC-98E210C83852}" dt="2025-05-29T11:26:49.977" v="6" actId="20577"/>
        <pc:sldMkLst>
          <pc:docMk/>
          <pc:sldMk cId="892248708" sldId="2147481034"/>
        </pc:sldMkLst>
      </pc:sldChg>
      <pc:sldChg chg="add del">
        <pc:chgData name="Atkinson, James" userId="S::james.atkinson@eirgrid.com::2d058a25-d14d-4a44-a178-8577b87ab98b" providerId="AD" clId="Web-{63CE9BB0-8E2F-2BCA-80CC-98E210C83852}" dt="2025-05-29T11:45:09.923" v="38"/>
        <pc:sldMkLst>
          <pc:docMk/>
          <pc:sldMk cId="1909631637" sldId="2147482349"/>
        </pc:sldMkLst>
      </pc:sldChg>
      <pc:sldChg chg="add del">
        <pc:chgData name="Atkinson, James" userId="S::james.atkinson@eirgrid.com::2d058a25-d14d-4a44-a178-8577b87ab98b" providerId="AD" clId="Web-{63CE9BB0-8E2F-2BCA-80CC-98E210C83852}" dt="2025-05-29T11:45:09.923" v="37"/>
        <pc:sldMkLst>
          <pc:docMk/>
          <pc:sldMk cId="3139098158" sldId="2147482351"/>
        </pc:sldMkLst>
      </pc:sldChg>
      <pc:sldChg chg="add del">
        <pc:chgData name="Atkinson, James" userId="S::james.atkinson@eirgrid.com::2d058a25-d14d-4a44-a178-8577b87ab98b" providerId="AD" clId="Web-{63CE9BB0-8E2F-2BCA-80CC-98E210C83852}" dt="2025-05-29T11:45:09.907" v="34"/>
        <pc:sldMkLst>
          <pc:docMk/>
          <pc:sldMk cId="1982218739" sldId="2147482353"/>
        </pc:sldMkLst>
      </pc:sldChg>
      <pc:sldChg chg="add del">
        <pc:chgData name="Atkinson, James" userId="S::james.atkinson@eirgrid.com::2d058a25-d14d-4a44-a178-8577b87ab98b" providerId="AD" clId="Web-{63CE9BB0-8E2F-2BCA-80CC-98E210C83852}" dt="2025-05-29T11:45:09.923" v="36"/>
        <pc:sldMkLst>
          <pc:docMk/>
          <pc:sldMk cId="2885725126" sldId="2147482354"/>
        </pc:sldMkLst>
      </pc:sldChg>
      <pc:sldChg chg="add del">
        <pc:chgData name="Atkinson, James" userId="S::james.atkinson@eirgrid.com::2d058a25-d14d-4a44-a178-8577b87ab98b" providerId="AD" clId="Web-{63CE9BB0-8E2F-2BCA-80CC-98E210C83852}" dt="2025-05-29T11:45:09.892" v="33"/>
        <pc:sldMkLst>
          <pc:docMk/>
          <pc:sldMk cId="2753949429" sldId="2147482357"/>
        </pc:sldMkLst>
      </pc:sldChg>
      <pc:sldChg chg="del">
        <pc:chgData name="Atkinson, James" userId="S::james.atkinson@eirgrid.com::2d058a25-d14d-4a44-a178-8577b87ab98b" providerId="AD" clId="Web-{63CE9BB0-8E2F-2BCA-80CC-98E210C83852}" dt="2025-05-29T11:44:20.579" v="8"/>
        <pc:sldMkLst>
          <pc:docMk/>
          <pc:sldMk cId="2987976745" sldId="2147482358"/>
        </pc:sldMkLst>
      </pc:sldChg>
      <pc:sldChg chg="add del">
        <pc:chgData name="Atkinson, James" userId="S::james.atkinson@eirgrid.com::2d058a25-d14d-4a44-a178-8577b87ab98b" providerId="AD" clId="Web-{63CE9BB0-8E2F-2BCA-80CC-98E210C83852}" dt="2025-05-29T11:45:09.923" v="39"/>
        <pc:sldMkLst>
          <pc:docMk/>
          <pc:sldMk cId="350602372" sldId="2147482367"/>
        </pc:sldMkLst>
      </pc:sldChg>
      <pc:sldChg chg="del">
        <pc:chgData name="Atkinson, James" userId="S::james.atkinson@eirgrid.com::2d058a25-d14d-4a44-a178-8577b87ab98b" providerId="AD" clId="Web-{63CE9BB0-8E2F-2BCA-80CC-98E210C83852}" dt="2025-05-29T11:45:17.736" v="40"/>
        <pc:sldMkLst>
          <pc:docMk/>
          <pc:sldMk cId="2028973865" sldId="2147482368"/>
        </pc:sldMkLst>
      </pc:sldChg>
      <pc:sldChg chg="del">
        <pc:chgData name="Atkinson, James" userId="S::james.atkinson@eirgrid.com::2d058a25-d14d-4a44-a178-8577b87ab98b" providerId="AD" clId="Web-{63CE9BB0-8E2F-2BCA-80CC-98E210C83852}" dt="2025-05-29T11:46:14.517" v="47"/>
        <pc:sldMkLst>
          <pc:docMk/>
          <pc:sldMk cId="405516248" sldId="2147482369"/>
        </pc:sldMkLst>
      </pc:sldChg>
      <pc:sldChg chg="del">
        <pc:chgData name="Atkinson, James" userId="S::james.atkinson@eirgrid.com::2d058a25-d14d-4a44-a178-8577b87ab98b" providerId="AD" clId="Web-{63CE9BB0-8E2F-2BCA-80CC-98E210C83852}" dt="2025-05-29T11:45:48.282" v="46"/>
        <pc:sldMkLst>
          <pc:docMk/>
          <pc:sldMk cId="2234088778" sldId="2147482393"/>
        </pc:sldMkLst>
      </pc:sldChg>
      <pc:sldChg chg="del">
        <pc:chgData name="Atkinson, James" userId="S::james.atkinson@eirgrid.com::2d058a25-d14d-4a44-a178-8577b87ab98b" providerId="AD" clId="Web-{63CE9BB0-8E2F-2BCA-80CC-98E210C83852}" dt="2025-05-29T11:45:48.282" v="45"/>
        <pc:sldMkLst>
          <pc:docMk/>
          <pc:sldMk cId="1095626933" sldId="2147482394"/>
        </pc:sldMkLst>
      </pc:sldChg>
      <pc:sldChg chg="del">
        <pc:chgData name="Atkinson, James" userId="S::james.atkinson@eirgrid.com::2d058a25-d14d-4a44-a178-8577b87ab98b" providerId="AD" clId="Web-{63CE9BB0-8E2F-2BCA-80CC-98E210C83852}" dt="2025-05-29T11:44:20.611" v="12"/>
        <pc:sldMkLst>
          <pc:docMk/>
          <pc:sldMk cId="293411738" sldId="2147482397"/>
        </pc:sldMkLst>
      </pc:sldChg>
      <pc:sldChg chg="del">
        <pc:chgData name="Atkinson, James" userId="S::james.atkinson@eirgrid.com::2d058a25-d14d-4a44-a178-8577b87ab98b" providerId="AD" clId="Web-{63CE9BB0-8E2F-2BCA-80CC-98E210C83852}" dt="2025-05-29T11:44:20.595" v="10"/>
        <pc:sldMkLst>
          <pc:docMk/>
          <pc:sldMk cId="2858908378" sldId="2147482400"/>
        </pc:sldMkLst>
      </pc:sldChg>
      <pc:sldChg chg="del">
        <pc:chgData name="Atkinson, James" userId="S::james.atkinson@eirgrid.com::2d058a25-d14d-4a44-a178-8577b87ab98b" providerId="AD" clId="Web-{63CE9BB0-8E2F-2BCA-80CC-98E210C83852}" dt="2025-05-29T11:44:20.595" v="9"/>
        <pc:sldMkLst>
          <pc:docMk/>
          <pc:sldMk cId="3016289465" sldId="2147482401"/>
        </pc:sldMkLst>
      </pc:sldChg>
      <pc:sldChg chg="del">
        <pc:chgData name="Atkinson, James" userId="S::james.atkinson@eirgrid.com::2d058a25-d14d-4a44-a178-8577b87ab98b" providerId="AD" clId="Web-{63CE9BB0-8E2F-2BCA-80CC-98E210C83852}" dt="2025-05-29T11:44:20.579" v="7"/>
        <pc:sldMkLst>
          <pc:docMk/>
          <pc:sldMk cId="2141308867" sldId="2147482402"/>
        </pc:sldMkLst>
      </pc:sldChg>
      <pc:sldChg chg="del">
        <pc:chgData name="Atkinson, James" userId="S::james.atkinson@eirgrid.com::2d058a25-d14d-4a44-a178-8577b87ab98b" providerId="AD" clId="Web-{63CE9BB0-8E2F-2BCA-80CC-98E210C83852}" dt="2025-05-29T11:44:20.595" v="11"/>
        <pc:sldMkLst>
          <pc:docMk/>
          <pc:sldMk cId="982104548" sldId="2147482403"/>
        </pc:sldMkLst>
      </pc:sldChg>
    </pc:docChg>
  </pc:docChgLst>
  <pc:docChgLst>
    <pc:chgData name="Denton, Rebecca (EXT)" userId="S::rebecca.denton@eirgrid.com::d590f925-1159-4184-81de-bb21967cef58" providerId="AD" clId="Web-{506E3F85-C082-AD40-C16E-82BF4AEC9F37}"/>
    <pc:docChg chg="mod modSld">
      <pc:chgData name="Denton, Rebecca (EXT)" userId="S::rebecca.denton@eirgrid.com::d590f925-1159-4184-81de-bb21967cef58" providerId="AD" clId="Web-{506E3F85-C082-AD40-C16E-82BF4AEC9F37}" dt="2025-06-16T16:00:50.177" v="51"/>
      <pc:docMkLst>
        <pc:docMk/>
      </pc:docMkLst>
      <pc:sldChg chg="modSp">
        <pc:chgData name="Denton, Rebecca (EXT)" userId="S::rebecca.denton@eirgrid.com::d590f925-1159-4184-81de-bb21967cef58" providerId="AD" clId="Web-{506E3F85-C082-AD40-C16E-82BF4AEC9F37}" dt="2025-06-16T16:00:41.364" v="50" actId="14100"/>
        <pc:sldMkLst>
          <pc:docMk/>
          <pc:sldMk cId="3087098237" sldId="2147483392"/>
        </pc:sldMkLst>
      </pc:sldChg>
    </pc:docChg>
  </pc:docChgLst>
  <pc:docChgLst>
    <pc:chgData name="Toms, Reesha" userId="S::reesha.kurichiyiel@eirgrid.com::1a588c61-887a-468a-abbe-b550a6400f29" providerId="AD" clId="Web-{37E43145-7648-BDC8-D214-38A04EDE7DB3}"/>
    <pc:docChg chg="modSld">
      <pc:chgData name="Toms, Reesha" userId="S::reesha.kurichiyiel@eirgrid.com::1a588c61-887a-468a-abbe-b550a6400f29" providerId="AD" clId="Web-{37E43145-7648-BDC8-D214-38A04EDE7DB3}" dt="2025-07-09T12:11:15.123" v="110"/>
      <pc:docMkLst>
        <pc:docMk/>
      </pc:docMkLst>
      <pc:sldChg chg="delSp modSp">
        <pc:chgData name="Toms, Reesha" userId="S::reesha.kurichiyiel@eirgrid.com::1a588c61-887a-468a-abbe-b550a6400f29" providerId="AD" clId="Web-{37E43145-7648-BDC8-D214-38A04EDE7DB3}" dt="2025-07-09T12:11:15.123" v="110"/>
        <pc:sldMkLst>
          <pc:docMk/>
          <pc:sldMk cId="3087098237" sldId="2147483453"/>
        </pc:sldMkLst>
      </pc:sldChg>
    </pc:docChg>
  </pc:docChgLst>
  <pc:docChgLst>
    <pc:chgData name="Needham, Mark" userId="S::mark.needham@eirgrid.com::f8b72440-84e9-47c0-b6ff-952ee4ae9a7a" providerId="AD" clId="Web-{BB8EB62A-2805-2F83-AA13-E9423E4B7816}"/>
    <pc:docChg chg="addSld modSld">
      <pc:chgData name="Needham, Mark" userId="S::mark.needham@eirgrid.com::f8b72440-84e9-47c0-b6ff-952ee4ae9a7a" providerId="AD" clId="Web-{BB8EB62A-2805-2F83-AA13-E9423E4B7816}" dt="2025-08-13T09:50:40.535" v="2"/>
      <pc:docMkLst>
        <pc:docMk/>
      </pc:docMkLst>
      <pc:sldChg chg="addSp delSp modSp add replId">
        <pc:chgData name="Needham, Mark" userId="S::mark.needham@eirgrid.com::f8b72440-84e9-47c0-b6ff-952ee4ae9a7a" providerId="AD" clId="Web-{BB8EB62A-2805-2F83-AA13-E9423E4B7816}" dt="2025-08-13T09:50:40.535" v="2"/>
        <pc:sldMkLst>
          <pc:docMk/>
          <pc:sldMk cId="232733270" sldId="2147483486"/>
        </pc:sldMkLst>
      </pc:sldChg>
    </pc:docChg>
  </pc:docChgLst>
  <pc:docChgLst>
    <pc:chgData name="Delaney, Niamh" userId="S::niamh.delaney@eirgrid.com::b640c679-7a87-4a67-b0b7-76560e5ea10f" providerId="AD" clId="Web-{2D44B097-93D2-6F95-5A8E-043577FD47F9}"/>
    <pc:docChg chg="modSld">
      <pc:chgData name="Delaney, Niamh" userId="S::niamh.delaney@eirgrid.com::b640c679-7a87-4a67-b0b7-76560e5ea10f" providerId="AD" clId="Web-{2D44B097-93D2-6F95-5A8E-043577FD47F9}" dt="2025-07-21T13:07:38.356" v="24" actId="20577"/>
      <pc:docMkLst>
        <pc:docMk/>
      </pc:docMkLst>
      <pc:sldChg chg="modSp">
        <pc:chgData name="Delaney, Niamh" userId="S::niamh.delaney@eirgrid.com::b640c679-7a87-4a67-b0b7-76560e5ea10f" providerId="AD" clId="Web-{2D44B097-93D2-6F95-5A8E-043577FD47F9}" dt="2025-07-21T13:06:41.432" v="22" actId="20577"/>
        <pc:sldMkLst>
          <pc:docMk/>
          <pc:sldMk cId="2038073761" sldId="2147483464"/>
        </pc:sldMkLst>
      </pc:sldChg>
      <pc:sldChg chg="modSp">
        <pc:chgData name="Delaney, Niamh" userId="S::niamh.delaney@eirgrid.com::b640c679-7a87-4a67-b0b7-76560e5ea10f" providerId="AD" clId="Web-{2D44B097-93D2-6F95-5A8E-043577FD47F9}" dt="2025-07-21T13:07:38.356" v="24" actId="20577"/>
        <pc:sldMkLst>
          <pc:docMk/>
          <pc:sldMk cId="1909631637" sldId="2147483465"/>
        </pc:sldMkLst>
      </pc:sldChg>
    </pc:docChg>
  </pc:docChgLst>
  <pc:docChgLst>
    <pc:chgData name="Smith, Ian" userId="S::ian.smith@eirgrid.com::cbe7ed05-2466-467b-a326-cd62bcd2e162" providerId="AD" clId="Web-{9CD2FCE9-58F4-FD3B-C6B7-C3183912DCED}"/>
    <pc:docChg chg="modSld">
      <pc:chgData name="Smith, Ian" userId="S::ian.smith@eirgrid.com::cbe7ed05-2466-467b-a326-cd62bcd2e162" providerId="AD" clId="Web-{9CD2FCE9-58F4-FD3B-C6B7-C3183912DCED}" dt="2025-06-17T16:10:42.346" v="2" actId="1076"/>
      <pc:docMkLst>
        <pc:docMk/>
      </pc:docMkLst>
      <pc:sldChg chg="modSp">
        <pc:chgData name="Smith, Ian" userId="S::ian.smith@eirgrid.com::cbe7ed05-2466-467b-a326-cd62bcd2e162" providerId="AD" clId="Web-{9CD2FCE9-58F4-FD3B-C6B7-C3183912DCED}" dt="2025-06-17T16:10:42.346" v="2" actId="1076"/>
        <pc:sldMkLst>
          <pc:docMk/>
          <pc:sldMk cId="293411738" sldId="2147482397"/>
        </pc:sldMkLst>
      </pc:sldChg>
    </pc:docChg>
  </pc:docChgLst>
  <pc:docChgLst>
    <pc:chgData name="Deegan, Joe" userId="e85edc0f-993c-4488-aa5d-1397cc1ae60a" providerId="ADAL" clId="{34E55062-8EF9-4FA8-960A-495B7CC8423F}"/>
    <pc:docChg chg="custSel addSld delSld modSld delMainMaster modMainMaster">
      <pc:chgData name="Deegan, Joe" userId="e85edc0f-993c-4488-aa5d-1397cc1ae60a" providerId="ADAL" clId="{34E55062-8EF9-4FA8-960A-495B7CC8423F}" dt="2025-06-18T08:31:49.529" v="320" actId="20577"/>
      <pc:docMkLst>
        <pc:docMk/>
      </pc:docMkLst>
      <pc:sldChg chg="del">
        <pc:chgData name="Deegan, Joe" userId="e85edc0f-993c-4488-aa5d-1397cc1ae60a" providerId="ADAL" clId="{34E55062-8EF9-4FA8-960A-495B7CC8423F}" dt="2025-06-16T15:24:46.845" v="4" actId="47"/>
        <pc:sldMkLst>
          <pc:docMk/>
          <pc:sldMk cId="1191186493" sldId="2147482302"/>
        </pc:sldMkLst>
      </pc:sldChg>
      <pc:sldChg chg="del">
        <pc:chgData name="Deegan, Joe" userId="e85edc0f-993c-4488-aa5d-1397cc1ae60a" providerId="ADAL" clId="{34E55062-8EF9-4FA8-960A-495B7CC8423F}" dt="2025-06-16T15:24:46.845" v="4" actId="47"/>
        <pc:sldMkLst>
          <pc:docMk/>
          <pc:sldMk cId="3170185043" sldId="2147482350"/>
        </pc:sldMkLst>
      </pc:sldChg>
      <pc:sldChg chg="del">
        <pc:chgData name="Deegan, Joe" userId="e85edc0f-993c-4488-aa5d-1397cc1ae60a" providerId="ADAL" clId="{34E55062-8EF9-4FA8-960A-495B7CC8423F}" dt="2025-06-16T15:24:46.845" v="4" actId="47"/>
        <pc:sldMkLst>
          <pc:docMk/>
          <pc:sldMk cId="1993579058" sldId="2147482355"/>
        </pc:sldMkLst>
      </pc:sldChg>
      <pc:sldChg chg="del">
        <pc:chgData name="Deegan, Joe" userId="e85edc0f-993c-4488-aa5d-1397cc1ae60a" providerId="ADAL" clId="{34E55062-8EF9-4FA8-960A-495B7CC8423F}" dt="2025-06-16T15:24:46.845" v="4" actId="47"/>
        <pc:sldMkLst>
          <pc:docMk/>
          <pc:sldMk cId="1340677769" sldId="2147482356"/>
        </pc:sldMkLst>
      </pc:sldChg>
      <pc:sldChg chg="del">
        <pc:chgData name="Deegan, Joe" userId="e85edc0f-993c-4488-aa5d-1397cc1ae60a" providerId="ADAL" clId="{34E55062-8EF9-4FA8-960A-495B7CC8423F}" dt="2025-06-16T15:24:46.845" v="4" actId="47"/>
        <pc:sldMkLst>
          <pc:docMk/>
          <pc:sldMk cId="2822445166" sldId="2147482357"/>
        </pc:sldMkLst>
      </pc:sldChg>
      <pc:sldChg chg="del">
        <pc:chgData name="Deegan, Joe" userId="e85edc0f-993c-4488-aa5d-1397cc1ae60a" providerId="ADAL" clId="{34E55062-8EF9-4FA8-960A-495B7CC8423F}" dt="2025-06-16T15:24:46.845" v="4" actId="47"/>
        <pc:sldMkLst>
          <pc:docMk/>
          <pc:sldMk cId="1423782650" sldId="2147482358"/>
        </pc:sldMkLst>
      </pc:sldChg>
      <pc:sldChg chg="del">
        <pc:chgData name="Deegan, Joe" userId="e85edc0f-993c-4488-aa5d-1397cc1ae60a" providerId="ADAL" clId="{34E55062-8EF9-4FA8-960A-495B7CC8423F}" dt="2025-06-16T15:24:46.845" v="4" actId="47"/>
        <pc:sldMkLst>
          <pc:docMk/>
          <pc:sldMk cId="2546132477" sldId="2147482359"/>
        </pc:sldMkLst>
      </pc:sldChg>
      <pc:sldChg chg="del">
        <pc:chgData name="Deegan, Joe" userId="e85edc0f-993c-4488-aa5d-1397cc1ae60a" providerId="ADAL" clId="{34E55062-8EF9-4FA8-960A-495B7CC8423F}" dt="2025-06-16T15:24:46.845" v="4" actId="47"/>
        <pc:sldMkLst>
          <pc:docMk/>
          <pc:sldMk cId="388043398" sldId="2147482360"/>
        </pc:sldMkLst>
      </pc:sldChg>
      <pc:sldChg chg="del">
        <pc:chgData name="Deegan, Joe" userId="e85edc0f-993c-4488-aa5d-1397cc1ae60a" providerId="ADAL" clId="{34E55062-8EF9-4FA8-960A-495B7CC8423F}" dt="2025-06-16T15:24:46.845" v="4" actId="47"/>
        <pc:sldMkLst>
          <pc:docMk/>
          <pc:sldMk cId="2477300084" sldId="2147482361"/>
        </pc:sldMkLst>
      </pc:sldChg>
      <pc:sldChg chg="del">
        <pc:chgData name="Deegan, Joe" userId="e85edc0f-993c-4488-aa5d-1397cc1ae60a" providerId="ADAL" clId="{34E55062-8EF9-4FA8-960A-495B7CC8423F}" dt="2025-06-16T15:24:46.845" v="4" actId="47"/>
        <pc:sldMkLst>
          <pc:docMk/>
          <pc:sldMk cId="2541182378" sldId="2147482362"/>
        </pc:sldMkLst>
      </pc:sldChg>
      <pc:sldChg chg="del">
        <pc:chgData name="Deegan, Joe" userId="e85edc0f-993c-4488-aa5d-1397cc1ae60a" providerId="ADAL" clId="{34E55062-8EF9-4FA8-960A-495B7CC8423F}" dt="2025-06-16T15:24:46.845" v="4" actId="47"/>
        <pc:sldMkLst>
          <pc:docMk/>
          <pc:sldMk cId="1796887274" sldId="2147482363"/>
        </pc:sldMkLst>
      </pc:sldChg>
      <pc:sldChg chg="del">
        <pc:chgData name="Deegan, Joe" userId="e85edc0f-993c-4488-aa5d-1397cc1ae60a" providerId="ADAL" clId="{34E55062-8EF9-4FA8-960A-495B7CC8423F}" dt="2025-06-16T15:24:46.845" v="4" actId="47"/>
        <pc:sldMkLst>
          <pc:docMk/>
          <pc:sldMk cId="2295392634" sldId="2147482368"/>
        </pc:sldMkLst>
      </pc:sldChg>
      <pc:sldChg chg="modSp add mod">
        <pc:chgData name="Deegan, Joe" userId="e85edc0f-993c-4488-aa5d-1397cc1ae60a" providerId="ADAL" clId="{34E55062-8EF9-4FA8-960A-495B7CC8423F}" dt="2025-06-17T10:35:26.318" v="309" actId="20577"/>
        <pc:sldMkLst>
          <pc:docMk/>
          <pc:sldMk cId="2361808889" sldId="2147482369"/>
        </pc:sldMkLst>
      </pc:sldChg>
      <pc:sldChg chg="del">
        <pc:chgData name="Deegan, Joe" userId="e85edc0f-993c-4488-aa5d-1397cc1ae60a" providerId="ADAL" clId="{34E55062-8EF9-4FA8-960A-495B7CC8423F}" dt="2025-06-16T15:24:46.845" v="4" actId="47"/>
        <pc:sldMkLst>
          <pc:docMk/>
          <pc:sldMk cId="1156865102" sldId="2147482370"/>
        </pc:sldMkLst>
      </pc:sldChg>
      <pc:sldChg chg="modSp add mod">
        <pc:chgData name="Deegan, Joe" userId="e85edc0f-993c-4488-aa5d-1397cc1ae60a" providerId="ADAL" clId="{34E55062-8EF9-4FA8-960A-495B7CC8423F}" dt="2025-06-17T08:31:18.171" v="25" actId="20577"/>
        <pc:sldMkLst>
          <pc:docMk/>
          <pc:sldMk cId="426801364" sldId="2147482372"/>
        </pc:sldMkLst>
      </pc:sldChg>
      <pc:sldChg chg="del">
        <pc:chgData name="Deegan, Joe" userId="e85edc0f-993c-4488-aa5d-1397cc1ae60a" providerId="ADAL" clId="{34E55062-8EF9-4FA8-960A-495B7CC8423F}" dt="2025-06-16T15:24:46.845" v="4" actId="47"/>
        <pc:sldMkLst>
          <pc:docMk/>
          <pc:sldMk cId="1526977286" sldId="2147482375"/>
        </pc:sldMkLst>
      </pc:sldChg>
      <pc:sldChg chg="del">
        <pc:chgData name="Deegan, Joe" userId="e85edc0f-993c-4488-aa5d-1397cc1ae60a" providerId="ADAL" clId="{34E55062-8EF9-4FA8-960A-495B7CC8423F}" dt="2025-06-16T15:24:46.845" v="4" actId="47"/>
        <pc:sldMkLst>
          <pc:docMk/>
          <pc:sldMk cId="2721990003" sldId="2147482376"/>
        </pc:sldMkLst>
      </pc:sldChg>
      <pc:sldChg chg="add">
        <pc:chgData name="Deegan, Joe" userId="e85edc0f-993c-4488-aa5d-1397cc1ae60a" providerId="ADAL" clId="{34E55062-8EF9-4FA8-960A-495B7CC8423F}" dt="2025-06-16T15:23:36.676" v="0"/>
        <pc:sldMkLst>
          <pc:docMk/>
          <pc:sldMk cId="1456233456" sldId="2147482377"/>
        </pc:sldMkLst>
      </pc:sldChg>
      <pc:sldChg chg="add">
        <pc:chgData name="Deegan, Joe" userId="e85edc0f-993c-4488-aa5d-1397cc1ae60a" providerId="ADAL" clId="{34E55062-8EF9-4FA8-960A-495B7CC8423F}" dt="2025-06-16T15:23:36.676" v="0"/>
        <pc:sldMkLst>
          <pc:docMk/>
          <pc:sldMk cId="1083897333" sldId="2147482378"/>
        </pc:sldMkLst>
      </pc:sldChg>
      <pc:sldChg chg="modSp add mod">
        <pc:chgData name="Deegan, Joe" userId="e85edc0f-993c-4488-aa5d-1397cc1ae60a" providerId="ADAL" clId="{34E55062-8EF9-4FA8-960A-495B7CC8423F}" dt="2025-06-17T10:05:32.824" v="69" actId="20577"/>
        <pc:sldMkLst>
          <pc:docMk/>
          <pc:sldMk cId="1771904696" sldId="2147482379"/>
        </pc:sldMkLst>
      </pc:sldChg>
      <pc:sldChg chg="add">
        <pc:chgData name="Deegan, Joe" userId="e85edc0f-993c-4488-aa5d-1397cc1ae60a" providerId="ADAL" clId="{34E55062-8EF9-4FA8-960A-495B7CC8423F}" dt="2025-06-16T15:23:36.676" v="0"/>
        <pc:sldMkLst>
          <pc:docMk/>
          <pc:sldMk cId="3248552602" sldId="2147482380"/>
        </pc:sldMkLst>
      </pc:sldChg>
      <pc:sldChg chg="add">
        <pc:chgData name="Deegan, Joe" userId="e85edc0f-993c-4488-aa5d-1397cc1ae60a" providerId="ADAL" clId="{34E55062-8EF9-4FA8-960A-495B7CC8423F}" dt="2025-06-16T15:23:36.676" v="0"/>
        <pc:sldMkLst>
          <pc:docMk/>
          <pc:sldMk cId="1968910534" sldId="2147482381"/>
        </pc:sldMkLst>
      </pc:sldChg>
      <pc:sldChg chg="add">
        <pc:chgData name="Deegan, Joe" userId="e85edc0f-993c-4488-aa5d-1397cc1ae60a" providerId="ADAL" clId="{34E55062-8EF9-4FA8-960A-495B7CC8423F}" dt="2025-06-16T15:23:36.676" v="0"/>
        <pc:sldMkLst>
          <pc:docMk/>
          <pc:sldMk cId="1659794712" sldId="2147482383"/>
        </pc:sldMkLst>
      </pc:sldChg>
      <pc:sldChg chg="modSp add mod">
        <pc:chgData name="Deegan, Joe" userId="e85edc0f-993c-4488-aa5d-1397cc1ae60a" providerId="ADAL" clId="{34E55062-8EF9-4FA8-960A-495B7CC8423F}" dt="2025-06-17T10:29:24.480" v="304" actId="6549"/>
        <pc:sldMkLst>
          <pc:docMk/>
          <pc:sldMk cId="1842351595" sldId="2147482385"/>
        </pc:sldMkLst>
      </pc:sldChg>
      <pc:sldChg chg="add">
        <pc:chgData name="Deegan, Joe" userId="e85edc0f-993c-4488-aa5d-1397cc1ae60a" providerId="ADAL" clId="{34E55062-8EF9-4FA8-960A-495B7CC8423F}" dt="2025-06-16T15:23:36.676" v="0"/>
        <pc:sldMkLst>
          <pc:docMk/>
          <pc:sldMk cId="480784065" sldId="2147482387"/>
        </pc:sldMkLst>
      </pc:sldChg>
      <pc:sldChg chg="add">
        <pc:chgData name="Deegan, Joe" userId="e85edc0f-993c-4488-aa5d-1397cc1ae60a" providerId="ADAL" clId="{34E55062-8EF9-4FA8-960A-495B7CC8423F}" dt="2025-06-16T15:23:36.676" v="0"/>
        <pc:sldMkLst>
          <pc:docMk/>
          <pc:sldMk cId="3584849548" sldId="2147482388"/>
        </pc:sldMkLst>
      </pc:sldChg>
      <pc:sldChg chg="modSp add mod">
        <pc:chgData name="Deegan, Joe" userId="e85edc0f-993c-4488-aa5d-1397cc1ae60a" providerId="ADAL" clId="{34E55062-8EF9-4FA8-960A-495B7CC8423F}" dt="2025-06-18T08:31:35.159" v="314" actId="20577"/>
        <pc:sldMkLst>
          <pc:docMk/>
          <pc:sldMk cId="839598968" sldId="2147482389"/>
        </pc:sldMkLst>
      </pc:sldChg>
      <pc:sldChg chg="add">
        <pc:chgData name="Deegan, Joe" userId="e85edc0f-993c-4488-aa5d-1397cc1ae60a" providerId="ADAL" clId="{34E55062-8EF9-4FA8-960A-495B7CC8423F}" dt="2025-06-16T15:23:36.676" v="0"/>
        <pc:sldMkLst>
          <pc:docMk/>
          <pc:sldMk cId="4150643401" sldId="2147482390"/>
        </pc:sldMkLst>
      </pc:sldChg>
      <pc:sldChg chg="add">
        <pc:chgData name="Deegan, Joe" userId="e85edc0f-993c-4488-aa5d-1397cc1ae60a" providerId="ADAL" clId="{34E55062-8EF9-4FA8-960A-495B7CC8423F}" dt="2025-06-16T15:23:36.676" v="0"/>
        <pc:sldMkLst>
          <pc:docMk/>
          <pc:sldMk cId="2618500939" sldId="2147482391"/>
        </pc:sldMkLst>
      </pc:sldChg>
      <pc:sldChg chg="add">
        <pc:chgData name="Deegan, Joe" userId="e85edc0f-993c-4488-aa5d-1397cc1ae60a" providerId="ADAL" clId="{34E55062-8EF9-4FA8-960A-495B7CC8423F}" dt="2025-06-16T15:23:36.676" v="0"/>
        <pc:sldMkLst>
          <pc:docMk/>
          <pc:sldMk cId="2682043709" sldId="2147482392"/>
        </pc:sldMkLst>
      </pc:sldChg>
      <pc:sldChg chg="add">
        <pc:chgData name="Deegan, Joe" userId="e85edc0f-993c-4488-aa5d-1397cc1ae60a" providerId="ADAL" clId="{34E55062-8EF9-4FA8-960A-495B7CC8423F}" dt="2025-06-16T15:23:36.676" v="0"/>
        <pc:sldMkLst>
          <pc:docMk/>
          <pc:sldMk cId="1497698684" sldId="2147482393"/>
        </pc:sldMkLst>
      </pc:sldChg>
      <pc:sldChg chg="del">
        <pc:chgData name="Deegan, Joe" userId="e85edc0f-993c-4488-aa5d-1397cc1ae60a" providerId="ADAL" clId="{34E55062-8EF9-4FA8-960A-495B7CC8423F}" dt="2025-06-16T15:24:46.845" v="4" actId="47"/>
        <pc:sldMkLst>
          <pc:docMk/>
          <pc:sldMk cId="1539808050" sldId="2147483363"/>
        </pc:sldMkLst>
      </pc:sldChg>
      <pc:sldChg chg="del">
        <pc:chgData name="Deegan, Joe" userId="e85edc0f-993c-4488-aa5d-1397cc1ae60a" providerId="ADAL" clId="{34E55062-8EF9-4FA8-960A-495B7CC8423F}" dt="2025-06-16T15:24:46.845" v="4" actId="47"/>
        <pc:sldMkLst>
          <pc:docMk/>
          <pc:sldMk cId="2147414034" sldId="2147483365"/>
        </pc:sldMkLst>
      </pc:sldChg>
      <pc:sldChg chg="modSp add mod">
        <pc:chgData name="Deegan, Joe" userId="e85edc0f-993c-4488-aa5d-1397cc1ae60a" providerId="ADAL" clId="{34E55062-8EF9-4FA8-960A-495B7CC8423F}" dt="2025-06-17T09:54:05.248" v="48" actId="1036"/>
        <pc:sldMkLst>
          <pc:docMk/>
          <pc:sldMk cId="939436318" sldId="2147483393"/>
        </pc:sldMkLst>
      </pc:sldChg>
      <pc:sldChg chg="add">
        <pc:chgData name="Deegan, Joe" userId="e85edc0f-993c-4488-aa5d-1397cc1ae60a" providerId="ADAL" clId="{34E55062-8EF9-4FA8-960A-495B7CC8423F}" dt="2025-06-16T15:23:36.676" v="0"/>
        <pc:sldMkLst>
          <pc:docMk/>
          <pc:sldMk cId="3895858529" sldId="2147483394"/>
        </pc:sldMkLst>
      </pc:sldChg>
      <pc:sldChg chg="modSp add mod">
        <pc:chgData name="Deegan, Joe" userId="e85edc0f-993c-4488-aa5d-1397cc1ae60a" providerId="ADAL" clId="{34E55062-8EF9-4FA8-960A-495B7CC8423F}" dt="2025-06-17T08:41:16.884" v="43" actId="20577"/>
        <pc:sldMkLst>
          <pc:docMk/>
          <pc:sldMk cId="125808272" sldId="2147483395"/>
        </pc:sldMkLst>
      </pc:sldChg>
      <pc:sldChg chg="add">
        <pc:chgData name="Deegan, Joe" userId="e85edc0f-993c-4488-aa5d-1397cc1ae60a" providerId="ADAL" clId="{34E55062-8EF9-4FA8-960A-495B7CC8423F}" dt="2025-06-16T15:23:36.676" v="0"/>
        <pc:sldMkLst>
          <pc:docMk/>
          <pc:sldMk cId="2552382034" sldId="2147483396"/>
        </pc:sldMkLst>
      </pc:sldChg>
      <pc:sldChg chg="add">
        <pc:chgData name="Deegan, Joe" userId="e85edc0f-993c-4488-aa5d-1397cc1ae60a" providerId="ADAL" clId="{34E55062-8EF9-4FA8-960A-495B7CC8423F}" dt="2025-06-16T15:23:36.676" v="0"/>
        <pc:sldMkLst>
          <pc:docMk/>
          <pc:sldMk cId="2596478448" sldId="2147483397"/>
        </pc:sldMkLst>
      </pc:sldChg>
      <pc:sldChg chg="add">
        <pc:chgData name="Deegan, Joe" userId="e85edc0f-993c-4488-aa5d-1397cc1ae60a" providerId="ADAL" clId="{34E55062-8EF9-4FA8-960A-495B7CC8423F}" dt="2025-06-16T15:23:36.676" v="0"/>
        <pc:sldMkLst>
          <pc:docMk/>
          <pc:sldMk cId="2948683764" sldId="2147483398"/>
        </pc:sldMkLst>
      </pc:sldChg>
      <pc:sldChg chg="add">
        <pc:chgData name="Deegan, Joe" userId="e85edc0f-993c-4488-aa5d-1397cc1ae60a" providerId="ADAL" clId="{34E55062-8EF9-4FA8-960A-495B7CC8423F}" dt="2025-06-16T15:23:36.676" v="0"/>
        <pc:sldMkLst>
          <pc:docMk/>
          <pc:sldMk cId="3914455777" sldId="2147483399"/>
        </pc:sldMkLst>
      </pc:sldChg>
      <pc:sldChg chg="modSp add mod">
        <pc:chgData name="Deegan, Joe" userId="e85edc0f-993c-4488-aa5d-1397cc1ae60a" providerId="ADAL" clId="{34E55062-8EF9-4FA8-960A-495B7CC8423F}" dt="2025-06-17T10:14:23.300" v="87" actId="6549"/>
        <pc:sldMkLst>
          <pc:docMk/>
          <pc:sldMk cId="2754136386" sldId="2147483400"/>
        </pc:sldMkLst>
      </pc:sldChg>
      <pc:sldChg chg="modSp add mod">
        <pc:chgData name="Deegan, Joe" userId="e85edc0f-993c-4488-aa5d-1397cc1ae60a" providerId="ADAL" clId="{34E55062-8EF9-4FA8-960A-495B7CC8423F}" dt="2025-06-17T10:23:32.438" v="164" actId="115"/>
        <pc:sldMkLst>
          <pc:docMk/>
          <pc:sldMk cId="3207787875" sldId="2147483401"/>
        </pc:sldMkLst>
      </pc:sldChg>
      <pc:sldChg chg="modSp add mod">
        <pc:chgData name="Deegan, Joe" userId="e85edc0f-993c-4488-aa5d-1397cc1ae60a" providerId="ADAL" clId="{34E55062-8EF9-4FA8-960A-495B7CC8423F}" dt="2025-06-17T10:26:05.342" v="291" actId="20577"/>
        <pc:sldMkLst>
          <pc:docMk/>
          <pc:sldMk cId="645140127" sldId="2147483402"/>
        </pc:sldMkLst>
      </pc:sldChg>
      <pc:sldChg chg="add">
        <pc:chgData name="Deegan, Joe" userId="e85edc0f-993c-4488-aa5d-1397cc1ae60a" providerId="ADAL" clId="{34E55062-8EF9-4FA8-960A-495B7CC8423F}" dt="2025-06-16T15:23:36.676" v="0"/>
        <pc:sldMkLst>
          <pc:docMk/>
          <pc:sldMk cId="1893379796" sldId="2147483403"/>
        </pc:sldMkLst>
      </pc:sldChg>
      <pc:sldChg chg="add">
        <pc:chgData name="Deegan, Joe" userId="e85edc0f-993c-4488-aa5d-1397cc1ae60a" providerId="ADAL" clId="{34E55062-8EF9-4FA8-960A-495B7CC8423F}" dt="2025-06-16T15:23:36.676" v="0"/>
        <pc:sldMkLst>
          <pc:docMk/>
          <pc:sldMk cId="1208432707" sldId="2147483404"/>
        </pc:sldMkLst>
      </pc:sldChg>
      <pc:sldChg chg="add">
        <pc:chgData name="Deegan, Joe" userId="e85edc0f-993c-4488-aa5d-1397cc1ae60a" providerId="ADAL" clId="{34E55062-8EF9-4FA8-960A-495B7CC8423F}" dt="2025-06-16T15:23:36.676" v="0"/>
        <pc:sldMkLst>
          <pc:docMk/>
          <pc:sldMk cId="1102287007" sldId="2147483405"/>
        </pc:sldMkLst>
      </pc:sldChg>
      <pc:sldChg chg="add">
        <pc:chgData name="Deegan, Joe" userId="e85edc0f-993c-4488-aa5d-1397cc1ae60a" providerId="ADAL" clId="{34E55062-8EF9-4FA8-960A-495B7CC8423F}" dt="2025-06-16T15:23:36.676" v="0"/>
        <pc:sldMkLst>
          <pc:docMk/>
          <pc:sldMk cId="1203420715" sldId="2147483406"/>
        </pc:sldMkLst>
      </pc:sldChg>
      <pc:sldChg chg="modSp add mod">
        <pc:chgData name="Deegan, Joe" userId="e85edc0f-993c-4488-aa5d-1397cc1ae60a" providerId="ADAL" clId="{34E55062-8EF9-4FA8-960A-495B7CC8423F}" dt="2025-06-18T08:31:49.529" v="320" actId="20577"/>
        <pc:sldMkLst>
          <pc:docMk/>
          <pc:sldMk cId="847652415" sldId="2147483407"/>
        </pc:sldMkLst>
      </pc:sldChg>
      <pc:sldMasterChg chg="del delSldLayout">
        <pc:chgData name="Deegan, Joe" userId="e85edc0f-993c-4488-aa5d-1397cc1ae60a" providerId="ADAL" clId="{34E55062-8EF9-4FA8-960A-495B7CC8423F}" dt="2025-06-16T15:23:37.270" v="1"/>
        <pc:sldMasterMkLst>
          <pc:docMk/>
          <pc:sldMasterMk cId="136832243" sldId="2147483662"/>
        </pc:sldMasterMkLst>
        <pc:sldLayoutChg chg="del">
          <pc:chgData name="Deegan, Joe" userId="e85edc0f-993c-4488-aa5d-1397cc1ae60a" providerId="ADAL" clId="{34E55062-8EF9-4FA8-960A-495B7CC8423F}" dt="2025-06-16T15:23:37.270" v="1"/>
          <pc:sldLayoutMkLst>
            <pc:docMk/>
            <pc:sldMasterMk cId="136832243" sldId="2147483662"/>
            <pc:sldLayoutMk cId="2645725415" sldId="2147483663"/>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3053463999" sldId="2147483664"/>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4037627844" sldId="2147483665"/>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3057583901" sldId="2147483666"/>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277664864" sldId="2147483667"/>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3034766511" sldId="2147483668"/>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251650765" sldId="2147483669"/>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1869585862" sldId="2147483670"/>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2291069816" sldId="2147483671"/>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1117909264" sldId="2147483672"/>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1026594092" sldId="2147483673"/>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225667820" sldId="2147483711"/>
          </pc:sldLayoutMkLst>
        </pc:sldLayoutChg>
        <pc:sldLayoutChg chg="del">
          <pc:chgData name="Deegan, Joe" userId="e85edc0f-993c-4488-aa5d-1397cc1ae60a" providerId="ADAL" clId="{34E55062-8EF9-4FA8-960A-495B7CC8423F}" dt="2025-06-16T15:23:37.270" v="1"/>
          <pc:sldLayoutMkLst>
            <pc:docMk/>
            <pc:sldMasterMk cId="136832243" sldId="2147483662"/>
            <pc:sldLayoutMk cId="627010851" sldId="2147483735"/>
          </pc:sldLayoutMkLst>
        </pc:sldLayoutChg>
      </pc:sldMasterChg>
      <pc:sldMasterChg chg="del delSldLayout">
        <pc:chgData name="Deegan, Joe" userId="e85edc0f-993c-4488-aa5d-1397cc1ae60a" providerId="ADAL" clId="{34E55062-8EF9-4FA8-960A-495B7CC8423F}" dt="2025-06-16T15:23:37.270" v="1"/>
        <pc:sldMasterMkLst>
          <pc:docMk/>
          <pc:sldMasterMk cId="3618366398" sldId="2147483747"/>
        </pc:sldMasterMkLst>
        <pc:sldLayoutChg chg="del">
          <pc:chgData name="Deegan, Joe" userId="e85edc0f-993c-4488-aa5d-1397cc1ae60a" providerId="ADAL" clId="{34E55062-8EF9-4FA8-960A-495B7CC8423F}" dt="2025-06-16T15:23:37.270" v="1"/>
          <pc:sldLayoutMkLst>
            <pc:docMk/>
            <pc:sldMasterMk cId="3618366398" sldId="2147483747"/>
            <pc:sldLayoutMk cId="516580283" sldId="2147483749"/>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1387685674" sldId="2147483750"/>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52519546" sldId="2147483751"/>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2951089108" sldId="2147483755"/>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1411764142" sldId="2147483756"/>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2919987339" sldId="2147483757"/>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4198546272" sldId="2147483758"/>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1549114060" sldId="2147483759"/>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305020861" sldId="2147483760"/>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2732446437" sldId="2147483761"/>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220540595" sldId="2147483762"/>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312358493" sldId="2147483763"/>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2510367909" sldId="2147483777"/>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1659376032" sldId="2147483778"/>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1758388365" sldId="2147483779"/>
          </pc:sldLayoutMkLst>
        </pc:sldLayoutChg>
        <pc:sldLayoutChg chg="del">
          <pc:chgData name="Deegan, Joe" userId="e85edc0f-993c-4488-aa5d-1397cc1ae60a" providerId="ADAL" clId="{34E55062-8EF9-4FA8-960A-495B7CC8423F}" dt="2025-06-16T15:23:37.270" v="1"/>
          <pc:sldLayoutMkLst>
            <pc:docMk/>
            <pc:sldMasterMk cId="3618366398" sldId="2147483747"/>
            <pc:sldLayoutMk cId="3264470833" sldId="2147483780"/>
          </pc:sldLayoutMkLst>
        </pc:sldLayoutChg>
      </pc:sldMasterChg>
      <pc:sldMasterChg chg="delSldLayout">
        <pc:chgData name="Deegan, Joe" userId="e85edc0f-993c-4488-aa5d-1397cc1ae60a" providerId="ADAL" clId="{34E55062-8EF9-4FA8-960A-495B7CC8423F}" dt="2025-06-16T15:24:46.845" v="4" actId="47"/>
        <pc:sldMasterMkLst>
          <pc:docMk/>
          <pc:sldMasterMk cId="1001138316" sldId="2147483768"/>
        </pc:sldMasterMkLst>
        <pc:sldLayoutChg chg="del">
          <pc:chgData name="Deegan, Joe" userId="e85edc0f-993c-4488-aa5d-1397cc1ae60a" providerId="ADAL" clId="{34E55062-8EF9-4FA8-960A-495B7CC8423F}" dt="2025-06-16T15:24:46.845" v="4" actId="47"/>
          <pc:sldLayoutMkLst>
            <pc:docMk/>
            <pc:sldMasterMk cId="1001138316" sldId="2147483768"/>
            <pc:sldLayoutMk cId="3451599169" sldId="2147483863"/>
          </pc:sldLayoutMkLst>
        </pc:sldLayoutChg>
      </pc:sldMasterChg>
      <pc:sldMasterChg chg="del delSldLayout">
        <pc:chgData name="Deegan, Joe" userId="e85edc0f-993c-4488-aa5d-1397cc1ae60a" providerId="ADAL" clId="{34E55062-8EF9-4FA8-960A-495B7CC8423F}" dt="2025-06-16T15:23:37.270" v="1"/>
        <pc:sldMasterMkLst>
          <pc:docMk/>
          <pc:sldMasterMk cId="1703813588" sldId="2147483775"/>
        </pc:sldMasterMkLst>
        <pc:sldLayoutChg chg="del">
          <pc:chgData name="Deegan, Joe" userId="e85edc0f-993c-4488-aa5d-1397cc1ae60a" providerId="ADAL" clId="{34E55062-8EF9-4FA8-960A-495B7CC8423F}" dt="2025-06-16T15:23:37.270" v="1"/>
          <pc:sldLayoutMkLst>
            <pc:docMk/>
            <pc:sldMasterMk cId="1703813588" sldId="2147483775"/>
            <pc:sldLayoutMk cId="1699412142" sldId="2147483748"/>
          </pc:sldLayoutMkLst>
        </pc:sldLayoutChg>
        <pc:sldLayoutChg chg="del">
          <pc:chgData name="Deegan, Joe" userId="e85edc0f-993c-4488-aa5d-1397cc1ae60a" providerId="ADAL" clId="{34E55062-8EF9-4FA8-960A-495B7CC8423F}" dt="2025-06-16T15:23:37.270" v="1"/>
          <pc:sldLayoutMkLst>
            <pc:docMk/>
            <pc:sldMasterMk cId="1703813588" sldId="2147483775"/>
            <pc:sldLayoutMk cId="1137811392" sldId="2147483752"/>
          </pc:sldLayoutMkLst>
        </pc:sldLayoutChg>
        <pc:sldLayoutChg chg="del">
          <pc:chgData name="Deegan, Joe" userId="e85edc0f-993c-4488-aa5d-1397cc1ae60a" providerId="ADAL" clId="{34E55062-8EF9-4FA8-960A-495B7CC8423F}" dt="2025-06-16T15:23:37.270" v="1"/>
          <pc:sldLayoutMkLst>
            <pc:docMk/>
            <pc:sldMasterMk cId="1703813588" sldId="2147483775"/>
            <pc:sldLayoutMk cId="2339068681" sldId="2147483753"/>
          </pc:sldLayoutMkLst>
        </pc:sldLayoutChg>
        <pc:sldLayoutChg chg="del">
          <pc:chgData name="Deegan, Joe" userId="e85edc0f-993c-4488-aa5d-1397cc1ae60a" providerId="ADAL" clId="{34E55062-8EF9-4FA8-960A-495B7CC8423F}" dt="2025-06-16T15:23:37.270" v="1"/>
          <pc:sldLayoutMkLst>
            <pc:docMk/>
            <pc:sldMasterMk cId="1703813588" sldId="2147483775"/>
            <pc:sldLayoutMk cId="789582380" sldId="2147483754"/>
          </pc:sldLayoutMkLst>
        </pc:sldLayoutChg>
        <pc:sldLayoutChg chg="del">
          <pc:chgData name="Deegan, Joe" userId="e85edc0f-993c-4488-aa5d-1397cc1ae60a" providerId="ADAL" clId="{34E55062-8EF9-4FA8-960A-495B7CC8423F}" dt="2025-06-16T15:23:37.270" v="1"/>
          <pc:sldLayoutMkLst>
            <pc:docMk/>
            <pc:sldMasterMk cId="1703813588" sldId="2147483775"/>
            <pc:sldLayoutMk cId="1329363660" sldId="2147483776"/>
          </pc:sldLayoutMkLst>
        </pc:sldLayoutChg>
      </pc:sldMasterChg>
      <pc:sldMasterChg chg="del delSldLayout">
        <pc:chgData name="Deegan, Joe" userId="e85edc0f-993c-4488-aa5d-1397cc1ae60a" providerId="ADAL" clId="{34E55062-8EF9-4FA8-960A-495B7CC8423F}" dt="2025-06-16T15:23:37.270" v="1"/>
        <pc:sldMasterMkLst>
          <pc:docMk/>
          <pc:sldMasterMk cId="546351361" sldId="2147483814"/>
        </pc:sldMasterMkLst>
        <pc:sldLayoutChg chg="del">
          <pc:chgData name="Deegan, Joe" userId="e85edc0f-993c-4488-aa5d-1397cc1ae60a" providerId="ADAL" clId="{34E55062-8EF9-4FA8-960A-495B7CC8423F}" dt="2025-06-16T15:23:37.270" v="1"/>
          <pc:sldLayoutMkLst>
            <pc:docMk/>
            <pc:sldMasterMk cId="546351361" sldId="2147483814"/>
            <pc:sldLayoutMk cId="2947093919" sldId="2147483769"/>
          </pc:sldLayoutMkLst>
        </pc:sldLayoutChg>
        <pc:sldLayoutChg chg="del">
          <pc:chgData name="Deegan, Joe" userId="e85edc0f-993c-4488-aa5d-1397cc1ae60a" providerId="ADAL" clId="{34E55062-8EF9-4FA8-960A-495B7CC8423F}" dt="2025-06-16T15:23:37.270" v="1"/>
          <pc:sldLayoutMkLst>
            <pc:docMk/>
            <pc:sldMasterMk cId="546351361" sldId="2147483814"/>
            <pc:sldLayoutMk cId="510370389" sldId="2147483772"/>
          </pc:sldLayoutMkLst>
        </pc:sldLayoutChg>
        <pc:sldLayoutChg chg="del">
          <pc:chgData name="Deegan, Joe" userId="e85edc0f-993c-4488-aa5d-1397cc1ae60a" providerId="ADAL" clId="{34E55062-8EF9-4FA8-960A-495B7CC8423F}" dt="2025-06-16T15:23:37.270" v="1"/>
          <pc:sldLayoutMkLst>
            <pc:docMk/>
            <pc:sldMasterMk cId="546351361" sldId="2147483814"/>
            <pc:sldLayoutMk cId="1345657" sldId="2147483773"/>
          </pc:sldLayoutMkLst>
        </pc:sldLayoutChg>
        <pc:sldLayoutChg chg="del">
          <pc:chgData name="Deegan, Joe" userId="e85edc0f-993c-4488-aa5d-1397cc1ae60a" providerId="ADAL" clId="{34E55062-8EF9-4FA8-960A-495B7CC8423F}" dt="2025-06-16T15:23:37.270" v="1"/>
          <pc:sldLayoutMkLst>
            <pc:docMk/>
            <pc:sldMasterMk cId="546351361" sldId="2147483814"/>
            <pc:sldLayoutMk cId="236986523" sldId="2147483816"/>
          </pc:sldLayoutMkLst>
        </pc:sldLayoutChg>
        <pc:sldLayoutChg chg="del">
          <pc:chgData name="Deegan, Joe" userId="e85edc0f-993c-4488-aa5d-1397cc1ae60a" providerId="ADAL" clId="{34E55062-8EF9-4FA8-960A-495B7CC8423F}" dt="2025-06-16T15:23:37.270" v="1"/>
          <pc:sldLayoutMkLst>
            <pc:docMk/>
            <pc:sldMasterMk cId="546351361" sldId="2147483814"/>
            <pc:sldLayoutMk cId="2346120667" sldId="2147483821"/>
          </pc:sldLayoutMkLst>
        </pc:sldLayoutChg>
      </pc:sldMasterChg>
      <pc:sldMasterChg chg="modSldLayout sldLayoutOrd">
        <pc:chgData name="Deegan, Joe" userId="e85edc0f-993c-4488-aa5d-1397cc1ae60a" providerId="ADAL" clId="{34E55062-8EF9-4FA8-960A-495B7CC8423F}" dt="2025-06-16T15:23:37.301" v="2"/>
        <pc:sldMasterMkLst>
          <pc:docMk/>
          <pc:sldMasterMk cId="4051143140" sldId="2147483874"/>
        </pc:sldMasterMkLst>
        <pc:sldLayoutChg chg="modSp mod ord">
          <pc:chgData name="Deegan, Joe" userId="e85edc0f-993c-4488-aa5d-1397cc1ae60a" providerId="ADAL" clId="{34E55062-8EF9-4FA8-960A-495B7CC8423F}" dt="2025-06-16T15:23:37.301" v="2"/>
          <pc:sldLayoutMkLst>
            <pc:docMk/>
            <pc:sldMasterMk cId="4051143140" sldId="2147483874"/>
            <pc:sldLayoutMk cId="4229796525" sldId="2147483890"/>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3729480387" sldId="2147483891"/>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1858988205" sldId="2147483892"/>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546827039" sldId="2147483893"/>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3099658258" sldId="2147483894"/>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2510709252" sldId="2147483895"/>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2436336429" sldId="2147483896"/>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2737015009" sldId="2147483897"/>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803330059" sldId="2147483898"/>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2692215111" sldId="2147483899"/>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1654511642" sldId="2147483900"/>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3820680035" sldId="2147483901"/>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3322345060" sldId="2147483902"/>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1116708413" sldId="2147483903"/>
          </pc:sldLayoutMkLst>
        </pc:sldLayoutChg>
        <pc:sldLayoutChg chg="modSp mod ord">
          <pc:chgData name="Deegan, Joe" userId="e85edc0f-993c-4488-aa5d-1397cc1ae60a" providerId="ADAL" clId="{34E55062-8EF9-4FA8-960A-495B7CC8423F}" dt="2025-06-16T15:23:37.301" v="2"/>
          <pc:sldLayoutMkLst>
            <pc:docMk/>
            <pc:sldMasterMk cId="4051143140" sldId="2147483874"/>
            <pc:sldLayoutMk cId="2828615296" sldId="2147483904"/>
          </pc:sldLayoutMkLst>
        </pc:sldLayoutChg>
      </pc:sldMasterChg>
      <pc:sldMasterChg chg="del sldLayoutOrd">
        <pc:chgData name="Deegan, Joe" userId="e85edc0f-993c-4488-aa5d-1397cc1ae60a" providerId="ADAL" clId="{34E55062-8EF9-4FA8-960A-495B7CC8423F}" dt="2025-06-16T15:23:37.333" v="3"/>
        <pc:sldMasterMkLst>
          <pc:docMk/>
          <pc:sldMasterMk cId="2465070160" sldId="2147483889"/>
        </pc:sldMasterMkLst>
      </pc:sldMasterChg>
    </pc:docChg>
  </pc:docChgLst>
  <pc:docChgLst>
    <pc:chgData name="Smith, Ian" userId="cbe7ed05-2466-467b-a326-cd62bcd2e162" providerId="ADAL" clId="{416B49BE-C1F3-4C29-90C7-E7B9CDC3E544}"/>
    <pc:docChg chg="undo custSel addSld delSld modSld sldOrd delMainMaster">
      <pc:chgData name="Smith, Ian" userId="cbe7ed05-2466-467b-a326-cd62bcd2e162" providerId="ADAL" clId="{416B49BE-C1F3-4C29-90C7-E7B9CDC3E544}" dt="2025-07-22T13:19:48.682" v="723" actId="47"/>
      <pc:docMkLst>
        <pc:docMk/>
      </pc:docMkLst>
      <pc:sldChg chg="modSp mod">
        <pc:chgData name="Smith, Ian" userId="cbe7ed05-2466-467b-a326-cd62bcd2e162" providerId="ADAL" clId="{416B49BE-C1F3-4C29-90C7-E7B9CDC3E544}" dt="2025-07-21T08:47:48.408" v="326" actId="790"/>
        <pc:sldMkLst>
          <pc:docMk/>
          <pc:sldMk cId="107088682" sldId="257"/>
        </pc:sldMkLst>
      </pc:sldChg>
      <pc:sldChg chg="modSp mod">
        <pc:chgData name="Smith, Ian" userId="cbe7ed05-2466-467b-a326-cd62bcd2e162" providerId="ADAL" clId="{416B49BE-C1F3-4C29-90C7-E7B9CDC3E544}" dt="2025-07-21T08:47:48.408" v="326" actId="790"/>
        <pc:sldMkLst>
          <pc:docMk/>
          <pc:sldMk cId="3543777335" sldId="260"/>
        </pc:sldMkLst>
      </pc:sldChg>
      <pc:sldChg chg="modSp mod">
        <pc:chgData name="Smith, Ian" userId="cbe7ed05-2466-467b-a326-cd62bcd2e162" providerId="ADAL" clId="{416B49BE-C1F3-4C29-90C7-E7B9CDC3E544}" dt="2025-07-21T08:47:48.408" v="326" actId="790"/>
        <pc:sldMkLst>
          <pc:docMk/>
          <pc:sldMk cId="4099810586" sldId="261"/>
        </pc:sldMkLst>
      </pc:sldChg>
      <pc:sldChg chg="modSp mod">
        <pc:chgData name="Smith, Ian" userId="cbe7ed05-2466-467b-a326-cd62bcd2e162" providerId="ADAL" clId="{416B49BE-C1F3-4C29-90C7-E7B9CDC3E544}" dt="2025-07-21T08:47:48.408" v="326" actId="790"/>
        <pc:sldMkLst>
          <pc:docMk/>
          <pc:sldMk cId="91359146" sldId="2076137685"/>
        </pc:sldMkLst>
      </pc:sldChg>
      <pc:sldChg chg="modSp mod">
        <pc:chgData name="Smith, Ian" userId="cbe7ed05-2466-467b-a326-cd62bcd2e162" providerId="ADAL" clId="{416B49BE-C1F3-4C29-90C7-E7B9CDC3E544}" dt="2025-07-21T08:47:48.408" v="326" actId="790"/>
        <pc:sldMkLst>
          <pc:docMk/>
          <pc:sldMk cId="3092134681" sldId="2076137700"/>
        </pc:sldMkLst>
      </pc:sldChg>
      <pc:sldChg chg="modSp mod">
        <pc:chgData name="Smith, Ian" userId="cbe7ed05-2466-467b-a326-cd62bcd2e162" providerId="ADAL" clId="{416B49BE-C1F3-4C29-90C7-E7B9CDC3E544}" dt="2025-07-21T08:47:48.408" v="326" actId="790"/>
        <pc:sldMkLst>
          <pc:docMk/>
          <pc:sldMk cId="892248708" sldId="2147481034"/>
        </pc:sldMkLst>
      </pc:sldChg>
      <pc:sldChg chg="addSp delSp modSp mod modClrScheme chgLayout">
        <pc:chgData name="Smith, Ian" userId="cbe7ed05-2466-467b-a326-cd62bcd2e162" providerId="ADAL" clId="{416B49BE-C1F3-4C29-90C7-E7B9CDC3E544}" dt="2025-07-21T14:07:47.344" v="426" actId="700"/>
        <pc:sldMkLst>
          <pc:docMk/>
          <pc:sldMk cId="4058147311" sldId="2147482396"/>
        </pc:sldMkLst>
      </pc:sldChg>
      <pc:sldChg chg="modSp mod">
        <pc:chgData name="Smith, Ian" userId="cbe7ed05-2466-467b-a326-cd62bcd2e162" providerId="ADAL" clId="{416B49BE-C1F3-4C29-90C7-E7B9CDC3E544}" dt="2025-07-21T08:47:48.408" v="326" actId="790"/>
        <pc:sldMkLst>
          <pc:docMk/>
          <pc:sldMk cId="293411738" sldId="2147482397"/>
        </pc:sldMkLst>
      </pc:sldChg>
      <pc:sldChg chg="del mod modShow">
        <pc:chgData name="Smith, Ian" userId="cbe7ed05-2466-467b-a326-cd62bcd2e162" providerId="ADAL" clId="{416B49BE-C1F3-4C29-90C7-E7B9CDC3E544}" dt="2025-07-22T13:19:48.682" v="723" actId="47"/>
        <pc:sldMkLst>
          <pc:docMk/>
          <pc:sldMk cId="3118628831" sldId="2147482404"/>
        </pc:sldMkLst>
      </pc:sldChg>
      <pc:sldChg chg="modSp mod">
        <pc:chgData name="Smith, Ian" userId="cbe7ed05-2466-467b-a326-cd62bcd2e162" providerId="ADAL" clId="{416B49BE-C1F3-4C29-90C7-E7B9CDC3E544}" dt="2025-07-21T08:47:48.408" v="326" actId="790"/>
        <pc:sldMkLst>
          <pc:docMk/>
          <pc:sldMk cId="3488871567" sldId="2147482413"/>
        </pc:sldMkLst>
      </pc:sldChg>
      <pc:sldChg chg="addSp delSp modSp mod modClrScheme chgLayout">
        <pc:chgData name="Smith, Ian" userId="cbe7ed05-2466-467b-a326-cd62bcd2e162" providerId="ADAL" clId="{416B49BE-C1F3-4C29-90C7-E7B9CDC3E544}" dt="2025-07-21T14:07:32.067" v="424" actId="26606"/>
        <pc:sldMkLst>
          <pc:docMk/>
          <pc:sldMk cId="2234088778" sldId="2147483374"/>
        </pc:sldMkLst>
      </pc:sldChg>
      <pc:sldChg chg="modSp mod">
        <pc:chgData name="Smith, Ian" userId="cbe7ed05-2466-467b-a326-cd62bcd2e162" providerId="ADAL" clId="{416B49BE-C1F3-4C29-90C7-E7B9CDC3E544}" dt="2025-07-21T08:47:48.408" v="326" actId="790"/>
        <pc:sldMkLst>
          <pc:docMk/>
          <pc:sldMk cId="2711202675" sldId="2147483386"/>
        </pc:sldMkLst>
      </pc:sldChg>
      <pc:sldChg chg="modSp mod">
        <pc:chgData name="Smith, Ian" userId="cbe7ed05-2466-467b-a326-cd62bcd2e162" providerId="ADAL" clId="{416B49BE-C1F3-4C29-90C7-E7B9CDC3E544}" dt="2025-07-21T08:47:48.408" v="326" actId="790"/>
        <pc:sldMkLst>
          <pc:docMk/>
          <pc:sldMk cId="2938044461" sldId="2147483412"/>
        </pc:sldMkLst>
      </pc:sldChg>
      <pc:sldChg chg="addSp delSp modSp mod modShow">
        <pc:chgData name="Smith, Ian" userId="cbe7ed05-2466-467b-a326-cd62bcd2e162" providerId="ADAL" clId="{416B49BE-C1F3-4C29-90C7-E7B9CDC3E544}" dt="2025-07-21T14:49:54.294" v="719" actId="478"/>
        <pc:sldMkLst>
          <pc:docMk/>
          <pc:sldMk cId="3862309135" sldId="2147483444"/>
        </pc:sldMkLst>
      </pc:sldChg>
      <pc:sldChg chg="del">
        <pc:chgData name="Smith, Ian" userId="cbe7ed05-2466-467b-a326-cd62bcd2e162" providerId="ADAL" clId="{416B49BE-C1F3-4C29-90C7-E7B9CDC3E544}" dt="2025-07-18T09:54:52.040" v="34" actId="47"/>
        <pc:sldMkLst>
          <pc:docMk/>
          <pc:sldMk cId="3316204711" sldId="2147483445"/>
        </pc:sldMkLst>
      </pc:sldChg>
      <pc:sldChg chg="modSp mod">
        <pc:chgData name="Smith, Ian" userId="cbe7ed05-2466-467b-a326-cd62bcd2e162" providerId="ADAL" clId="{416B49BE-C1F3-4C29-90C7-E7B9CDC3E544}" dt="2025-07-21T14:05:23.840" v="406" actId="1076"/>
        <pc:sldMkLst>
          <pc:docMk/>
          <pc:sldMk cId="3968854515" sldId="2147483447"/>
        </pc:sldMkLst>
      </pc:sldChg>
      <pc:sldChg chg="modSp mod">
        <pc:chgData name="Smith, Ian" userId="cbe7ed05-2466-467b-a326-cd62bcd2e162" providerId="ADAL" clId="{416B49BE-C1F3-4C29-90C7-E7B9CDC3E544}" dt="2025-07-21T08:47:59.997" v="329" actId="2"/>
        <pc:sldMkLst>
          <pc:docMk/>
          <pc:sldMk cId="356870559" sldId="2147483449"/>
        </pc:sldMkLst>
      </pc:sldChg>
      <pc:sldChg chg="delSp modSp mod ord">
        <pc:chgData name="Smith, Ian" userId="cbe7ed05-2466-467b-a326-cd62bcd2e162" providerId="ADAL" clId="{416B49BE-C1F3-4C29-90C7-E7B9CDC3E544}" dt="2025-07-21T08:56:10.529" v="386" actId="20577"/>
        <pc:sldMkLst>
          <pc:docMk/>
          <pc:sldMk cId="432392480" sldId="2147483451"/>
        </pc:sldMkLst>
      </pc:sldChg>
      <pc:sldChg chg="modSp del">
        <pc:chgData name="Smith, Ian" userId="cbe7ed05-2466-467b-a326-cd62bcd2e162" providerId="ADAL" clId="{416B49BE-C1F3-4C29-90C7-E7B9CDC3E544}" dt="2025-07-18T10:42:31.642" v="171" actId="47"/>
        <pc:sldMkLst>
          <pc:docMk/>
          <pc:sldMk cId="2216035509" sldId="2147483457"/>
        </pc:sldMkLst>
      </pc:sldChg>
      <pc:sldChg chg="modSp del">
        <pc:chgData name="Smith, Ian" userId="cbe7ed05-2466-467b-a326-cd62bcd2e162" providerId="ADAL" clId="{416B49BE-C1F3-4C29-90C7-E7B9CDC3E544}" dt="2025-07-18T10:42:36.735" v="172" actId="47"/>
        <pc:sldMkLst>
          <pc:docMk/>
          <pc:sldMk cId="3261218517" sldId="2147483458"/>
        </pc:sldMkLst>
      </pc:sldChg>
      <pc:sldChg chg="modSp del">
        <pc:chgData name="Smith, Ian" userId="cbe7ed05-2466-467b-a326-cd62bcd2e162" providerId="ADAL" clId="{416B49BE-C1F3-4C29-90C7-E7B9CDC3E544}" dt="2025-07-18T10:42:38.685" v="174" actId="47"/>
        <pc:sldMkLst>
          <pc:docMk/>
          <pc:sldMk cId="925256961" sldId="2147483459"/>
        </pc:sldMkLst>
      </pc:sldChg>
      <pc:sldChg chg="modSp del mod">
        <pc:chgData name="Smith, Ian" userId="cbe7ed05-2466-467b-a326-cd62bcd2e162" providerId="ADAL" clId="{416B49BE-C1F3-4C29-90C7-E7B9CDC3E544}" dt="2025-07-18T10:42:40.571" v="176" actId="47"/>
        <pc:sldMkLst>
          <pc:docMk/>
          <pc:sldMk cId="2669137823" sldId="2147483460"/>
        </pc:sldMkLst>
      </pc:sldChg>
      <pc:sldChg chg="del">
        <pc:chgData name="Smith, Ian" userId="cbe7ed05-2466-467b-a326-cd62bcd2e162" providerId="ADAL" clId="{416B49BE-C1F3-4C29-90C7-E7B9CDC3E544}" dt="2025-07-18T10:42:48.619" v="182" actId="47"/>
        <pc:sldMkLst>
          <pc:docMk/>
          <pc:sldMk cId="3194892556" sldId="2147483461"/>
        </pc:sldMkLst>
      </pc:sldChg>
      <pc:sldChg chg="modSp mod">
        <pc:chgData name="Smith, Ian" userId="cbe7ed05-2466-467b-a326-cd62bcd2e162" providerId="ADAL" clId="{416B49BE-C1F3-4C29-90C7-E7B9CDC3E544}" dt="2025-07-21T08:50:07.538" v="347" actId="1076"/>
        <pc:sldMkLst>
          <pc:docMk/>
          <pc:sldMk cId="2257214305" sldId="2147483462"/>
        </pc:sldMkLst>
      </pc:sldChg>
      <pc:sldChg chg="modSp mod">
        <pc:chgData name="Smith, Ian" userId="cbe7ed05-2466-467b-a326-cd62bcd2e162" providerId="ADAL" clId="{416B49BE-C1F3-4C29-90C7-E7B9CDC3E544}" dt="2025-07-21T08:47:48.408" v="326" actId="790"/>
        <pc:sldMkLst>
          <pc:docMk/>
          <pc:sldMk cId="2890720581" sldId="2147483463"/>
        </pc:sldMkLst>
      </pc:sldChg>
      <pc:sldChg chg="addSp modSp mod">
        <pc:chgData name="Smith, Ian" userId="cbe7ed05-2466-467b-a326-cd62bcd2e162" providerId="ADAL" clId="{416B49BE-C1F3-4C29-90C7-E7B9CDC3E544}" dt="2025-07-21T08:47:48.408" v="326" actId="790"/>
        <pc:sldMkLst>
          <pc:docMk/>
          <pc:sldMk cId="2038073761" sldId="2147483464"/>
        </pc:sldMkLst>
      </pc:sldChg>
      <pc:sldChg chg="modSp mod">
        <pc:chgData name="Smith, Ian" userId="cbe7ed05-2466-467b-a326-cd62bcd2e162" providerId="ADAL" clId="{416B49BE-C1F3-4C29-90C7-E7B9CDC3E544}" dt="2025-07-21T08:47:48.408" v="326" actId="790"/>
        <pc:sldMkLst>
          <pc:docMk/>
          <pc:sldMk cId="1909631637" sldId="2147483465"/>
        </pc:sldMkLst>
      </pc:sldChg>
      <pc:sldChg chg="modSp mod">
        <pc:chgData name="Smith, Ian" userId="cbe7ed05-2466-467b-a326-cd62bcd2e162" providerId="ADAL" clId="{416B49BE-C1F3-4C29-90C7-E7B9CDC3E544}" dt="2025-07-21T08:47:48.408" v="326" actId="790"/>
        <pc:sldMkLst>
          <pc:docMk/>
          <pc:sldMk cId="476028132" sldId="2147483466"/>
        </pc:sldMkLst>
      </pc:sldChg>
      <pc:sldChg chg="modSp mod">
        <pc:chgData name="Smith, Ian" userId="cbe7ed05-2466-467b-a326-cd62bcd2e162" providerId="ADAL" clId="{416B49BE-C1F3-4C29-90C7-E7B9CDC3E544}" dt="2025-07-21T08:47:56.705" v="327" actId="2"/>
        <pc:sldMkLst>
          <pc:docMk/>
          <pc:sldMk cId="3892655480" sldId="2147483467"/>
        </pc:sldMkLst>
      </pc:sldChg>
      <pc:sldChg chg="modSp mod">
        <pc:chgData name="Smith, Ian" userId="cbe7ed05-2466-467b-a326-cd62bcd2e162" providerId="ADAL" clId="{416B49BE-C1F3-4C29-90C7-E7B9CDC3E544}" dt="2025-07-21T08:47:48.408" v="326" actId="790"/>
        <pc:sldMkLst>
          <pc:docMk/>
          <pc:sldMk cId="3302770380" sldId="2147483468"/>
        </pc:sldMkLst>
      </pc:sldChg>
      <pc:sldChg chg="add del">
        <pc:chgData name="Smith, Ian" userId="cbe7ed05-2466-467b-a326-cd62bcd2e162" providerId="ADAL" clId="{416B49BE-C1F3-4C29-90C7-E7B9CDC3E544}" dt="2025-07-18T10:58:13.027" v="203" actId="47"/>
        <pc:sldMkLst>
          <pc:docMk/>
          <pc:sldMk cId="4195700951" sldId="2147483469"/>
        </pc:sldMkLst>
      </pc:sldChg>
      <pc:sldChg chg="add del">
        <pc:chgData name="Smith, Ian" userId="cbe7ed05-2466-467b-a326-cd62bcd2e162" providerId="ADAL" clId="{416B49BE-C1F3-4C29-90C7-E7B9CDC3E544}" dt="2025-07-18T10:58:21.947" v="205" actId="47"/>
        <pc:sldMkLst>
          <pc:docMk/>
          <pc:sldMk cId="3455671413" sldId="2147483470"/>
        </pc:sldMkLst>
      </pc:sldChg>
      <pc:sldChg chg="add del">
        <pc:chgData name="Smith, Ian" userId="cbe7ed05-2466-467b-a326-cd62bcd2e162" providerId="ADAL" clId="{416B49BE-C1F3-4C29-90C7-E7B9CDC3E544}" dt="2025-07-18T10:58:59.869" v="209" actId="47"/>
        <pc:sldMkLst>
          <pc:docMk/>
          <pc:sldMk cId="374869996" sldId="2147483471"/>
        </pc:sldMkLst>
      </pc:sldChg>
      <pc:sldChg chg="addSp delSp modSp add del mod ord modClrScheme chgLayout">
        <pc:chgData name="Smith, Ian" userId="cbe7ed05-2466-467b-a326-cd62bcd2e162" providerId="ADAL" clId="{416B49BE-C1F3-4C29-90C7-E7B9CDC3E544}" dt="2025-07-21T14:29:37.246" v="701" actId="47"/>
        <pc:sldMkLst>
          <pc:docMk/>
          <pc:sldMk cId="1922917235" sldId="2147483472"/>
        </pc:sldMkLst>
      </pc:sldChg>
      <pc:sldChg chg="add del">
        <pc:chgData name="Smith, Ian" userId="cbe7ed05-2466-467b-a326-cd62bcd2e162" providerId="ADAL" clId="{416B49BE-C1F3-4C29-90C7-E7B9CDC3E544}" dt="2025-07-18T10:42:46.985" v="181" actId="47"/>
        <pc:sldMkLst>
          <pc:docMk/>
          <pc:sldMk cId="683414586" sldId="2147483473"/>
        </pc:sldMkLst>
      </pc:sldChg>
      <pc:sldChg chg="add del">
        <pc:chgData name="Smith, Ian" userId="cbe7ed05-2466-467b-a326-cd62bcd2e162" providerId="ADAL" clId="{416B49BE-C1F3-4C29-90C7-E7B9CDC3E544}" dt="2025-07-18T10:59:18.576" v="214" actId="47"/>
        <pc:sldMkLst>
          <pc:docMk/>
          <pc:sldMk cId="3787463849" sldId="2147483473"/>
        </pc:sldMkLst>
      </pc:sldChg>
      <pc:sldChg chg="modSp add del mod">
        <pc:chgData name="Smith, Ian" userId="cbe7ed05-2466-467b-a326-cd62bcd2e162" providerId="ADAL" clId="{416B49BE-C1F3-4C29-90C7-E7B9CDC3E544}" dt="2025-07-21T07:57:11.568" v="269" actId="47"/>
        <pc:sldMkLst>
          <pc:docMk/>
          <pc:sldMk cId="2551191482" sldId="2147483474"/>
        </pc:sldMkLst>
      </pc:sldChg>
      <pc:sldChg chg="modSp add del mod ord">
        <pc:chgData name="Smith, Ian" userId="cbe7ed05-2466-467b-a326-cd62bcd2e162" providerId="ADAL" clId="{416B49BE-C1F3-4C29-90C7-E7B9CDC3E544}" dt="2025-07-21T07:57:27.154" v="272" actId="47"/>
        <pc:sldMkLst>
          <pc:docMk/>
          <pc:sldMk cId="1690374432" sldId="2147483475"/>
        </pc:sldMkLst>
      </pc:sldChg>
      <pc:sldChg chg="modSp add del mod ord">
        <pc:chgData name="Smith, Ian" userId="cbe7ed05-2466-467b-a326-cd62bcd2e162" providerId="ADAL" clId="{416B49BE-C1F3-4C29-90C7-E7B9CDC3E544}" dt="2025-07-21T07:57:44.781" v="280" actId="47"/>
        <pc:sldMkLst>
          <pc:docMk/>
          <pc:sldMk cId="3085177408" sldId="2147483476"/>
        </pc:sldMkLst>
      </pc:sldChg>
      <pc:sldChg chg="delSp modSp add del mod ord">
        <pc:chgData name="Smith, Ian" userId="cbe7ed05-2466-467b-a326-cd62bcd2e162" providerId="ADAL" clId="{416B49BE-C1F3-4C29-90C7-E7B9CDC3E544}" dt="2025-07-21T14:29:52.108" v="707" actId="47"/>
        <pc:sldMkLst>
          <pc:docMk/>
          <pc:sldMk cId="2096758380" sldId="2147483477"/>
        </pc:sldMkLst>
      </pc:sldChg>
      <pc:sldChg chg="addSp delSp modSp new mod ord modClrScheme chgLayout">
        <pc:chgData name="Smith, Ian" userId="cbe7ed05-2466-467b-a326-cd62bcd2e162" providerId="ADAL" clId="{416B49BE-C1F3-4C29-90C7-E7B9CDC3E544}" dt="2025-07-21T08:52:35.597" v="365" actId="1076"/>
        <pc:sldMkLst>
          <pc:docMk/>
          <pc:sldMk cId="10693077" sldId="2147483478"/>
        </pc:sldMkLst>
      </pc:sldChg>
      <pc:sldChg chg="delSp modSp add mod modNotesTx">
        <pc:chgData name="Smith, Ian" userId="cbe7ed05-2466-467b-a326-cd62bcd2e162" providerId="ADAL" clId="{416B49BE-C1F3-4C29-90C7-E7B9CDC3E544}" dt="2025-07-21T14:28:03.774" v="654" actId="313"/>
        <pc:sldMkLst>
          <pc:docMk/>
          <pc:sldMk cId="320576174" sldId="2147483479"/>
        </pc:sldMkLst>
      </pc:sldChg>
      <pc:sldChg chg="addSp delSp modSp add mod modClrScheme chgLayout modNotesTx">
        <pc:chgData name="Smith, Ian" userId="cbe7ed05-2466-467b-a326-cd62bcd2e162" providerId="ADAL" clId="{416B49BE-C1F3-4C29-90C7-E7B9CDC3E544}" dt="2025-07-21T14:28:29.055" v="699" actId="20577"/>
        <pc:sldMkLst>
          <pc:docMk/>
          <pc:sldMk cId="1105307113" sldId="2147483480"/>
        </pc:sldMkLst>
      </pc:sldChg>
      <pc:sldChg chg="addSp delSp modSp add mod modClrScheme chgLayout">
        <pc:chgData name="Smith, Ian" userId="cbe7ed05-2466-467b-a326-cd62bcd2e162" providerId="ADAL" clId="{416B49BE-C1F3-4C29-90C7-E7B9CDC3E544}" dt="2025-07-21T08:51:11.139" v="355" actId="478"/>
        <pc:sldMkLst>
          <pc:docMk/>
          <pc:sldMk cId="3531751950" sldId="2147483481"/>
        </pc:sldMkLst>
      </pc:sldChg>
      <pc:sldChg chg="delSp mod">
        <pc:chgData name="Smith, Ian" userId="cbe7ed05-2466-467b-a326-cd62bcd2e162" providerId="ADAL" clId="{416B49BE-C1F3-4C29-90C7-E7B9CDC3E544}" dt="2025-07-21T14:46:41.363" v="712" actId="478"/>
        <pc:sldMkLst>
          <pc:docMk/>
          <pc:sldMk cId="3760169039" sldId="2147483482"/>
        </pc:sldMkLst>
      </pc:sldChg>
      <pc:sldChg chg="delSp modSp mod ord modClrScheme chgLayout">
        <pc:chgData name="Smith, Ian" userId="cbe7ed05-2466-467b-a326-cd62bcd2e162" providerId="ADAL" clId="{416B49BE-C1F3-4C29-90C7-E7B9CDC3E544}" dt="2025-07-22T09:22:09.177" v="722"/>
        <pc:sldMkLst>
          <pc:docMk/>
          <pc:sldMk cId="3102669400" sldId="2147483483"/>
        </pc:sldMkLst>
      </pc:sldChg>
      <pc:sldChg chg="modSp add mod modNotesTx">
        <pc:chgData name="Smith, Ian" userId="cbe7ed05-2466-467b-a326-cd62bcd2e162" providerId="ADAL" clId="{416B49BE-C1F3-4C29-90C7-E7B9CDC3E544}" dt="2025-07-21T14:29:47.215" v="705" actId="20577"/>
        <pc:sldMkLst>
          <pc:docMk/>
          <pc:sldMk cId="1309381479" sldId="2147483484"/>
        </pc:sldMkLst>
      </pc:sldChg>
      <pc:sldChg chg="modSp add mod modNotesTx">
        <pc:chgData name="Smith, Ian" userId="cbe7ed05-2466-467b-a326-cd62bcd2e162" providerId="ADAL" clId="{416B49BE-C1F3-4C29-90C7-E7B9CDC3E544}" dt="2025-07-21T14:29:57.527" v="709" actId="20577"/>
        <pc:sldMkLst>
          <pc:docMk/>
          <pc:sldMk cId="83863974" sldId="2147483485"/>
        </pc:sldMkLst>
      </pc:sldChg>
      <pc:sldMasterChg chg="delSldLayout">
        <pc:chgData name="Smith, Ian" userId="cbe7ed05-2466-467b-a326-cd62bcd2e162" providerId="ADAL" clId="{416B49BE-C1F3-4C29-90C7-E7B9CDC3E544}" dt="2025-07-18T09:54:52.040" v="34" actId="47"/>
        <pc:sldMasterMkLst>
          <pc:docMk/>
          <pc:sldMasterMk cId="1115240666" sldId="2147483781"/>
        </pc:sldMasterMkLst>
        <pc:sldLayoutChg chg="del">
          <pc:chgData name="Smith, Ian" userId="cbe7ed05-2466-467b-a326-cd62bcd2e162" providerId="ADAL" clId="{416B49BE-C1F3-4C29-90C7-E7B9CDC3E544}" dt="2025-07-18T09:54:52.040" v="34" actId="47"/>
          <pc:sldLayoutMkLst>
            <pc:docMk/>
            <pc:sldMasterMk cId="1115240666" sldId="2147483781"/>
            <pc:sldLayoutMk cId="470360916" sldId="2147483871"/>
          </pc:sldLayoutMkLst>
        </pc:sldLayoutChg>
      </pc:sldMasterChg>
      <pc:sldMasterChg chg="del delSldLayout">
        <pc:chgData name="Smith, Ian" userId="cbe7ed05-2466-467b-a326-cd62bcd2e162" providerId="ADAL" clId="{416B49BE-C1F3-4C29-90C7-E7B9CDC3E544}" dt="2025-07-22T13:19:48.682" v="723" actId="47"/>
        <pc:sldMasterMkLst>
          <pc:docMk/>
          <pc:sldMasterMk cId="3692979357" sldId="2147483975"/>
        </pc:sldMasterMkLst>
        <pc:sldLayoutChg chg="del">
          <pc:chgData name="Smith, Ian" userId="cbe7ed05-2466-467b-a326-cd62bcd2e162" providerId="ADAL" clId="{416B49BE-C1F3-4C29-90C7-E7B9CDC3E544}" dt="2025-07-22T13:19:48.682" v="723" actId="47"/>
          <pc:sldLayoutMkLst>
            <pc:docMk/>
            <pc:sldMasterMk cId="3692979357" sldId="2147483975"/>
            <pc:sldLayoutMk cId="535160707" sldId="2147483976"/>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9582257" sldId="2147483977"/>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1025218314" sldId="2147483978"/>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329247438" sldId="2147483979"/>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2253820432" sldId="2147483980"/>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3587513876" sldId="2147483981"/>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2408211832" sldId="2147483982"/>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3196811913" sldId="2147483983"/>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757685756" sldId="2147483984"/>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3005377119" sldId="2147483985"/>
          </pc:sldLayoutMkLst>
        </pc:sldLayoutChg>
        <pc:sldLayoutChg chg="del">
          <pc:chgData name="Smith, Ian" userId="cbe7ed05-2466-467b-a326-cd62bcd2e162" providerId="ADAL" clId="{416B49BE-C1F3-4C29-90C7-E7B9CDC3E544}" dt="2025-07-22T13:19:48.682" v="723" actId="47"/>
          <pc:sldLayoutMkLst>
            <pc:docMk/>
            <pc:sldMasterMk cId="3692979357" sldId="2147483975"/>
            <pc:sldLayoutMk cId="2950903873" sldId="2147483986"/>
          </pc:sldLayoutMkLst>
        </pc:sldLayoutChg>
      </pc:sldMasterChg>
    </pc:docChg>
  </pc:docChgLst>
  <pc:docChgLst>
    <pc:chgData name="Toms, Reesha" userId="S::reesha.kurichiyiel@eirgrid.com::1a588c61-887a-468a-abbe-b550a6400f29" providerId="AD" clId="Web-{6D8D88CC-E2DB-5121-3F90-10C72EA0192E}"/>
    <pc:docChg chg="modSld">
      <pc:chgData name="Toms, Reesha" userId="S::reesha.kurichiyiel@eirgrid.com::1a588c61-887a-468a-abbe-b550a6400f29" providerId="AD" clId="Web-{6D8D88CC-E2DB-5121-3F90-10C72EA0192E}" dt="2025-07-11T12:04:34.350" v="70" actId="20577"/>
      <pc:docMkLst>
        <pc:docMk/>
      </pc:docMkLst>
    </pc:docChg>
  </pc:docChgLst>
  <pc:docChgLst>
    <pc:chgData name="Corcoran, Elaine" userId="8a3d94bc-c5e2-454e-816b-4890dce5fe94" providerId="ADAL" clId="{A9A5FBED-36AD-496E-9214-ACF259E892CE}"/>
    <pc:docChg chg="undo redo custSel modSld">
      <pc:chgData name="Corcoran, Elaine" userId="8a3d94bc-c5e2-454e-816b-4890dce5fe94" providerId="ADAL" clId="{A9A5FBED-36AD-496E-9214-ACF259E892CE}" dt="2025-07-21T17:17:10.642" v="39" actId="20577"/>
      <pc:docMkLst>
        <pc:docMk/>
      </pc:docMkLst>
      <pc:sldChg chg="mod">
        <pc:chgData name="Corcoran, Elaine" userId="8a3d94bc-c5e2-454e-816b-4890dce5fe94" providerId="ADAL" clId="{A9A5FBED-36AD-496E-9214-ACF259E892CE}" dt="2025-07-21T09:56:29.758" v="3" actId="27918"/>
        <pc:sldMkLst>
          <pc:docMk/>
          <pc:sldMk cId="3118628831" sldId="2147482404"/>
        </pc:sldMkLst>
      </pc:sldChg>
      <pc:sldChg chg="modSp mod">
        <pc:chgData name="Corcoran, Elaine" userId="8a3d94bc-c5e2-454e-816b-4890dce5fe94" providerId="ADAL" clId="{A9A5FBED-36AD-496E-9214-ACF259E892CE}" dt="2025-07-21T17:17:10.642" v="39" actId="20577"/>
        <pc:sldMkLst>
          <pc:docMk/>
          <pc:sldMk cId="3760169039" sldId="2147483482"/>
        </pc:sldMkLst>
      </pc:sldChg>
    </pc:docChg>
  </pc:docChgLst>
  <pc:docChgLst>
    <pc:chgData name="Clynes, Cian (EXT)" userId="bcd0d381-e95e-45a5-b7ee-1efe83133d7c" providerId="ADAL" clId="{B435631C-5068-4F2E-B938-A9DFFF9F75DA}"/>
    <pc:docChg chg="modSld">
      <pc:chgData name="Clynes, Cian (EXT)" userId="bcd0d381-e95e-45a5-b7ee-1efe83133d7c" providerId="ADAL" clId="{B435631C-5068-4F2E-B938-A9DFFF9F75DA}" dt="2025-08-20T15:48:53.424" v="22" actId="20577"/>
      <pc:docMkLst>
        <pc:docMk/>
      </pc:docMkLst>
      <pc:sldChg chg="modSp mod">
        <pc:chgData name="Clynes, Cian (EXT)" userId="bcd0d381-e95e-45a5-b7ee-1efe83133d7c" providerId="ADAL" clId="{B435631C-5068-4F2E-B938-A9DFFF9F75DA}" dt="2025-08-20T15:48:53.424" v="22" actId="20577"/>
        <pc:sldMkLst>
          <pc:docMk/>
          <pc:sldMk cId="3106403626" sldId="2147483503"/>
        </pc:sldMkLst>
        <pc:spChg chg="mod">
          <ac:chgData name="Clynes, Cian (EXT)" userId="bcd0d381-e95e-45a5-b7ee-1efe83133d7c" providerId="ADAL" clId="{B435631C-5068-4F2E-B938-A9DFFF9F75DA}" dt="2025-08-20T15:23:09.818" v="13" actId="1035"/>
          <ac:spMkLst>
            <pc:docMk/>
            <pc:sldMk cId="3106403626" sldId="2147483503"/>
            <ac:spMk id="3" creationId="{55A7E170-2540-8C15-6140-3EFF1A107BCB}"/>
          </ac:spMkLst>
        </pc:spChg>
        <pc:spChg chg="mod">
          <ac:chgData name="Clynes, Cian (EXT)" userId="bcd0d381-e95e-45a5-b7ee-1efe83133d7c" providerId="ADAL" clId="{B435631C-5068-4F2E-B938-A9DFFF9F75DA}" dt="2025-08-20T15:23:11.240" v="17" actId="1035"/>
          <ac:spMkLst>
            <pc:docMk/>
            <pc:sldMk cId="3106403626" sldId="2147483503"/>
            <ac:spMk id="230" creationId="{E8301203-EF2D-95F7-F18B-F9028FCD2688}"/>
          </ac:spMkLst>
        </pc:spChg>
        <pc:spChg chg="mod">
          <ac:chgData name="Clynes, Cian (EXT)" userId="bcd0d381-e95e-45a5-b7ee-1efe83133d7c" providerId="ADAL" clId="{B435631C-5068-4F2E-B938-A9DFFF9F75DA}" dt="2025-08-20T15:23:12.418" v="20" actId="1035"/>
          <ac:spMkLst>
            <pc:docMk/>
            <pc:sldMk cId="3106403626" sldId="2147483503"/>
            <ac:spMk id="231" creationId="{091ABCA2-FB5F-3865-B9B5-9FA6E1766034}"/>
          </ac:spMkLst>
        </pc:spChg>
        <pc:graphicFrameChg chg="mod modGraphic">
          <ac:chgData name="Clynes, Cian (EXT)" userId="bcd0d381-e95e-45a5-b7ee-1efe83133d7c" providerId="ADAL" clId="{B435631C-5068-4F2E-B938-A9DFFF9F75DA}" dt="2025-08-20T15:48:53.424" v="22" actId="20577"/>
          <ac:graphicFrameMkLst>
            <pc:docMk/>
            <pc:sldMk cId="3106403626" sldId="2147483503"/>
            <ac:graphicFrameMk id="4" creationId="{D464D71A-3D4B-4ABB-8B31-F4F7CC569CA7}"/>
          </ac:graphicFrameMkLst>
        </pc:graphicFrameChg>
      </pc:sldChg>
    </pc:docChg>
  </pc:docChgLst>
  <pc:docChgLst>
    <pc:chgData name="Bouma, Sam" userId="7d27a15b-b9e0-43a3-93ee-afeaa3ee83af" providerId="ADAL" clId="{1B60EA8D-6154-4599-A421-64BB3AB0F9ED}"/>
    <pc:docChg chg="undo custSel modSld">
      <pc:chgData name="Bouma, Sam" userId="7d27a15b-b9e0-43a3-93ee-afeaa3ee83af" providerId="ADAL" clId="{1B60EA8D-6154-4599-A421-64BB3AB0F9ED}" dt="2025-06-17T14:57:25.635" v="3731" actId="20577"/>
      <pc:docMkLst>
        <pc:docMk/>
      </pc:docMkLst>
      <pc:sldChg chg="modNotesTx">
        <pc:chgData name="Bouma, Sam" userId="7d27a15b-b9e0-43a3-93ee-afeaa3ee83af" providerId="ADAL" clId="{1B60EA8D-6154-4599-A421-64BB3AB0F9ED}" dt="2025-06-17T14:07:58.692" v="1656" actId="20577"/>
        <pc:sldMkLst>
          <pc:docMk/>
          <pc:sldMk cId="1771904696" sldId="2147482379"/>
        </pc:sldMkLst>
      </pc:sldChg>
      <pc:sldChg chg="modNotesTx">
        <pc:chgData name="Bouma, Sam" userId="7d27a15b-b9e0-43a3-93ee-afeaa3ee83af" providerId="ADAL" clId="{1B60EA8D-6154-4599-A421-64BB3AB0F9ED}" dt="2025-06-17T14:57:25.635" v="3731" actId="20577"/>
        <pc:sldMkLst>
          <pc:docMk/>
          <pc:sldMk cId="3248552602" sldId="2147482380"/>
        </pc:sldMkLst>
      </pc:sldChg>
      <pc:sldChg chg="modNotesTx">
        <pc:chgData name="Bouma, Sam" userId="7d27a15b-b9e0-43a3-93ee-afeaa3ee83af" providerId="ADAL" clId="{1B60EA8D-6154-4599-A421-64BB3AB0F9ED}" dt="2025-06-17T14:00:46.806" v="742" actId="20577"/>
        <pc:sldMkLst>
          <pc:docMk/>
          <pc:sldMk cId="2948683764" sldId="2147483398"/>
        </pc:sldMkLst>
      </pc:sldChg>
      <pc:sldChg chg="modNotesTx">
        <pc:chgData name="Bouma, Sam" userId="7d27a15b-b9e0-43a3-93ee-afeaa3ee83af" providerId="ADAL" clId="{1B60EA8D-6154-4599-A421-64BB3AB0F9ED}" dt="2025-06-17T14:37:45.866" v="2718" actId="20577"/>
        <pc:sldMkLst>
          <pc:docMk/>
          <pc:sldMk cId="3914455777" sldId="2147483399"/>
        </pc:sldMkLst>
      </pc:sldChg>
    </pc:docChg>
  </pc:docChgLst>
  <pc:docChgLst>
    <pc:chgData name="Palmer, John (EXT)" userId="S::john.palmer@eirgrid.com::9e4b1a8b-129c-4f40-a05d-935889b86ba4" providerId="AD" clId="Web-{67CCBE26-7EAF-1675-C4C3-1748CB07FF26}"/>
    <pc:docChg chg="modSld">
      <pc:chgData name="Palmer, John (EXT)" userId="S::john.palmer@eirgrid.com::9e4b1a8b-129c-4f40-a05d-935889b86ba4" providerId="AD" clId="Web-{67CCBE26-7EAF-1675-C4C3-1748CB07FF26}" dt="2025-07-14T10:22:38.757" v="24" actId="1076"/>
      <pc:docMkLst>
        <pc:docMk/>
      </pc:docMkLst>
      <pc:sldChg chg="modSp">
        <pc:chgData name="Palmer, John (EXT)" userId="S::john.palmer@eirgrid.com::9e4b1a8b-129c-4f40-a05d-935889b86ba4" providerId="AD" clId="Web-{67CCBE26-7EAF-1675-C4C3-1748CB07FF26}" dt="2025-07-14T10:22:38.757" v="24" actId="1076"/>
        <pc:sldMkLst>
          <pc:docMk/>
          <pc:sldMk cId="2131336884" sldId="2147483454"/>
        </pc:sldMkLst>
      </pc:sldChg>
    </pc:docChg>
  </pc:docChgLst>
  <pc:docChgLst>
    <pc:chgData name="Smith, Ian" userId="S::ian.smith@eirgrid.com::cbe7ed05-2466-467b-a326-cd62bcd2e162" providerId="AD" clId="Web-{A41AECDC-90DA-C838-9312-BDB55D5CA624}"/>
    <pc:docChg chg="addSld modSld">
      <pc:chgData name="Smith, Ian" userId="S::ian.smith@eirgrid.com::cbe7ed05-2466-467b-a326-cd62bcd2e162" providerId="AD" clId="Web-{A41AECDC-90DA-C838-9312-BDB55D5CA624}" dt="2025-06-17T07:33:46.384" v="28"/>
      <pc:docMkLst>
        <pc:docMk/>
      </pc:docMkLst>
      <pc:sldChg chg="delSp modSp">
        <pc:chgData name="Smith, Ian" userId="S::ian.smith@eirgrid.com::cbe7ed05-2466-467b-a326-cd62bcd2e162" providerId="AD" clId="Web-{A41AECDC-90DA-C838-9312-BDB55D5CA624}" dt="2025-06-17T07:33:46.384" v="28"/>
        <pc:sldMkLst>
          <pc:docMk/>
          <pc:sldMk cId="3766845923" sldId="2147483391"/>
        </pc:sldMkLst>
      </pc:sldChg>
      <pc:sldChg chg="modSp new mod modClrScheme chgLayout">
        <pc:chgData name="Smith, Ian" userId="S::ian.smith@eirgrid.com::cbe7ed05-2466-467b-a326-cd62bcd2e162" providerId="AD" clId="Web-{A41AECDC-90DA-C838-9312-BDB55D5CA624}" dt="2025-06-17T07:22:58.171" v="26" actId="20577"/>
        <pc:sldMkLst>
          <pc:docMk/>
          <pc:sldMk cId="2616588109" sldId="2147483411"/>
        </pc:sldMkLst>
      </pc:sldChg>
    </pc:docChg>
  </pc:docChgLst>
  <pc:docChgLst>
    <pc:chgData name="Smith, Ian" userId="S::ian.smith@eirgrid.com::cbe7ed05-2466-467b-a326-cd62bcd2e162" providerId="AD" clId="Web-{BAD0B826-67D1-46F1-33F2-E5351F414292}"/>
    <pc:docChg chg="addSld delSld">
      <pc:chgData name="Smith, Ian" userId="S::ian.smith@eirgrid.com::cbe7ed05-2466-467b-a326-cd62bcd2e162" providerId="AD" clId="Web-{BAD0B826-67D1-46F1-33F2-E5351F414292}" dt="2025-08-22T08:59:28.576" v="1"/>
      <pc:docMkLst>
        <pc:docMk/>
      </pc:docMkLst>
      <pc:sldChg chg="add del">
        <pc:chgData name="Smith, Ian" userId="S::ian.smith@eirgrid.com::cbe7ed05-2466-467b-a326-cd62bcd2e162" providerId="AD" clId="Web-{BAD0B826-67D1-46F1-33F2-E5351F414292}" dt="2025-08-22T08:59:28.576" v="1"/>
        <pc:sldMkLst>
          <pc:docMk/>
          <pc:sldMk cId="432392480" sldId="2147483451"/>
        </pc:sldMkLst>
      </pc:sldChg>
    </pc:docChg>
  </pc:docChgLst>
  <pc:docChgLst>
    <pc:chgData name="McGinley, Andrew(EXT)" userId="S::andrew.mcginley@eirgrid.com::913558ba-f8b5-4d5d-b58c-005cccbd315b" providerId="AD" clId="Web-{9DF575D4-0DBF-4ACB-B793-22F64D3C6927}"/>
    <pc:docChg chg="modSld">
      <pc:chgData name="McGinley, Andrew(EXT)" userId="S::andrew.mcginley@eirgrid.com::913558ba-f8b5-4d5d-b58c-005cccbd315b" providerId="AD" clId="Web-{9DF575D4-0DBF-4ACB-B793-22F64D3C6927}" dt="2025-07-09T12:28:38.129" v="9" actId="20577"/>
      <pc:docMkLst>
        <pc:docMk/>
      </pc:docMkLst>
      <pc:sldChg chg="modSp">
        <pc:chgData name="McGinley, Andrew(EXT)" userId="S::andrew.mcginley@eirgrid.com::913558ba-f8b5-4d5d-b58c-005cccbd315b" providerId="AD" clId="Web-{9DF575D4-0DBF-4ACB-B793-22F64D3C6927}" dt="2025-07-09T12:28:38.129" v="9" actId="20577"/>
        <pc:sldMkLst>
          <pc:docMk/>
          <pc:sldMk cId="2131336884" sldId="2147483454"/>
        </pc:sldMkLst>
      </pc:sldChg>
    </pc:docChg>
  </pc:docChgLst>
  <pc:docChgLst>
    <pc:chgData name="Cloonan, Mo" userId="S::mo.cloonan@eirgrid.com::6896db55-86ce-4b61-84bd-d545d7af39dd" providerId="AD" clId="Web-{5E75A4D6-F09C-32ED-1CC6-7EEEBEE43BFD}"/>
    <pc:docChg chg="modSld">
      <pc:chgData name="Cloonan, Mo" userId="S::mo.cloonan@eirgrid.com::6896db55-86ce-4b61-84bd-d545d7af39dd" providerId="AD" clId="Web-{5E75A4D6-F09C-32ED-1CC6-7EEEBEE43BFD}" dt="2025-07-17T08:38:38.131" v="12" actId="20577"/>
      <pc:docMkLst>
        <pc:docMk/>
      </pc:docMkLst>
      <pc:sldChg chg="modSp">
        <pc:chgData name="Cloonan, Mo" userId="S::mo.cloonan@eirgrid.com::6896db55-86ce-4b61-84bd-d545d7af39dd" providerId="AD" clId="Web-{5E75A4D6-F09C-32ED-1CC6-7EEEBEE43BFD}" dt="2025-07-17T08:38:38.131" v="12" actId="20577"/>
        <pc:sldMkLst>
          <pc:docMk/>
          <pc:sldMk cId="4058147311" sldId="2147482396"/>
        </pc:sldMkLst>
      </pc:sldChg>
      <pc:sldChg chg="modSp">
        <pc:chgData name="Cloonan, Mo" userId="S::mo.cloonan@eirgrid.com::6896db55-86ce-4b61-84bd-d545d7af39dd" providerId="AD" clId="Web-{5E75A4D6-F09C-32ED-1CC6-7EEEBEE43BFD}" dt="2025-07-17T08:36:54.893" v="4" actId="20577"/>
        <pc:sldMkLst>
          <pc:docMk/>
          <pc:sldMk cId="2234088778" sldId="2147483374"/>
        </pc:sldMkLst>
      </pc:sldChg>
    </pc:docChg>
  </pc:docChgLst>
  <pc:docChgLst>
    <pc:chgData name="Clynes, Cian (EXT)" userId="bcd0d381-e95e-45a5-b7ee-1efe83133d7c" providerId="ADAL" clId="{846BBA9A-1ABA-4136-B322-8F9C8A3BAB7E}"/>
    <pc:docChg chg="undo custSel addSld delSld modSld">
      <pc:chgData name="Clynes, Cian (EXT)" userId="bcd0d381-e95e-45a5-b7ee-1efe83133d7c" providerId="ADAL" clId="{846BBA9A-1ABA-4136-B322-8F9C8A3BAB7E}" dt="2025-07-21T14:53:00.536" v="200" actId="14100"/>
      <pc:docMkLst>
        <pc:docMk/>
      </pc:docMkLst>
      <pc:sldChg chg="del">
        <pc:chgData name="Clynes, Cian (EXT)" userId="bcd0d381-e95e-45a5-b7ee-1efe83133d7c" providerId="ADAL" clId="{846BBA9A-1ABA-4136-B322-8F9C8A3BAB7E}" dt="2025-07-21T09:29:52.755" v="0" actId="47"/>
        <pc:sldMkLst>
          <pc:docMk/>
          <pc:sldMk cId="293411738" sldId="2147482397"/>
        </pc:sldMkLst>
      </pc:sldChg>
      <pc:sldChg chg="modSp mod">
        <pc:chgData name="Clynes, Cian (EXT)" userId="bcd0d381-e95e-45a5-b7ee-1efe83133d7c" providerId="ADAL" clId="{846BBA9A-1ABA-4136-B322-8F9C8A3BAB7E}" dt="2025-07-21T09:34:18.387" v="55" actId="207"/>
        <pc:sldMkLst>
          <pc:docMk/>
          <pc:sldMk cId="3118628831" sldId="2147482404"/>
        </pc:sldMkLst>
      </pc:sldChg>
      <pc:sldChg chg="addSp delSp modSp mod">
        <pc:chgData name="Clynes, Cian (EXT)" userId="bcd0d381-e95e-45a5-b7ee-1efe83133d7c" providerId="ADAL" clId="{846BBA9A-1ABA-4136-B322-8F9C8A3BAB7E}" dt="2025-07-21T14:53:00.536" v="200" actId="14100"/>
        <pc:sldMkLst>
          <pc:docMk/>
          <pc:sldMk cId="3760169039" sldId="2147483482"/>
        </pc:sldMkLst>
      </pc:sldChg>
      <pc:sldChg chg="delSp add del mod">
        <pc:chgData name="Clynes, Cian (EXT)" userId="bcd0d381-e95e-45a5-b7ee-1efe83133d7c" providerId="ADAL" clId="{846BBA9A-1ABA-4136-B322-8F9C8A3BAB7E}" dt="2025-07-21T09:32:11.673" v="23" actId="47"/>
        <pc:sldMkLst>
          <pc:docMk/>
          <pc:sldMk cId="3270375057" sldId="2147483483"/>
        </pc:sldMkLst>
      </pc:sldChg>
    </pc:docChg>
  </pc:docChgLst>
  <pc:docChgLst>
    <pc:chgData name="Smith, Ian" userId="S::ian.smith@eirgrid.com::cbe7ed05-2466-467b-a326-cd62bcd2e162" providerId="AD" clId="Web-{CA5C61CC-8AED-485A-3D4A-B6B29CB95D9F}"/>
    <pc:docChg chg="addSld modSld">
      <pc:chgData name="Smith, Ian" userId="S::ian.smith@eirgrid.com::cbe7ed05-2466-467b-a326-cd62bcd2e162" providerId="AD" clId="Web-{CA5C61CC-8AED-485A-3D4A-B6B29CB95D9F}" dt="2025-06-24T09:55:33.701" v="42" actId="20577"/>
      <pc:docMkLst>
        <pc:docMk/>
      </pc:docMkLst>
      <pc:sldChg chg="modSp new">
        <pc:chgData name="Smith, Ian" userId="S::ian.smith@eirgrid.com::cbe7ed05-2466-467b-a326-cd62bcd2e162" providerId="AD" clId="Web-{CA5C61CC-8AED-485A-3D4A-B6B29CB95D9F}" dt="2025-06-24T09:55:33.701" v="42" actId="20577"/>
        <pc:sldMkLst>
          <pc:docMk/>
          <pc:sldMk cId="432392480" sldId="2147483451"/>
        </pc:sldMkLst>
      </pc:sldChg>
    </pc:docChg>
  </pc:docChgLst>
  <pc:docChgLst>
    <pc:chgData name="Smith, Ian" userId="cbe7ed05-2466-467b-a326-cd62bcd2e162" providerId="ADAL" clId="{E1A206CC-481C-4052-9FD8-49FDED57C41F}"/>
    <pc:docChg chg="custSel addSld delSld modSld">
      <pc:chgData name="Smith, Ian" userId="cbe7ed05-2466-467b-a326-cd62bcd2e162" providerId="ADAL" clId="{E1A206CC-481C-4052-9FD8-49FDED57C41F}" dt="2025-06-24T09:44:34.930" v="164" actId="20577"/>
      <pc:docMkLst>
        <pc:docMk/>
      </pc:docMkLst>
      <pc:sldChg chg="modSp mod">
        <pc:chgData name="Smith, Ian" userId="cbe7ed05-2466-467b-a326-cd62bcd2e162" providerId="ADAL" clId="{E1A206CC-481C-4052-9FD8-49FDED57C41F}" dt="2025-06-24T09:40:28" v="52" actId="790"/>
        <pc:sldMkLst>
          <pc:docMk/>
          <pc:sldMk cId="107088682" sldId="257"/>
        </pc:sldMkLst>
      </pc:sldChg>
      <pc:sldChg chg="modSp mod">
        <pc:chgData name="Smith, Ian" userId="cbe7ed05-2466-467b-a326-cd62bcd2e162" providerId="ADAL" clId="{E1A206CC-481C-4052-9FD8-49FDED57C41F}" dt="2025-06-24T09:40:28" v="52" actId="790"/>
        <pc:sldMkLst>
          <pc:docMk/>
          <pc:sldMk cId="2449304111" sldId="258"/>
        </pc:sldMkLst>
      </pc:sldChg>
      <pc:sldChg chg="modSp mod">
        <pc:chgData name="Smith, Ian" userId="cbe7ed05-2466-467b-a326-cd62bcd2e162" providerId="ADAL" clId="{E1A206CC-481C-4052-9FD8-49FDED57C41F}" dt="2025-06-24T09:40:28" v="52" actId="790"/>
        <pc:sldMkLst>
          <pc:docMk/>
          <pc:sldMk cId="3543777335" sldId="260"/>
        </pc:sldMkLst>
      </pc:sldChg>
      <pc:sldChg chg="modSp mod">
        <pc:chgData name="Smith, Ian" userId="cbe7ed05-2466-467b-a326-cd62bcd2e162" providerId="ADAL" clId="{E1A206CC-481C-4052-9FD8-49FDED57C41F}" dt="2025-06-24T09:40:28" v="52" actId="790"/>
        <pc:sldMkLst>
          <pc:docMk/>
          <pc:sldMk cId="4099810586" sldId="261"/>
        </pc:sldMkLst>
      </pc:sldChg>
      <pc:sldChg chg="modSp del mod">
        <pc:chgData name="Smith, Ian" userId="cbe7ed05-2466-467b-a326-cd62bcd2e162" providerId="ADAL" clId="{E1A206CC-481C-4052-9FD8-49FDED57C41F}" dt="2025-06-24T09:41:25.852" v="83" actId="47"/>
        <pc:sldMkLst>
          <pc:docMk/>
          <pc:sldMk cId="2658238730" sldId="273"/>
        </pc:sldMkLst>
      </pc:sldChg>
      <pc:sldChg chg="modSp mod">
        <pc:chgData name="Smith, Ian" userId="cbe7ed05-2466-467b-a326-cd62bcd2e162" providerId="ADAL" clId="{E1A206CC-481C-4052-9FD8-49FDED57C41F}" dt="2025-06-24T09:40:28" v="52" actId="790"/>
        <pc:sldMkLst>
          <pc:docMk/>
          <pc:sldMk cId="91359146" sldId="2076137685"/>
        </pc:sldMkLst>
      </pc:sldChg>
      <pc:sldChg chg="modSp mod">
        <pc:chgData name="Smith, Ian" userId="cbe7ed05-2466-467b-a326-cd62bcd2e162" providerId="ADAL" clId="{E1A206CC-481C-4052-9FD8-49FDED57C41F}" dt="2025-06-24T09:40:28" v="52" actId="790"/>
        <pc:sldMkLst>
          <pc:docMk/>
          <pc:sldMk cId="3092134681" sldId="2076137700"/>
        </pc:sldMkLst>
      </pc:sldChg>
      <pc:sldChg chg="modSp mod">
        <pc:chgData name="Smith, Ian" userId="cbe7ed05-2466-467b-a326-cd62bcd2e162" providerId="ADAL" clId="{E1A206CC-481C-4052-9FD8-49FDED57C41F}" dt="2025-06-24T09:40:28" v="52" actId="790"/>
        <pc:sldMkLst>
          <pc:docMk/>
          <pc:sldMk cId="1509228675" sldId="2147473053"/>
        </pc:sldMkLst>
      </pc:sldChg>
      <pc:sldChg chg="modSp del mod">
        <pc:chgData name="Smith, Ian" userId="cbe7ed05-2466-467b-a326-cd62bcd2e162" providerId="ADAL" clId="{E1A206CC-481C-4052-9FD8-49FDED57C41F}" dt="2025-06-24T09:41:32.138" v="90" actId="47"/>
        <pc:sldMkLst>
          <pc:docMk/>
          <pc:sldMk cId="2952159270" sldId="2147475029"/>
        </pc:sldMkLst>
      </pc:sldChg>
      <pc:sldChg chg="modSp mod">
        <pc:chgData name="Smith, Ian" userId="cbe7ed05-2466-467b-a326-cd62bcd2e162" providerId="ADAL" clId="{E1A206CC-481C-4052-9FD8-49FDED57C41F}" dt="2025-06-24T09:40:28" v="52" actId="790"/>
        <pc:sldMkLst>
          <pc:docMk/>
          <pc:sldMk cId="892248708" sldId="2147481034"/>
        </pc:sldMkLst>
      </pc:sldChg>
      <pc:sldChg chg="modSp del mod">
        <pc:chgData name="Smith, Ian" userId="cbe7ed05-2466-467b-a326-cd62bcd2e162" providerId="ADAL" clId="{E1A206CC-481C-4052-9FD8-49FDED57C41F}" dt="2025-06-24T09:41:14.391" v="76" actId="47"/>
        <pc:sldMkLst>
          <pc:docMk/>
          <pc:sldMk cId="1909631637" sldId="2147482349"/>
        </pc:sldMkLst>
      </pc:sldChg>
      <pc:sldChg chg="modSp del mod">
        <pc:chgData name="Smith, Ian" userId="cbe7ed05-2466-467b-a326-cd62bcd2e162" providerId="ADAL" clId="{E1A206CC-481C-4052-9FD8-49FDED57C41F}" dt="2025-06-24T09:41:16.118" v="77" actId="47"/>
        <pc:sldMkLst>
          <pc:docMk/>
          <pc:sldMk cId="1982218739" sldId="2147482353"/>
        </pc:sldMkLst>
      </pc:sldChg>
      <pc:sldChg chg="modSp del mod">
        <pc:chgData name="Smith, Ian" userId="cbe7ed05-2466-467b-a326-cd62bcd2e162" providerId="ADAL" clId="{E1A206CC-481C-4052-9FD8-49FDED57C41F}" dt="2025-06-24T09:43:43.756" v="153" actId="47"/>
        <pc:sldMkLst>
          <pc:docMk/>
          <pc:sldMk cId="2361808889" sldId="2147482369"/>
        </pc:sldMkLst>
      </pc:sldChg>
      <pc:sldChg chg="modSp del mod">
        <pc:chgData name="Smith, Ian" userId="cbe7ed05-2466-467b-a326-cd62bcd2e162" providerId="ADAL" clId="{E1A206CC-481C-4052-9FD8-49FDED57C41F}" dt="2025-06-24T09:42:49.644" v="97" actId="47"/>
        <pc:sldMkLst>
          <pc:docMk/>
          <pc:sldMk cId="426801364" sldId="2147482372"/>
        </pc:sldMkLst>
      </pc:sldChg>
      <pc:sldChg chg="modSp del mod">
        <pc:chgData name="Smith, Ian" userId="cbe7ed05-2466-467b-a326-cd62bcd2e162" providerId="ADAL" clId="{E1A206CC-481C-4052-9FD8-49FDED57C41F}" dt="2025-06-24T09:43:33.444" v="134" actId="47"/>
        <pc:sldMkLst>
          <pc:docMk/>
          <pc:sldMk cId="1456233456" sldId="2147482377"/>
        </pc:sldMkLst>
      </pc:sldChg>
      <pc:sldChg chg="modSp del mod">
        <pc:chgData name="Smith, Ian" userId="cbe7ed05-2466-467b-a326-cd62bcd2e162" providerId="ADAL" clId="{E1A206CC-481C-4052-9FD8-49FDED57C41F}" dt="2025-06-24T09:43:44.352" v="154" actId="47"/>
        <pc:sldMkLst>
          <pc:docMk/>
          <pc:sldMk cId="1083897333" sldId="2147482378"/>
        </pc:sldMkLst>
      </pc:sldChg>
      <pc:sldChg chg="modSp del mod">
        <pc:chgData name="Smith, Ian" userId="cbe7ed05-2466-467b-a326-cd62bcd2e162" providerId="ADAL" clId="{E1A206CC-481C-4052-9FD8-49FDED57C41F}" dt="2025-06-24T09:43:35.500" v="138" actId="47"/>
        <pc:sldMkLst>
          <pc:docMk/>
          <pc:sldMk cId="1771904696" sldId="2147482379"/>
        </pc:sldMkLst>
      </pc:sldChg>
      <pc:sldChg chg="modSp del mod">
        <pc:chgData name="Smith, Ian" userId="cbe7ed05-2466-467b-a326-cd62bcd2e162" providerId="ADAL" clId="{E1A206CC-481C-4052-9FD8-49FDED57C41F}" dt="2025-06-24T09:43:36.255" v="140" actId="47"/>
        <pc:sldMkLst>
          <pc:docMk/>
          <pc:sldMk cId="3248552602" sldId="2147482380"/>
        </pc:sldMkLst>
      </pc:sldChg>
      <pc:sldChg chg="modSp del mod">
        <pc:chgData name="Smith, Ian" userId="cbe7ed05-2466-467b-a326-cd62bcd2e162" providerId="ADAL" clId="{E1A206CC-481C-4052-9FD8-49FDED57C41F}" dt="2025-06-24T09:43:31.118" v="129" actId="47"/>
        <pc:sldMkLst>
          <pc:docMk/>
          <pc:sldMk cId="1968910534" sldId="2147482381"/>
        </pc:sldMkLst>
      </pc:sldChg>
      <pc:sldChg chg="modSp del mod">
        <pc:chgData name="Smith, Ian" userId="cbe7ed05-2466-467b-a326-cd62bcd2e162" providerId="ADAL" clId="{E1A206CC-481C-4052-9FD8-49FDED57C41F}" dt="2025-06-24T09:43:41.292" v="150" actId="47"/>
        <pc:sldMkLst>
          <pc:docMk/>
          <pc:sldMk cId="1659794712" sldId="2147482383"/>
        </pc:sldMkLst>
      </pc:sldChg>
      <pc:sldChg chg="modSp del mod">
        <pc:chgData name="Smith, Ian" userId="cbe7ed05-2466-467b-a326-cd62bcd2e162" providerId="ADAL" clId="{E1A206CC-481C-4052-9FD8-49FDED57C41F}" dt="2025-06-24T09:43:39.082" v="146" actId="47"/>
        <pc:sldMkLst>
          <pc:docMk/>
          <pc:sldMk cId="1842351595" sldId="2147482385"/>
        </pc:sldMkLst>
      </pc:sldChg>
      <pc:sldChg chg="modSp del mod">
        <pc:chgData name="Smith, Ian" userId="cbe7ed05-2466-467b-a326-cd62bcd2e162" providerId="ADAL" clId="{E1A206CC-481C-4052-9FD8-49FDED57C41F}" dt="2025-06-24T09:43:41.914" v="151" actId="47"/>
        <pc:sldMkLst>
          <pc:docMk/>
          <pc:sldMk cId="480784065" sldId="2147482387"/>
        </pc:sldMkLst>
      </pc:sldChg>
      <pc:sldChg chg="modSp del mod">
        <pc:chgData name="Smith, Ian" userId="cbe7ed05-2466-467b-a326-cd62bcd2e162" providerId="ADAL" clId="{E1A206CC-481C-4052-9FD8-49FDED57C41F}" dt="2025-06-24T09:43:40.201" v="148" actId="47"/>
        <pc:sldMkLst>
          <pc:docMk/>
          <pc:sldMk cId="3584849548" sldId="2147482388"/>
        </pc:sldMkLst>
      </pc:sldChg>
      <pc:sldChg chg="modSp del mod">
        <pc:chgData name="Smith, Ian" userId="cbe7ed05-2466-467b-a326-cd62bcd2e162" providerId="ADAL" clId="{E1A206CC-481C-4052-9FD8-49FDED57C41F}" dt="2025-06-24T09:42:50.341" v="98" actId="47"/>
        <pc:sldMkLst>
          <pc:docMk/>
          <pc:sldMk cId="839598968" sldId="2147482389"/>
        </pc:sldMkLst>
      </pc:sldChg>
      <pc:sldChg chg="modSp del mod">
        <pc:chgData name="Smith, Ian" userId="cbe7ed05-2466-467b-a326-cd62bcd2e162" providerId="ADAL" clId="{E1A206CC-481C-4052-9FD8-49FDED57C41F}" dt="2025-06-24T09:43:34.210" v="136" actId="47"/>
        <pc:sldMkLst>
          <pc:docMk/>
          <pc:sldMk cId="4150643401" sldId="2147482390"/>
        </pc:sldMkLst>
      </pc:sldChg>
      <pc:sldChg chg="modSp del mod">
        <pc:chgData name="Smith, Ian" userId="cbe7ed05-2466-467b-a326-cd62bcd2e162" providerId="ADAL" clId="{E1A206CC-481C-4052-9FD8-49FDED57C41F}" dt="2025-06-24T09:43:37.250" v="142" actId="47"/>
        <pc:sldMkLst>
          <pc:docMk/>
          <pc:sldMk cId="2618500939" sldId="2147482391"/>
        </pc:sldMkLst>
      </pc:sldChg>
      <pc:sldChg chg="modSp del mod">
        <pc:chgData name="Smith, Ian" userId="cbe7ed05-2466-467b-a326-cd62bcd2e162" providerId="ADAL" clId="{E1A206CC-481C-4052-9FD8-49FDED57C41F}" dt="2025-06-24T09:43:43.073" v="152" actId="47"/>
        <pc:sldMkLst>
          <pc:docMk/>
          <pc:sldMk cId="2682043709" sldId="2147482392"/>
        </pc:sldMkLst>
      </pc:sldChg>
      <pc:sldChg chg="modSp del mod">
        <pc:chgData name="Smith, Ian" userId="cbe7ed05-2466-467b-a326-cd62bcd2e162" providerId="ADAL" clId="{E1A206CC-481C-4052-9FD8-49FDED57C41F}" dt="2025-06-24T09:43:46.113" v="156" actId="47"/>
        <pc:sldMkLst>
          <pc:docMk/>
          <pc:sldMk cId="1497698684" sldId="2147482393"/>
        </pc:sldMkLst>
      </pc:sldChg>
      <pc:sldChg chg="modSp mod">
        <pc:chgData name="Smith, Ian" userId="cbe7ed05-2466-467b-a326-cd62bcd2e162" providerId="ADAL" clId="{E1A206CC-481C-4052-9FD8-49FDED57C41F}" dt="2025-06-24T09:40:28" v="52" actId="790"/>
        <pc:sldMkLst>
          <pc:docMk/>
          <pc:sldMk cId="4058147311" sldId="2147482396"/>
        </pc:sldMkLst>
      </pc:sldChg>
      <pc:sldChg chg="modSp del mod">
        <pc:chgData name="Smith, Ian" userId="cbe7ed05-2466-467b-a326-cd62bcd2e162" providerId="ADAL" clId="{E1A206CC-481C-4052-9FD8-49FDED57C41F}" dt="2025-06-24T09:41:04.794" v="73" actId="47"/>
        <pc:sldMkLst>
          <pc:docMk/>
          <pc:sldMk cId="293411738" sldId="2147482397"/>
        </pc:sldMkLst>
      </pc:sldChg>
      <pc:sldChg chg="modSp del mod">
        <pc:chgData name="Smith, Ian" userId="cbe7ed05-2466-467b-a326-cd62bcd2e162" providerId="ADAL" clId="{E1A206CC-481C-4052-9FD8-49FDED57C41F}" dt="2025-06-24T09:41:06.203" v="74" actId="47"/>
        <pc:sldMkLst>
          <pc:docMk/>
          <pc:sldMk cId="2058829868" sldId="2147482404"/>
        </pc:sldMkLst>
      </pc:sldChg>
      <pc:sldChg chg="modSp mod">
        <pc:chgData name="Smith, Ian" userId="cbe7ed05-2466-467b-a326-cd62bcd2e162" providerId="ADAL" clId="{E1A206CC-481C-4052-9FD8-49FDED57C41F}" dt="2025-06-24T09:40:28" v="52" actId="790"/>
        <pc:sldMkLst>
          <pc:docMk/>
          <pc:sldMk cId="3488871567" sldId="2147482413"/>
        </pc:sldMkLst>
      </pc:sldChg>
      <pc:sldChg chg="modSp del mod">
        <pc:chgData name="Smith, Ian" userId="cbe7ed05-2466-467b-a326-cd62bcd2e162" providerId="ADAL" clId="{E1A206CC-481C-4052-9FD8-49FDED57C41F}" dt="2025-06-24T09:41:17.222" v="80" actId="47"/>
        <pc:sldMkLst>
          <pc:docMk/>
          <pc:sldMk cId="3664370999" sldId="2147483357"/>
        </pc:sldMkLst>
      </pc:sldChg>
      <pc:sldChg chg="modSp del mod">
        <pc:chgData name="Smith, Ian" userId="cbe7ed05-2466-467b-a326-cd62bcd2e162" providerId="ADAL" clId="{E1A206CC-481C-4052-9FD8-49FDED57C41F}" dt="2025-06-24T09:41:16.443" v="78" actId="47"/>
        <pc:sldMkLst>
          <pc:docMk/>
          <pc:sldMk cId="2525879225" sldId="2147483359"/>
        </pc:sldMkLst>
      </pc:sldChg>
      <pc:sldChg chg="modSp del mod">
        <pc:chgData name="Smith, Ian" userId="cbe7ed05-2466-467b-a326-cd62bcd2e162" providerId="ADAL" clId="{E1A206CC-481C-4052-9FD8-49FDED57C41F}" dt="2025-06-24T09:41:16.919" v="79" actId="47"/>
        <pc:sldMkLst>
          <pc:docMk/>
          <pc:sldMk cId="3142047734" sldId="2147483361"/>
        </pc:sldMkLst>
      </pc:sldChg>
      <pc:sldChg chg="modSp del mod">
        <pc:chgData name="Smith, Ian" userId="cbe7ed05-2466-467b-a326-cd62bcd2e162" providerId="ADAL" clId="{E1A206CC-481C-4052-9FD8-49FDED57C41F}" dt="2025-06-24T09:41:13.870" v="75" actId="47"/>
        <pc:sldMkLst>
          <pc:docMk/>
          <pc:sldMk cId="2038073761" sldId="2147483364"/>
        </pc:sldMkLst>
      </pc:sldChg>
      <pc:sldChg chg="modSp del mod">
        <pc:chgData name="Smith, Ian" userId="cbe7ed05-2466-467b-a326-cd62bcd2e162" providerId="ADAL" clId="{E1A206CC-481C-4052-9FD8-49FDED57C41F}" dt="2025-06-24T09:41:31.169" v="88" actId="47"/>
        <pc:sldMkLst>
          <pc:docMk/>
          <pc:sldMk cId="2582142422" sldId="2147483367"/>
        </pc:sldMkLst>
      </pc:sldChg>
      <pc:sldChg chg="modSp del mod">
        <pc:chgData name="Smith, Ian" userId="cbe7ed05-2466-467b-a326-cd62bcd2e162" providerId="ADAL" clId="{E1A206CC-481C-4052-9FD8-49FDED57C41F}" dt="2025-06-24T09:41:30.710" v="87" actId="47"/>
        <pc:sldMkLst>
          <pc:docMk/>
          <pc:sldMk cId="2086776906" sldId="2147483368"/>
        </pc:sldMkLst>
      </pc:sldChg>
      <pc:sldChg chg="modSp del mod">
        <pc:chgData name="Smith, Ian" userId="cbe7ed05-2466-467b-a326-cd62bcd2e162" providerId="ADAL" clId="{E1A206CC-481C-4052-9FD8-49FDED57C41F}" dt="2025-06-24T09:41:30.190" v="86" actId="47"/>
        <pc:sldMkLst>
          <pc:docMk/>
          <pc:sldMk cId="3406251674" sldId="2147483369"/>
        </pc:sldMkLst>
      </pc:sldChg>
      <pc:sldChg chg="addSp modSp mod">
        <pc:chgData name="Smith, Ian" userId="cbe7ed05-2466-467b-a326-cd62bcd2e162" providerId="ADAL" clId="{E1A206CC-481C-4052-9FD8-49FDED57C41F}" dt="2025-06-24T09:40:56.923" v="72" actId="20577"/>
        <pc:sldMkLst>
          <pc:docMk/>
          <pc:sldMk cId="4175597995" sldId="2147483371"/>
        </pc:sldMkLst>
      </pc:sldChg>
      <pc:sldChg chg="modSp del mod">
        <pc:chgData name="Smith, Ian" userId="cbe7ed05-2466-467b-a326-cd62bcd2e162" providerId="ADAL" clId="{E1A206CC-481C-4052-9FD8-49FDED57C41F}" dt="2025-06-24T09:41:31.605" v="89" actId="47"/>
        <pc:sldMkLst>
          <pc:docMk/>
          <pc:sldMk cId="1604635877" sldId="2147483372"/>
        </pc:sldMkLst>
      </pc:sldChg>
      <pc:sldChg chg="modSp mod">
        <pc:chgData name="Smith, Ian" userId="cbe7ed05-2466-467b-a326-cd62bcd2e162" providerId="ADAL" clId="{E1A206CC-481C-4052-9FD8-49FDED57C41F}" dt="2025-06-24T09:40:28" v="52" actId="790"/>
        <pc:sldMkLst>
          <pc:docMk/>
          <pc:sldMk cId="1840746117" sldId="2147483373"/>
        </pc:sldMkLst>
      </pc:sldChg>
      <pc:sldChg chg="modSp mod">
        <pc:chgData name="Smith, Ian" userId="cbe7ed05-2466-467b-a326-cd62bcd2e162" providerId="ADAL" clId="{E1A206CC-481C-4052-9FD8-49FDED57C41F}" dt="2025-06-24T09:40:28" v="52" actId="790"/>
        <pc:sldMkLst>
          <pc:docMk/>
          <pc:sldMk cId="2234088778" sldId="2147483374"/>
        </pc:sldMkLst>
      </pc:sldChg>
      <pc:sldChg chg="del">
        <pc:chgData name="Smith, Ian" userId="cbe7ed05-2466-467b-a326-cd62bcd2e162" providerId="ADAL" clId="{E1A206CC-481C-4052-9FD8-49FDED57C41F}" dt="2025-06-24T09:39:21.862" v="0" actId="47"/>
        <pc:sldMkLst>
          <pc:docMk/>
          <pc:sldMk cId="873539713" sldId="2147483375"/>
        </pc:sldMkLst>
      </pc:sldChg>
      <pc:sldChg chg="del">
        <pc:chgData name="Smith, Ian" userId="cbe7ed05-2466-467b-a326-cd62bcd2e162" providerId="ADAL" clId="{E1A206CC-481C-4052-9FD8-49FDED57C41F}" dt="2025-06-24T09:39:22.601" v="1" actId="47"/>
        <pc:sldMkLst>
          <pc:docMk/>
          <pc:sldMk cId="480644130" sldId="2147483376"/>
        </pc:sldMkLst>
      </pc:sldChg>
      <pc:sldChg chg="del">
        <pc:chgData name="Smith, Ian" userId="cbe7ed05-2466-467b-a326-cd62bcd2e162" providerId="ADAL" clId="{E1A206CC-481C-4052-9FD8-49FDED57C41F}" dt="2025-06-24T09:39:23.269" v="2" actId="47"/>
        <pc:sldMkLst>
          <pc:docMk/>
          <pc:sldMk cId="204587910" sldId="2147483377"/>
        </pc:sldMkLst>
      </pc:sldChg>
      <pc:sldChg chg="del">
        <pc:chgData name="Smith, Ian" userId="cbe7ed05-2466-467b-a326-cd62bcd2e162" providerId="ADAL" clId="{E1A206CC-481C-4052-9FD8-49FDED57C41F}" dt="2025-06-24T09:39:24.118" v="3" actId="47"/>
        <pc:sldMkLst>
          <pc:docMk/>
          <pc:sldMk cId="3931912205" sldId="2147483378"/>
        </pc:sldMkLst>
      </pc:sldChg>
      <pc:sldChg chg="del">
        <pc:chgData name="Smith, Ian" userId="cbe7ed05-2466-467b-a326-cd62bcd2e162" providerId="ADAL" clId="{E1A206CC-481C-4052-9FD8-49FDED57C41F}" dt="2025-06-24T09:39:24.568" v="4" actId="47"/>
        <pc:sldMkLst>
          <pc:docMk/>
          <pc:sldMk cId="3301194419" sldId="2147483379"/>
        </pc:sldMkLst>
      </pc:sldChg>
      <pc:sldChg chg="del">
        <pc:chgData name="Smith, Ian" userId="cbe7ed05-2466-467b-a326-cd62bcd2e162" providerId="ADAL" clId="{E1A206CC-481C-4052-9FD8-49FDED57C41F}" dt="2025-06-24T09:39:25.473" v="5" actId="47"/>
        <pc:sldMkLst>
          <pc:docMk/>
          <pc:sldMk cId="1172217604" sldId="2147483380"/>
        </pc:sldMkLst>
      </pc:sldChg>
      <pc:sldChg chg="del">
        <pc:chgData name="Smith, Ian" userId="cbe7ed05-2466-467b-a326-cd62bcd2e162" providerId="ADAL" clId="{E1A206CC-481C-4052-9FD8-49FDED57C41F}" dt="2025-06-24T09:39:25.810" v="6" actId="47"/>
        <pc:sldMkLst>
          <pc:docMk/>
          <pc:sldMk cId="1942516818" sldId="2147483381"/>
        </pc:sldMkLst>
      </pc:sldChg>
      <pc:sldChg chg="del">
        <pc:chgData name="Smith, Ian" userId="cbe7ed05-2466-467b-a326-cd62bcd2e162" providerId="ADAL" clId="{E1A206CC-481C-4052-9FD8-49FDED57C41F}" dt="2025-06-24T09:39:27.229" v="7" actId="47"/>
        <pc:sldMkLst>
          <pc:docMk/>
          <pc:sldMk cId="1870718358" sldId="2147483382"/>
        </pc:sldMkLst>
      </pc:sldChg>
      <pc:sldChg chg="modSp mod">
        <pc:chgData name="Smith, Ian" userId="cbe7ed05-2466-467b-a326-cd62bcd2e162" providerId="ADAL" clId="{E1A206CC-481C-4052-9FD8-49FDED57C41F}" dt="2025-06-24T09:42:28.628" v="94" actId="207"/>
        <pc:sldMkLst>
          <pc:docMk/>
          <pc:sldMk cId="2079206594" sldId="2147483383"/>
        </pc:sldMkLst>
      </pc:sldChg>
      <pc:sldChg chg="modSp mod">
        <pc:chgData name="Smith, Ian" userId="cbe7ed05-2466-467b-a326-cd62bcd2e162" providerId="ADAL" clId="{E1A206CC-481C-4052-9FD8-49FDED57C41F}" dt="2025-06-24T09:42:41.151" v="96" actId="207"/>
        <pc:sldMkLst>
          <pc:docMk/>
          <pc:sldMk cId="1110125508" sldId="2147483384"/>
        </pc:sldMkLst>
      </pc:sldChg>
      <pc:sldChg chg="modSp mod">
        <pc:chgData name="Smith, Ian" userId="cbe7ed05-2466-467b-a326-cd62bcd2e162" providerId="ADAL" clId="{E1A206CC-481C-4052-9FD8-49FDED57C41F}" dt="2025-06-24T09:40:28" v="52" actId="790"/>
        <pc:sldMkLst>
          <pc:docMk/>
          <pc:sldMk cId="2711202675" sldId="2147483386"/>
        </pc:sldMkLst>
      </pc:sldChg>
      <pc:sldChg chg="modSp mod">
        <pc:chgData name="Smith, Ian" userId="cbe7ed05-2466-467b-a326-cd62bcd2e162" providerId="ADAL" clId="{E1A206CC-481C-4052-9FD8-49FDED57C41F}" dt="2025-06-24T09:42:23.779" v="93" actId="207"/>
        <pc:sldMkLst>
          <pc:docMk/>
          <pc:sldMk cId="3762827854" sldId="2147483389"/>
        </pc:sldMkLst>
      </pc:sldChg>
      <pc:sldChg chg="modSp mod">
        <pc:chgData name="Smith, Ian" userId="cbe7ed05-2466-467b-a326-cd62bcd2e162" providerId="ADAL" clId="{E1A206CC-481C-4052-9FD8-49FDED57C41F}" dt="2025-06-24T09:42:13.439" v="91" actId="207"/>
        <pc:sldMkLst>
          <pc:docMk/>
          <pc:sldMk cId="914071616" sldId="2147483390"/>
        </pc:sldMkLst>
      </pc:sldChg>
      <pc:sldChg chg="modSp mod">
        <pc:chgData name="Smith, Ian" userId="cbe7ed05-2466-467b-a326-cd62bcd2e162" providerId="ADAL" clId="{E1A206CC-481C-4052-9FD8-49FDED57C41F}" dt="2025-06-24T09:42:18.950" v="92" actId="207"/>
        <pc:sldMkLst>
          <pc:docMk/>
          <pc:sldMk cId="3766845923" sldId="2147483391"/>
        </pc:sldMkLst>
      </pc:sldChg>
      <pc:sldChg chg="modSp del mod">
        <pc:chgData name="Smith, Ian" userId="cbe7ed05-2466-467b-a326-cd62bcd2e162" providerId="ADAL" clId="{E1A206CC-481C-4052-9FD8-49FDED57C41F}" dt="2025-06-24T09:41:24.582" v="81" actId="47"/>
        <pc:sldMkLst>
          <pc:docMk/>
          <pc:sldMk cId="3087098237" sldId="2147483392"/>
        </pc:sldMkLst>
      </pc:sldChg>
      <pc:sldChg chg="modSp del mod">
        <pc:chgData name="Smith, Ian" userId="cbe7ed05-2466-467b-a326-cd62bcd2e162" providerId="ADAL" clId="{E1A206CC-481C-4052-9FD8-49FDED57C41F}" dt="2025-06-24T09:43:31.576" v="130" actId="47"/>
        <pc:sldMkLst>
          <pc:docMk/>
          <pc:sldMk cId="939436318" sldId="2147483393"/>
        </pc:sldMkLst>
      </pc:sldChg>
      <pc:sldChg chg="modSp del mod">
        <pc:chgData name="Smith, Ian" userId="cbe7ed05-2466-467b-a326-cd62bcd2e162" providerId="ADAL" clId="{E1A206CC-481C-4052-9FD8-49FDED57C41F}" dt="2025-06-24T09:43:32.131" v="131" actId="47"/>
        <pc:sldMkLst>
          <pc:docMk/>
          <pc:sldMk cId="3895858529" sldId="2147483394"/>
        </pc:sldMkLst>
      </pc:sldChg>
      <pc:sldChg chg="modSp del mod">
        <pc:chgData name="Smith, Ian" userId="cbe7ed05-2466-467b-a326-cd62bcd2e162" providerId="ADAL" clId="{E1A206CC-481C-4052-9FD8-49FDED57C41F}" dt="2025-06-24T09:43:32.557" v="132" actId="47"/>
        <pc:sldMkLst>
          <pc:docMk/>
          <pc:sldMk cId="125808272" sldId="2147483395"/>
        </pc:sldMkLst>
      </pc:sldChg>
      <pc:sldChg chg="modSp del mod">
        <pc:chgData name="Smith, Ian" userId="cbe7ed05-2466-467b-a326-cd62bcd2e162" providerId="ADAL" clId="{E1A206CC-481C-4052-9FD8-49FDED57C41F}" dt="2025-06-24T09:43:33.004" v="133" actId="47"/>
        <pc:sldMkLst>
          <pc:docMk/>
          <pc:sldMk cId="2552382034" sldId="2147483396"/>
        </pc:sldMkLst>
      </pc:sldChg>
      <pc:sldChg chg="modSp del mod">
        <pc:chgData name="Smith, Ian" userId="cbe7ed05-2466-467b-a326-cd62bcd2e162" providerId="ADAL" clId="{E1A206CC-481C-4052-9FD8-49FDED57C41F}" dt="2025-06-24T09:43:33.805" v="135" actId="47"/>
        <pc:sldMkLst>
          <pc:docMk/>
          <pc:sldMk cId="2596478448" sldId="2147483397"/>
        </pc:sldMkLst>
      </pc:sldChg>
      <pc:sldChg chg="modSp del mod">
        <pc:chgData name="Smith, Ian" userId="cbe7ed05-2466-467b-a326-cd62bcd2e162" providerId="ADAL" clId="{E1A206CC-481C-4052-9FD8-49FDED57C41F}" dt="2025-06-24T09:43:35.115" v="137" actId="47"/>
        <pc:sldMkLst>
          <pc:docMk/>
          <pc:sldMk cId="2948683764" sldId="2147483398"/>
        </pc:sldMkLst>
      </pc:sldChg>
      <pc:sldChg chg="modSp del mod">
        <pc:chgData name="Smith, Ian" userId="cbe7ed05-2466-467b-a326-cd62bcd2e162" providerId="ADAL" clId="{E1A206CC-481C-4052-9FD8-49FDED57C41F}" dt="2025-06-24T09:43:35.897" v="139" actId="47"/>
        <pc:sldMkLst>
          <pc:docMk/>
          <pc:sldMk cId="3914455777" sldId="2147483399"/>
        </pc:sldMkLst>
      </pc:sldChg>
      <pc:sldChg chg="modSp del mod">
        <pc:chgData name="Smith, Ian" userId="cbe7ed05-2466-467b-a326-cd62bcd2e162" providerId="ADAL" clId="{E1A206CC-481C-4052-9FD8-49FDED57C41F}" dt="2025-06-24T09:43:36.671" v="141" actId="47"/>
        <pc:sldMkLst>
          <pc:docMk/>
          <pc:sldMk cId="2754136386" sldId="2147483400"/>
        </pc:sldMkLst>
      </pc:sldChg>
      <pc:sldChg chg="modSp del mod">
        <pc:chgData name="Smith, Ian" userId="cbe7ed05-2466-467b-a326-cd62bcd2e162" providerId="ADAL" clId="{E1A206CC-481C-4052-9FD8-49FDED57C41F}" dt="2025-06-24T09:43:37.716" v="143" actId="47"/>
        <pc:sldMkLst>
          <pc:docMk/>
          <pc:sldMk cId="3207787875" sldId="2147483401"/>
        </pc:sldMkLst>
      </pc:sldChg>
      <pc:sldChg chg="modSp del mod">
        <pc:chgData name="Smith, Ian" userId="cbe7ed05-2466-467b-a326-cd62bcd2e162" providerId="ADAL" clId="{E1A206CC-481C-4052-9FD8-49FDED57C41F}" dt="2025-06-24T09:43:38.134" v="144" actId="47"/>
        <pc:sldMkLst>
          <pc:docMk/>
          <pc:sldMk cId="645140127" sldId="2147483402"/>
        </pc:sldMkLst>
      </pc:sldChg>
      <pc:sldChg chg="modSp del mod">
        <pc:chgData name="Smith, Ian" userId="cbe7ed05-2466-467b-a326-cd62bcd2e162" providerId="ADAL" clId="{E1A206CC-481C-4052-9FD8-49FDED57C41F}" dt="2025-06-24T09:43:38.501" v="145" actId="47"/>
        <pc:sldMkLst>
          <pc:docMk/>
          <pc:sldMk cId="1893379796" sldId="2147483403"/>
        </pc:sldMkLst>
      </pc:sldChg>
      <pc:sldChg chg="modSp del mod">
        <pc:chgData name="Smith, Ian" userId="cbe7ed05-2466-467b-a326-cd62bcd2e162" providerId="ADAL" clId="{E1A206CC-481C-4052-9FD8-49FDED57C41F}" dt="2025-06-24T09:43:39.715" v="147" actId="47"/>
        <pc:sldMkLst>
          <pc:docMk/>
          <pc:sldMk cId="1208432707" sldId="2147483404"/>
        </pc:sldMkLst>
      </pc:sldChg>
      <pc:sldChg chg="modSp del mod">
        <pc:chgData name="Smith, Ian" userId="cbe7ed05-2466-467b-a326-cd62bcd2e162" providerId="ADAL" clId="{E1A206CC-481C-4052-9FD8-49FDED57C41F}" dt="2025-06-24T09:43:40.696" v="149" actId="47"/>
        <pc:sldMkLst>
          <pc:docMk/>
          <pc:sldMk cId="1102287007" sldId="2147483405"/>
        </pc:sldMkLst>
      </pc:sldChg>
      <pc:sldChg chg="modSp del mod">
        <pc:chgData name="Smith, Ian" userId="cbe7ed05-2466-467b-a326-cd62bcd2e162" providerId="ADAL" clId="{E1A206CC-481C-4052-9FD8-49FDED57C41F}" dt="2025-06-24T09:43:44.988" v="155" actId="47"/>
        <pc:sldMkLst>
          <pc:docMk/>
          <pc:sldMk cId="1203420715" sldId="2147483406"/>
        </pc:sldMkLst>
      </pc:sldChg>
      <pc:sldChg chg="modSp del mod">
        <pc:chgData name="Smith, Ian" userId="cbe7ed05-2466-467b-a326-cd62bcd2e162" providerId="ADAL" clId="{E1A206CC-481C-4052-9FD8-49FDED57C41F}" dt="2025-06-24T09:43:48.391" v="157" actId="47"/>
        <pc:sldMkLst>
          <pc:docMk/>
          <pc:sldMk cId="847652415" sldId="2147483407"/>
        </pc:sldMkLst>
      </pc:sldChg>
      <pc:sldChg chg="modSp del mod">
        <pc:chgData name="Smith, Ian" userId="cbe7ed05-2466-467b-a326-cd62bcd2e162" providerId="ADAL" clId="{E1A206CC-481C-4052-9FD8-49FDED57C41F}" dt="2025-06-24T09:41:26.581" v="84" actId="47"/>
        <pc:sldMkLst>
          <pc:docMk/>
          <pc:sldMk cId="2303039287" sldId="2147483408"/>
        </pc:sldMkLst>
      </pc:sldChg>
      <pc:sldChg chg="modSp del mod">
        <pc:chgData name="Smith, Ian" userId="cbe7ed05-2466-467b-a326-cd62bcd2e162" providerId="ADAL" clId="{E1A206CC-481C-4052-9FD8-49FDED57C41F}" dt="2025-06-24T09:41:27.225" v="85" actId="47"/>
        <pc:sldMkLst>
          <pc:docMk/>
          <pc:sldMk cId="517485246" sldId="2147483410"/>
        </pc:sldMkLst>
      </pc:sldChg>
      <pc:sldChg chg="modSp del mod">
        <pc:chgData name="Smith, Ian" userId="cbe7ed05-2466-467b-a326-cd62bcd2e162" providerId="ADAL" clId="{E1A206CC-481C-4052-9FD8-49FDED57C41F}" dt="2025-06-24T09:41:25.241" v="82" actId="47"/>
        <pc:sldMkLst>
          <pc:docMk/>
          <pc:sldMk cId="336269041" sldId="2147483411"/>
        </pc:sldMkLst>
      </pc:sldChg>
      <pc:sldChg chg="modSp mod">
        <pc:chgData name="Smith, Ian" userId="cbe7ed05-2466-467b-a326-cd62bcd2e162" providerId="ADAL" clId="{E1A206CC-481C-4052-9FD8-49FDED57C41F}" dt="2025-06-24T09:40:28" v="52" actId="790"/>
        <pc:sldMkLst>
          <pc:docMk/>
          <pc:sldMk cId="2938044461" sldId="2147483412"/>
        </pc:sldMkLst>
      </pc:sldChg>
      <pc:sldChg chg="addSp delSp modSp mod">
        <pc:chgData name="Smith, Ian" userId="cbe7ed05-2466-467b-a326-cd62bcd2e162" providerId="ADAL" clId="{E1A206CC-481C-4052-9FD8-49FDED57C41F}" dt="2025-06-24T09:44:34.930" v="164" actId="20577"/>
        <pc:sldMkLst>
          <pc:docMk/>
          <pc:sldMk cId="3862309135" sldId="2147483444"/>
        </pc:sldMkLst>
      </pc:sldChg>
      <pc:sldChg chg="modSp mod">
        <pc:chgData name="Smith, Ian" userId="cbe7ed05-2466-467b-a326-cd62bcd2e162" providerId="ADAL" clId="{E1A206CC-481C-4052-9FD8-49FDED57C41F}" dt="2025-06-24T09:40:28" v="52" actId="790"/>
        <pc:sldMkLst>
          <pc:docMk/>
          <pc:sldMk cId="3316204711" sldId="2147483445"/>
        </pc:sldMkLst>
      </pc:sldChg>
      <pc:sldChg chg="modSp mod">
        <pc:chgData name="Smith, Ian" userId="cbe7ed05-2466-467b-a326-cd62bcd2e162" providerId="ADAL" clId="{E1A206CC-481C-4052-9FD8-49FDED57C41F}" dt="2025-06-24T09:42:34.757" v="95" actId="207"/>
        <pc:sldMkLst>
          <pc:docMk/>
          <pc:sldMk cId="3177252444" sldId="2147483446"/>
        </pc:sldMkLst>
      </pc:sldChg>
      <pc:sldChg chg="modSp mod">
        <pc:chgData name="Smith, Ian" userId="cbe7ed05-2466-467b-a326-cd62bcd2e162" providerId="ADAL" clId="{E1A206CC-481C-4052-9FD8-49FDED57C41F}" dt="2025-06-24T09:44:15.444" v="162" actId="20577"/>
        <pc:sldMkLst>
          <pc:docMk/>
          <pc:sldMk cId="3968854515" sldId="2147483447"/>
        </pc:sldMkLst>
      </pc:sldChg>
      <pc:sldChg chg="modSp mod">
        <pc:chgData name="Smith, Ian" userId="cbe7ed05-2466-467b-a326-cd62bcd2e162" providerId="ADAL" clId="{E1A206CC-481C-4052-9FD8-49FDED57C41F}" dt="2025-06-24T09:40:28" v="52" actId="790"/>
        <pc:sldMkLst>
          <pc:docMk/>
          <pc:sldMk cId="356870559" sldId="2147483449"/>
        </pc:sldMkLst>
      </pc:sldChg>
      <pc:sldChg chg="addSp delSp modSp new mod modClrScheme chgLayout">
        <pc:chgData name="Smith, Ian" userId="cbe7ed05-2466-467b-a326-cd62bcd2e162" providerId="ADAL" clId="{E1A206CC-481C-4052-9FD8-49FDED57C41F}" dt="2025-06-24T09:43:22.020" v="128" actId="20577"/>
        <pc:sldMkLst>
          <pc:docMk/>
          <pc:sldMk cId="2582796381" sldId="2147483450"/>
        </pc:sldMkLst>
      </pc:sldChg>
      <pc:sldMasterChg chg="delSldLayout">
        <pc:chgData name="Smith, Ian" userId="cbe7ed05-2466-467b-a326-cd62bcd2e162" providerId="ADAL" clId="{E1A206CC-481C-4052-9FD8-49FDED57C41F}" dt="2025-06-24T09:41:16.443" v="78" actId="47"/>
        <pc:sldMasterMkLst>
          <pc:docMk/>
          <pc:sldMasterMk cId="3845314113" sldId="2147483710"/>
        </pc:sldMasterMkLst>
        <pc:sldLayoutChg chg="del">
          <pc:chgData name="Smith, Ian" userId="cbe7ed05-2466-467b-a326-cd62bcd2e162" providerId="ADAL" clId="{E1A206CC-481C-4052-9FD8-49FDED57C41F}" dt="2025-06-24T09:41:13.870" v="75" actId="47"/>
          <pc:sldLayoutMkLst>
            <pc:docMk/>
            <pc:sldMasterMk cId="3845314113" sldId="2147483710"/>
            <pc:sldLayoutMk cId="2724998861" sldId="2147483805"/>
          </pc:sldLayoutMkLst>
        </pc:sldLayoutChg>
        <pc:sldLayoutChg chg="del">
          <pc:chgData name="Smith, Ian" userId="cbe7ed05-2466-467b-a326-cd62bcd2e162" providerId="ADAL" clId="{E1A206CC-481C-4052-9FD8-49FDED57C41F}" dt="2025-06-24T09:41:16.443" v="78" actId="47"/>
          <pc:sldLayoutMkLst>
            <pc:docMk/>
            <pc:sldMasterMk cId="3845314113" sldId="2147483710"/>
            <pc:sldLayoutMk cId="4046281642" sldId="2147483806"/>
          </pc:sldLayoutMkLst>
        </pc:sldLayoutChg>
      </pc:sldMasterChg>
      <pc:sldMasterChg chg="delSldLayout">
        <pc:chgData name="Smith, Ian" userId="cbe7ed05-2466-467b-a326-cd62bcd2e162" providerId="ADAL" clId="{E1A206CC-481C-4052-9FD8-49FDED57C41F}" dt="2025-06-24T09:41:32.138" v="90" actId="47"/>
        <pc:sldMasterMkLst>
          <pc:docMk/>
          <pc:sldMasterMk cId="1001138316" sldId="2147483768"/>
        </pc:sldMasterMkLst>
        <pc:sldLayoutChg chg="del">
          <pc:chgData name="Smith, Ian" userId="cbe7ed05-2466-467b-a326-cd62bcd2e162" providerId="ADAL" clId="{E1A206CC-481C-4052-9FD8-49FDED57C41F}" dt="2025-06-24T09:41:31.605" v="89" actId="47"/>
          <pc:sldLayoutMkLst>
            <pc:docMk/>
            <pc:sldMasterMk cId="1001138316" sldId="2147483768"/>
            <pc:sldLayoutMk cId="908766335" sldId="2147483746"/>
          </pc:sldLayoutMkLst>
        </pc:sldLayoutChg>
        <pc:sldLayoutChg chg="del">
          <pc:chgData name="Smith, Ian" userId="cbe7ed05-2466-467b-a326-cd62bcd2e162" providerId="ADAL" clId="{E1A206CC-481C-4052-9FD8-49FDED57C41F}" dt="2025-06-24T09:41:30.710" v="87" actId="47"/>
          <pc:sldLayoutMkLst>
            <pc:docMk/>
            <pc:sldMasterMk cId="1001138316" sldId="2147483768"/>
            <pc:sldLayoutMk cId="2261547562" sldId="2147483847"/>
          </pc:sldLayoutMkLst>
        </pc:sldLayoutChg>
        <pc:sldLayoutChg chg="del">
          <pc:chgData name="Smith, Ian" userId="cbe7ed05-2466-467b-a326-cd62bcd2e162" providerId="ADAL" clId="{E1A206CC-481C-4052-9FD8-49FDED57C41F}" dt="2025-06-24T09:41:32.138" v="90" actId="47"/>
          <pc:sldLayoutMkLst>
            <pc:docMk/>
            <pc:sldMasterMk cId="1001138316" sldId="2147483768"/>
            <pc:sldLayoutMk cId="1580893329" sldId="2147483870"/>
          </pc:sldLayoutMkLst>
        </pc:sldLayoutChg>
      </pc:sldMasterChg>
      <pc:sldMasterChg chg="delSldLayout">
        <pc:chgData name="Smith, Ian" userId="cbe7ed05-2466-467b-a326-cd62bcd2e162" providerId="ADAL" clId="{E1A206CC-481C-4052-9FD8-49FDED57C41F}" dt="2025-06-24T09:41:25.241" v="82" actId="47"/>
        <pc:sldMasterMkLst>
          <pc:docMk/>
          <pc:sldMasterMk cId="4114146477" sldId="2147483823"/>
        </pc:sldMasterMkLst>
        <pc:sldLayoutChg chg="del">
          <pc:chgData name="Smith, Ian" userId="cbe7ed05-2466-467b-a326-cd62bcd2e162" providerId="ADAL" clId="{E1A206CC-481C-4052-9FD8-49FDED57C41F}" dt="2025-06-24T09:41:25.241" v="82" actId="47"/>
          <pc:sldLayoutMkLst>
            <pc:docMk/>
            <pc:sldMasterMk cId="4114146477" sldId="2147483823"/>
            <pc:sldLayoutMk cId="1812746958" sldId="2147483839"/>
          </pc:sldLayoutMkLst>
        </pc:sldLayoutChg>
        <pc:sldLayoutChg chg="del">
          <pc:chgData name="Smith, Ian" userId="cbe7ed05-2466-467b-a326-cd62bcd2e162" providerId="ADAL" clId="{E1A206CC-481C-4052-9FD8-49FDED57C41F}" dt="2025-06-24T09:41:06.203" v="74" actId="47"/>
          <pc:sldLayoutMkLst>
            <pc:docMk/>
            <pc:sldMasterMk cId="4114146477" sldId="2147483823"/>
            <pc:sldLayoutMk cId="2982391490" sldId="2147483954"/>
          </pc:sldLayoutMkLst>
        </pc:sldLayoutChg>
      </pc:sldMasterChg>
      <pc:sldMasterChg chg="delSldLayout">
        <pc:chgData name="Smith, Ian" userId="cbe7ed05-2466-467b-a326-cd62bcd2e162" providerId="ADAL" clId="{E1A206CC-481C-4052-9FD8-49FDED57C41F}" dt="2025-06-24T09:43:48.391" v="157" actId="47"/>
        <pc:sldMasterMkLst>
          <pc:docMk/>
          <pc:sldMasterMk cId="4051143140" sldId="2147483874"/>
        </pc:sldMasterMkLst>
        <pc:sldLayoutChg chg="del">
          <pc:chgData name="Smith, Ian" userId="cbe7ed05-2466-467b-a326-cd62bcd2e162" providerId="ADAL" clId="{E1A206CC-481C-4052-9FD8-49FDED57C41F}" dt="2025-06-24T09:42:49.644" v="97" actId="47"/>
          <pc:sldLayoutMkLst>
            <pc:docMk/>
            <pc:sldMasterMk cId="4051143140" sldId="2147483874"/>
            <pc:sldLayoutMk cId="3136017118" sldId="2147483888"/>
          </pc:sldLayoutMkLst>
        </pc:sldLayoutChg>
        <pc:sldLayoutChg chg="del">
          <pc:chgData name="Smith, Ian" userId="cbe7ed05-2466-467b-a326-cd62bcd2e162" providerId="ADAL" clId="{E1A206CC-481C-4052-9FD8-49FDED57C41F}" dt="2025-06-24T09:43:48.391" v="157" actId="47"/>
          <pc:sldLayoutMkLst>
            <pc:docMk/>
            <pc:sldMasterMk cId="4051143140" sldId="2147483874"/>
            <pc:sldLayoutMk cId="1116708413" sldId="2147483903"/>
          </pc:sldLayoutMkLst>
        </pc:sldLayoutChg>
      </pc:sldMasterChg>
      <pc:sldMasterChg chg="delSldLayout">
        <pc:chgData name="Smith, Ian" userId="cbe7ed05-2466-467b-a326-cd62bcd2e162" providerId="ADAL" clId="{E1A206CC-481C-4052-9FD8-49FDED57C41F}" dt="2025-06-24T09:41:04.794" v="73" actId="47"/>
        <pc:sldMasterMkLst>
          <pc:docMk/>
          <pc:sldMasterMk cId="3171100052" sldId="2147483931"/>
        </pc:sldMasterMkLst>
        <pc:sldLayoutChg chg="del">
          <pc:chgData name="Smith, Ian" userId="cbe7ed05-2466-467b-a326-cd62bcd2e162" providerId="ADAL" clId="{E1A206CC-481C-4052-9FD8-49FDED57C41F}" dt="2025-06-24T09:41:04.794" v="73" actId="47"/>
          <pc:sldLayoutMkLst>
            <pc:docMk/>
            <pc:sldMasterMk cId="3171100052" sldId="2147483931"/>
            <pc:sldLayoutMk cId="411142347" sldId="2147483937"/>
          </pc:sldLayoutMkLst>
        </pc:sldLayoutChg>
      </pc:sldMasterChg>
    </pc:docChg>
  </pc:docChgLst>
  <pc:docChgLst>
    <pc:chgData name="O'Brien, AnnMarie" userId="S::annmarie.obrien@eirgrid.com::d810f312-a583-481e-8b77-3c4f7c3e0273" providerId="AD" clId="Web-{D961F286-3B96-CD4C-9344-DA09DBA52D80}"/>
    <pc:docChg chg="modSld">
      <pc:chgData name="O'Brien, AnnMarie" userId="S::annmarie.obrien@eirgrid.com::d810f312-a583-481e-8b77-3c4f7c3e0273" providerId="AD" clId="Web-{D961F286-3B96-CD4C-9344-DA09DBA52D80}" dt="2025-06-09T09:12:19.899" v="313" actId="20577"/>
      <pc:docMkLst>
        <pc:docMk/>
      </pc:docMkLst>
      <pc:sldChg chg="modSp">
        <pc:chgData name="O'Brien, AnnMarie" userId="S::annmarie.obrien@eirgrid.com::d810f312-a583-481e-8b77-3c4f7c3e0273" providerId="AD" clId="Web-{D961F286-3B96-CD4C-9344-DA09DBA52D80}" dt="2025-06-09T09:12:19.899" v="313" actId="20577"/>
        <pc:sldMkLst>
          <pc:docMk/>
          <pc:sldMk cId="2582142422" sldId="2147483367"/>
        </pc:sldMkLst>
      </pc:sldChg>
      <pc:sldChg chg="modSp">
        <pc:chgData name="O'Brien, AnnMarie" userId="S::annmarie.obrien@eirgrid.com::d810f312-a583-481e-8b77-3c4f7c3e0273" providerId="AD" clId="Web-{D961F286-3B96-CD4C-9344-DA09DBA52D80}" dt="2025-06-09T09:04:11.790" v="11" actId="20577"/>
        <pc:sldMkLst>
          <pc:docMk/>
          <pc:sldMk cId="2086776906" sldId="2147483368"/>
        </pc:sldMkLst>
      </pc:sldChg>
    </pc:docChg>
  </pc:docChgLst>
  <pc:docChgLst>
    <pc:chgData name="Toms, Reesha" userId="S::reesha.kurichiyiel@eirgrid.com::1a588c61-887a-468a-abbe-b550a6400f29" providerId="AD" clId="Web-{770A3413-5F8C-AAFA-73BB-067CC6D35145}"/>
    <pc:docChg chg="modSld">
      <pc:chgData name="Toms, Reesha" userId="S::reesha.kurichiyiel@eirgrid.com::1a588c61-887a-468a-abbe-b550a6400f29" providerId="AD" clId="Web-{770A3413-5F8C-AAFA-73BB-067CC6D35145}" dt="2025-07-14T08:23:00.051" v="0" actId="1076"/>
      <pc:docMkLst>
        <pc:docMk/>
      </pc:docMkLst>
      <pc:sldChg chg="modSp">
        <pc:chgData name="Toms, Reesha" userId="S::reesha.kurichiyiel@eirgrid.com::1a588c61-887a-468a-abbe-b550a6400f29" providerId="AD" clId="Web-{770A3413-5F8C-AAFA-73BB-067CC6D35145}" dt="2025-07-14T08:23:00.051" v="0" actId="1076"/>
        <pc:sldMkLst>
          <pc:docMk/>
          <pc:sldMk cId="2131336884" sldId="2147483454"/>
        </pc:sldMkLst>
      </pc:sldChg>
    </pc:docChg>
  </pc:docChgLst>
  <pc:docChgLst>
    <pc:chgData name="Troya, María" userId="3f8e5aa9-4e3a-453e-adc4-acaf9a76aebe" providerId="ADAL" clId="{B8FDB8F0-50D2-4F71-AF1C-5981B46B0DC3}"/>
    <pc:docChg chg="undo custSel modSld">
      <pc:chgData name="Troya, María" userId="3f8e5aa9-4e3a-453e-adc4-acaf9a76aebe" providerId="ADAL" clId="{B8FDB8F0-50D2-4F71-AF1C-5981B46B0DC3}" dt="2025-08-18T09:10:49.497" v="39" actId="20577"/>
      <pc:docMkLst>
        <pc:docMk/>
      </pc:docMkLst>
      <pc:sldChg chg="modSp mod">
        <pc:chgData name="Troya, María" userId="3f8e5aa9-4e3a-453e-adc4-acaf9a76aebe" providerId="ADAL" clId="{B8FDB8F0-50D2-4F71-AF1C-5981B46B0DC3}" dt="2025-08-13T09:44:22.301" v="24" actId="113"/>
        <pc:sldMkLst>
          <pc:docMk/>
          <pc:sldMk cId="3233540711" sldId="2147482317"/>
        </pc:sldMkLst>
      </pc:sldChg>
      <pc:sldChg chg="modSp mod">
        <pc:chgData name="Troya, María" userId="3f8e5aa9-4e3a-453e-adc4-acaf9a76aebe" providerId="ADAL" clId="{B8FDB8F0-50D2-4F71-AF1C-5981B46B0DC3}" dt="2025-08-13T09:42:50.229" v="20" actId="1076"/>
        <pc:sldMkLst>
          <pc:docMk/>
          <pc:sldMk cId="3892837695" sldId="2147482357"/>
        </pc:sldMkLst>
      </pc:sldChg>
      <pc:sldChg chg="modSp mod">
        <pc:chgData name="Troya, María" userId="3f8e5aa9-4e3a-453e-adc4-acaf9a76aebe" providerId="ADAL" clId="{B8FDB8F0-50D2-4F71-AF1C-5981B46B0DC3}" dt="2025-08-18T09:10:49.497" v="39" actId="20577"/>
        <pc:sldMkLst>
          <pc:docMk/>
          <pc:sldMk cId="2085513689" sldId="2147483491"/>
        </pc:sldMkLst>
        <pc:spChg chg="mod">
          <ac:chgData name="Troya, María" userId="3f8e5aa9-4e3a-453e-adc4-acaf9a76aebe" providerId="ADAL" clId="{B8FDB8F0-50D2-4F71-AF1C-5981B46B0DC3}" dt="2025-08-18T09:10:49.497" v="39" actId="20577"/>
          <ac:spMkLst>
            <pc:docMk/>
            <pc:sldMk cId="2085513689" sldId="2147483491"/>
            <ac:spMk id="9" creationId="{F47FFDD3-D13B-42EF-CA04-894FFF32CDC7}"/>
          </ac:spMkLst>
        </pc:spChg>
      </pc:sldChg>
    </pc:docChg>
  </pc:docChgLst>
  <pc:docChgLst>
    <pc:chgData clId="Web-{AC1A70F8-E34D-2E59-2BF9-6C3154DCAA43}"/>
    <pc:docChg chg="modSld">
      <pc:chgData name="" userId="" providerId="" clId="Web-{AC1A70F8-E34D-2E59-2BF9-6C3154DCAA43}" dt="2025-07-15T09:58:52.041" v="1" actId="20577"/>
      <pc:docMkLst>
        <pc:docMk/>
      </pc:docMkLst>
    </pc:docChg>
  </pc:docChgLst>
  <pc:docChgLst>
    <pc:chgData name="Denton, Rebecca (EXT)" userId="d590f925-1159-4184-81de-bb21967cef58" providerId="ADAL" clId="{2FB4B9E8-1D1F-4EA0-B573-25A48C16AADF}"/>
    <pc:docChg chg="undo custSel modSld">
      <pc:chgData name="Denton, Rebecca (EXT)" userId="d590f925-1159-4184-81de-bb21967cef58" providerId="ADAL" clId="{2FB4B9E8-1D1F-4EA0-B573-25A48C16AADF}" dt="2025-06-16T14:58:53.732" v="82" actId="13926"/>
      <pc:docMkLst>
        <pc:docMk/>
      </pc:docMkLst>
      <pc:sldChg chg="modSp mod">
        <pc:chgData name="Denton, Rebecca (EXT)" userId="d590f925-1159-4184-81de-bb21967cef58" providerId="ADAL" clId="{2FB4B9E8-1D1F-4EA0-B573-25A48C16AADF}" dt="2025-06-16T14:58:53.732" v="82" actId="13926"/>
        <pc:sldMkLst>
          <pc:docMk/>
          <pc:sldMk cId="3087098237" sldId="2147483392"/>
        </pc:sldMkLst>
      </pc:sldChg>
    </pc:docChg>
  </pc:docChgLst>
  <pc:docChgLst>
    <pc:chgData name="Clynes, Cian (EXT)" userId="bcd0d381-e95e-45a5-b7ee-1efe83133d7c" providerId="ADAL" clId="{8ABAEA3F-C4C9-44F8-8873-EE984BE48ADE}"/>
    <pc:docChg chg="modSld">
      <pc:chgData name="Clynes, Cian (EXT)" userId="bcd0d381-e95e-45a5-b7ee-1efe83133d7c" providerId="ADAL" clId="{8ABAEA3F-C4C9-44F8-8873-EE984BE48ADE}" dt="2025-08-14T17:01:57.742" v="69" actId="20577"/>
      <pc:docMkLst>
        <pc:docMk/>
      </pc:docMkLst>
      <pc:sldChg chg="addSp modSp mod">
        <pc:chgData name="Clynes, Cian (EXT)" userId="bcd0d381-e95e-45a5-b7ee-1efe83133d7c" providerId="ADAL" clId="{8ABAEA3F-C4C9-44F8-8873-EE984BE48ADE}" dt="2025-08-14T16:51:20.584" v="64" actId="1076"/>
        <pc:sldMkLst>
          <pc:docMk/>
          <pc:sldMk cId="3760169039" sldId="2147483482"/>
        </pc:sldMkLst>
      </pc:sldChg>
    </pc:docChg>
  </pc:docChgLst>
  <pc:docChgLst>
    <pc:chgData name="Toms, Reesha" userId="S::reesha.kurichiyiel@eirgrid.com::1a588c61-887a-468a-abbe-b550a6400f29" providerId="AD" clId="Web-{85AD96C5-BE2A-7B96-D895-2C184C472BA6}"/>
    <pc:docChg chg="mod addSld delSld modSld">
      <pc:chgData name="Toms, Reesha" userId="S::reesha.kurichiyiel@eirgrid.com::1a588c61-887a-468a-abbe-b550a6400f29" providerId="AD" clId="Web-{85AD96C5-BE2A-7B96-D895-2C184C472BA6}" dt="2025-08-18T13:43:46.864" v="862" actId="20577"/>
      <pc:docMkLst>
        <pc:docMk/>
      </pc:docMkLst>
      <pc:sldChg chg="modSp add del">
        <pc:chgData name="Toms, Reesha" userId="S::reesha.kurichiyiel@eirgrid.com::1a588c61-887a-468a-abbe-b550a6400f29" providerId="AD" clId="Web-{85AD96C5-BE2A-7B96-D895-2C184C472BA6}" dt="2025-08-18T13:43:28.457" v="859"/>
        <pc:sldMkLst>
          <pc:docMk/>
          <pc:sldMk cId="2131336884" sldId="2147483454"/>
        </pc:sldMkLst>
      </pc:sldChg>
      <pc:sldChg chg="addSp delSp modSp add replId modCm">
        <pc:chgData name="Toms, Reesha" userId="S::reesha.kurichiyiel@eirgrid.com::1a588c61-887a-468a-abbe-b550a6400f29" providerId="AD" clId="Web-{85AD96C5-BE2A-7B96-D895-2C184C472BA6}" dt="2025-08-18T13:43:46.864" v="862" actId="20577"/>
        <pc:sldMkLst>
          <pc:docMk/>
          <pc:sldMk cId="2647048628" sldId="2147483495"/>
        </pc:sldMkLst>
        <pc:spChg chg="mod">
          <ac:chgData name="Toms, Reesha" userId="S::reesha.kurichiyiel@eirgrid.com::1a588c61-887a-468a-abbe-b550a6400f29" providerId="AD" clId="Web-{85AD96C5-BE2A-7B96-D895-2C184C472BA6}" dt="2025-08-18T06:49:39.941" v="503"/>
          <ac:spMkLst>
            <pc:docMk/>
            <pc:sldMk cId="2647048628" sldId="2147483495"/>
            <ac:spMk id="2" creationId="{ED235AED-93BD-ACDB-0E82-356AA57A5843}"/>
          </ac:spMkLst>
        </pc:spChg>
        <pc:spChg chg="mod">
          <ac:chgData name="Toms, Reesha" userId="S::reesha.kurichiyiel@eirgrid.com::1a588c61-887a-468a-abbe-b550a6400f29" providerId="AD" clId="Web-{85AD96C5-BE2A-7B96-D895-2C184C472BA6}" dt="2025-08-18T07:01:21.678" v="535" actId="20577"/>
          <ac:spMkLst>
            <pc:docMk/>
            <pc:sldMk cId="2647048628" sldId="2147483495"/>
            <ac:spMk id="3" creationId="{C14EE118-1758-740A-8D4D-3F81F40E6F43}"/>
          </ac:spMkLst>
        </pc:spChg>
        <pc:spChg chg="add mod">
          <ac:chgData name="Toms, Reesha" userId="S::reesha.kurichiyiel@eirgrid.com::1a588c61-887a-468a-abbe-b550a6400f29" providerId="AD" clId="Web-{85AD96C5-BE2A-7B96-D895-2C184C472BA6}" dt="2025-08-18T13:05:23.663" v="823"/>
          <ac:spMkLst>
            <pc:docMk/>
            <pc:sldMk cId="2647048628" sldId="2147483495"/>
            <ac:spMk id="4" creationId="{5CF7D73D-A851-916F-3135-EDD8ECB1953F}"/>
          </ac:spMkLst>
        </pc:spChg>
        <pc:spChg chg="mod">
          <ac:chgData name="Toms, Reesha" userId="S::reesha.kurichiyiel@eirgrid.com::1a588c61-887a-468a-abbe-b550a6400f29" providerId="AD" clId="Web-{85AD96C5-BE2A-7B96-D895-2C184C472BA6}" dt="2025-08-18T06:23:26.338" v="148" actId="1076"/>
          <ac:spMkLst>
            <pc:docMk/>
            <pc:sldMk cId="2647048628" sldId="2147483495"/>
            <ac:spMk id="5" creationId="{4C44AAED-5031-EACA-8A7F-14D5F51535ED}"/>
          </ac:spMkLst>
        </pc:spChg>
        <pc:spChg chg="add mod">
          <ac:chgData name="Toms, Reesha" userId="S::reesha.kurichiyiel@eirgrid.com::1a588c61-887a-468a-abbe-b550a6400f29" providerId="AD" clId="Web-{85AD96C5-BE2A-7B96-D895-2C184C472BA6}" dt="2025-08-18T13:43:22.363" v="858" actId="20577"/>
          <ac:spMkLst>
            <pc:docMk/>
            <pc:sldMk cId="2647048628" sldId="2147483495"/>
            <ac:spMk id="11" creationId="{1D361DD5-1964-430B-7179-86C7E28138EA}"/>
          </ac:spMkLst>
        </pc:spChg>
        <pc:spChg chg="add mod">
          <ac:chgData name="Toms, Reesha" userId="S::reesha.kurichiyiel@eirgrid.com::1a588c61-887a-468a-abbe-b550a6400f29" providerId="AD" clId="Web-{85AD96C5-BE2A-7B96-D895-2C184C472BA6}" dt="2025-08-18T13:02:54.110" v="820" actId="14100"/>
          <ac:spMkLst>
            <pc:docMk/>
            <pc:sldMk cId="2647048628" sldId="2147483495"/>
            <ac:spMk id="12" creationId="{74928F4F-4464-5B7B-5AE7-C57479D931D7}"/>
          </ac:spMkLst>
        </pc:spChg>
        <pc:spChg chg="add mod">
          <ac:chgData name="Toms, Reesha" userId="S::reesha.kurichiyiel@eirgrid.com::1a588c61-887a-468a-abbe-b550a6400f29" providerId="AD" clId="Web-{85AD96C5-BE2A-7B96-D895-2C184C472BA6}" dt="2025-08-18T13:43:46.864" v="862" actId="20577"/>
          <ac:spMkLst>
            <pc:docMk/>
            <pc:sldMk cId="2647048628" sldId="2147483495"/>
            <ac:spMk id="13" creationId="{E362CDB6-9727-6684-2C12-B9A575129B32}"/>
          </ac:spMkLst>
        </pc:spChg>
        <pc:extLst>
          <p:ext xmlns:p="http://schemas.openxmlformats.org/presentationml/2006/main" uri="{D6D511B9-2390-475A-947B-AFAB55BFBCF1}">
            <pc226:cmChg xmlns:pc226="http://schemas.microsoft.com/office/powerpoint/2022/06/main/command" chg="mod">
              <pc226:chgData name="Toms, Reesha" userId="S::reesha.kurichiyiel@eirgrid.com::1a588c61-887a-468a-abbe-b550a6400f29" providerId="AD" clId="Web-{85AD96C5-BE2A-7B96-D895-2C184C472BA6}" dt="2025-08-18T13:43:36.598" v="861" actId="20577"/>
              <pc2:cmMkLst xmlns:pc2="http://schemas.microsoft.com/office/powerpoint/2019/9/main/command">
                <pc:docMk/>
                <pc:sldMk cId="2647048628" sldId="2147483495"/>
                <pc2:cmMk id="{60B00D17-3996-4A28-88EB-8B2E9064B182}"/>
              </pc2:cmMkLst>
            </pc226:cmChg>
          </p:ext>
        </pc:extLst>
      </pc:sldChg>
    </pc:docChg>
  </pc:docChgLst>
  <pc:docChgLst>
    <pc:chgData name="Delaney, Niamh" userId="b640c679-7a87-4a67-b0b7-76560e5ea10f" providerId="ADAL" clId="{181B330B-F2C7-4114-9330-3AC45FD56621}"/>
    <pc:docChg chg="modSld sldOrd">
      <pc:chgData name="Delaney, Niamh" userId="b640c679-7a87-4a67-b0b7-76560e5ea10f" providerId="ADAL" clId="{181B330B-F2C7-4114-9330-3AC45FD56621}" dt="2025-06-18T08:36:25.085" v="1"/>
      <pc:docMkLst>
        <pc:docMk/>
      </pc:docMkLst>
      <pc:sldChg chg="ord">
        <pc:chgData name="Delaney, Niamh" userId="b640c679-7a87-4a67-b0b7-76560e5ea10f" providerId="ADAL" clId="{181B330B-F2C7-4114-9330-3AC45FD56621}" dt="2025-06-18T08:36:25.085" v="1"/>
        <pc:sldMkLst>
          <pc:docMk/>
          <pc:sldMk cId="2086776906" sldId="2147483368"/>
        </pc:sldMkLst>
      </pc:sldChg>
    </pc:docChg>
  </pc:docChgLst>
  <pc:docChgLst>
    <pc:chgData name="Troya, María" userId="S::maria.troya@eirgrid.com::3f8e5aa9-4e3a-453e-adc4-acaf9a76aebe" providerId="AD" clId="Web-{63F73B92-E20B-FDBC-4709-846265BBE0B5}"/>
    <pc:docChg chg="modSld">
      <pc:chgData name="Troya, María" userId="S::maria.troya@eirgrid.com::3f8e5aa9-4e3a-453e-adc4-acaf9a76aebe" providerId="AD" clId="Web-{63F73B92-E20B-FDBC-4709-846265BBE0B5}" dt="2025-07-17T14:01:49.555" v="39" actId="20577"/>
      <pc:docMkLst>
        <pc:docMk/>
      </pc:docMkLst>
      <pc:sldChg chg="modSp">
        <pc:chgData name="Troya, María" userId="S::maria.troya@eirgrid.com::3f8e5aa9-4e3a-453e-adc4-acaf9a76aebe" providerId="AD" clId="Web-{63F73B92-E20B-FDBC-4709-846265BBE0B5}" dt="2025-07-17T14:01:31.663" v="12" actId="20577"/>
        <pc:sldMkLst>
          <pc:docMk/>
          <pc:sldMk cId="346587208" sldId="2147483456"/>
        </pc:sldMkLst>
      </pc:sldChg>
      <pc:sldChg chg="modSp">
        <pc:chgData name="Troya, María" userId="S::maria.troya@eirgrid.com::3f8e5aa9-4e3a-453e-adc4-acaf9a76aebe" providerId="AD" clId="Web-{63F73B92-E20B-FDBC-4709-846265BBE0B5}" dt="2025-07-17T14:01:49.555" v="39" actId="20577"/>
        <pc:sldMkLst>
          <pc:docMk/>
          <pc:sldMk cId="2257214305" sldId="2147483462"/>
        </pc:sldMkLst>
      </pc:sldChg>
    </pc:docChg>
  </pc:docChgLst>
  <pc:docChgLst>
    <pc:chgData name="Plomp, Rachel (EXT)" userId="cf4df098-8289-4e0d-8eeb-f7f0cb8f10f3" providerId="ADAL" clId="{CD4DF256-C741-4E72-86DC-789725F197B9}"/>
    <pc:docChg chg="modSld">
      <pc:chgData name="Plomp, Rachel (EXT)" userId="cf4df098-8289-4e0d-8eeb-f7f0cb8f10f3" providerId="ADAL" clId="{CD4DF256-C741-4E72-86DC-789725F197B9}" dt="2025-06-13T15:53:26.640" v="86" actId="20577"/>
      <pc:docMkLst>
        <pc:docMk/>
      </pc:docMkLst>
      <pc:sldChg chg="modSp mod">
        <pc:chgData name="Plomp, Rachel (EXT)" userId="cf4df098-8289-4e0d-8eeb-f7f0cb8f10f3" providerId="ADAL" clId="{CD4DF256-C741-4E72-86DC-789725F197B9}" dt="2025-06-13T15:53:26.640" v="86" actId="20577"/>
        <pc:sldMkLst>
          <pc:docMk/>
          <pc:sldMk cId="1509228675" sldId="2147473053"/>
        </pc:sldMkLst>
      </pc:sldChg>
      <pc:sldChg chg="modSp mod">
        <pc:chgData name="Plomp, Rachel (EXT)" userId="cf4df098-8289-4e0d-8eeb-f7f0cb8f10f3" providerId="ADAL" clId="{CD4DF256-C741-4E72-86DC-789725F197B9}" dt="2025-06-13T15:53:02.559" v="82" actId="13926"/>
        <pc:sldMkLst>
          <pc:docMk/>
          <pc:sldMk cId="1909631637" sldId="2147482349"/>
        </pc:sldMkLst>
      </pc:sldChg>
    </pc:docChg>
  </pc:docChgLst>
  <pc:docChgLst>
    <pc:chgData name="Atkinson, James" userId="S::james.atkinson@eirgrid.com::2d058a25-d14d-4a44-a178-8577b87ab98b" providerId="AD" clId="Web-{DA1407EB-68BD-8013-8618-83A86CDDAD52}"/>
    <pc:docChg chg="addSld delSld modSld">
      <pc:chgData name="Atkinson, James" userId="S::james.atkinson@eirgrid.com::2d058a25-d14d-4a44-a178-8577b87ab98b" providerId="AD" clId="Web-{DA1407EB-68BD-8013-8618-83A86CDDAD52}" dt="2025-06-10T14:57:51.500" v="18"/>
      <pc:docMkLst>
        <pc:docMk/>
      </pc:docMkLst>
      <pc:sldChg chg="del">
        <pc:chgData name="Atkinson, James" userId="S::james.atkinson@eirgrid.com::2d058a25-d14d-4a44-a178-8577b87ab98b" providerId="AD" clId="Web-{DA1407EB-68BD-8013-8618-83A86CDDAD52}" dt="2025-06-10T14:57:24.937" v="1"/>
        <pc:sldMkLst>
          <pc:docMk/>
          <pc:sldMk cId="2847082081" sldId="2147482294"/>
        </pc:sldMkLst>
      </pc:sldChg>
      <pc:sldChg chg="modSp add">
        <pc:chgData name="Atkinson, James" userId="S::james.atkinson@eirgrid.com::2d058a25-d14d-4a44-a178-8577b87ab98b" providerId="AD" clId="Web-{DA1407EB-68BD-8013-8618-83A86CDDAD52}" dt="2025-06-10T14:57:51.500" v="18"/>
        <pc:sldMkLst>
          <pc:docMk/>
          <pc:sldMk cId="4175597995" sldId="2147483371"/>
        </pc:sldMkLst>
      </pc:sldChg>
    </pc:docChg>
  </pc:docChgLst>
  <pc:docChgLst>
    <pc:chgData name="Cloonan, Mo" userId="S::mo.cloonan@eirgrid.com::6896db55-86ce-4b61-84bd-d545d7af39dd" providerId="AD" clId="Web-{9BA2214F-B449-15F6-AAD0-9FEAC19DE1BD}"/>
    <pc:docChg chg="modSld">
      <pc:chgData name="Cloonan, Mo" userId="S::mo.cloonan@eirgrid.com::6896db55-86ce-4b61-84bd-d545d7af39dd" providerId="AD" clId="Web-{9BA2214F-B449-15F6-AAD0-9FEAC19DE1BD}" dt="2025-07-16T15:07:42.989" v="126" actId="20577"/>
      <pc:docMkLst>
        <pc:docMk/>
      </pc:docMkLst>
      <pc:sldChg chg="modSp">
        <pc:chgData name="Cloonan, Mo" userId="S::mo.cloonan@eirgrid.com::6896db55-86ce-4b61-84bd-d545d7af39dd" providerId="AD" clId="Web-{9BA2214F-B449-15F6-AAD0-9FEAC19DE1BD}" dt="2025-07-16T15:07:42.989" v="126" actId="20577"/>
        <pc:sldMkLst>
          <pc:docMk/>
          <pc:sldMk cId="4058147311" sldId="2147482396"/>
        </pc:sldMkLst>
      </pc:sldChg>
      <pc:sldChg chg="modSp">
        <pc:chgData name="Cloonan, Mo" userId="S::mo.cloonan@eirgrid.com::6896db55-86ce-4b61-84bd-d545d7af39dd" providerId="AD" clId="Web-{9BA2214F-B449-15F6-AAD0-9FEAC19DE1BD}" dt="2025-07-16T14:46:28.032" v="98" actId="20577"/>
        <pc:sldMkLst>
          <pc:docMk/>
          <pc:sldMk cId="2234088778" sldId="2147483374"/>
        </pc:sldMkLst>
      </pc:sldChg>
    </pc:docChg>
  </pc:docChgLst>
  <pc:docChgLst>
    <pc:chgData name="Clynes, Cian (EXT)" userId="bcd0d381-e95e-45a5-b7ee-1efe83133d7c" providerId="ADAL" clId="{5E3AF568-23B6-4A7E-A4DA-24017CC7C5AD}"/>
    <pc:docChg chg="undo custSel modSld">
      <pc:chgData name="Clynes, Cian (EXT)" userId="bcd0d381-e95e-45a5-b7ee-1efe83133d7c" providerId="ADAL" clId="{5E3AF568-23B6-4A7E-A4DA-24017CC7C5AD}" dt="2025-08-21T08:22:17.941" v="62" actId="20577"/>
      <pc:docMkLst>
        <pc:docMk/>
      </pc:docMkLst>
      <pc:sldChg chg="modSp mod">
        <pc:chgData name="Clynes, Cian (EXT)" userId="bcd0d381-e95e-45a5-b7ee-1efe83133d7c" providerId="ADAL" clId="{5E3AF568-23B6-4A7E-A4DA-24017CC7C5AD}" dt="2025-08-21T08:21:01.688" v="26" actId="20577"/>
        <pc:sldMkLst>
          <pc:docMk/>
          <pc:sldMk cId="475639563" sldId="2147483504"/>
        </pc:sldMkLst>
        <pc:graphicFrameChg chg="modGraphic">
          <ac:chgData name="Clynes, Cian (EXT)" userId="bcd0d381-e95e-45a5-b7ee-1efe83133d7c" providerId="ADAL" clId="{5E3AF568-23B6-4A7E-A4DA-24017CC7C5AD}" dt="2025-08-21T08:21:01.688" v="26" actId="20577"/>
          <ac:graphicFrameMkLst>
            <pc:docMk/>
            <pc:sldMk cId="475639563" sldId="2147483504"/>
            <ac:graphicFrameMk id="7" creationId="{9F070BDD-33C0-FD18-720D-7D798495CCF9}"/>
          </ac:graphicFrameMkLst>
        </pc:graphicFrameChg>
      </pc:sldChg>
      <pc:sldChg chg="addSp delSp modSp mod">
        <pc:chgData name="Clynes, Cian (EXT)" userId="bcd0d381-e95e-45a5-b7ee-1efe83133d7c" providerId="ADAL" clId="{5E3AF568-23B6-4A7E-A4DA-24017CC7C5AD}" dt="2025-08-21T08:21:14.813" v="32" actId="20577"/>
        <pc:sldMkLst>
          <pc:docMk/>
          <pc:sldMk cId="2373609624" sldId="2147483505"/>
        </pc:sldMkLst>
        <pc:graphicFrameChg chg="add">
          <ac:chgData name="Clynes, Cian (EXT)" userId="bcd0d381-e95e-45a5-b7ee-1efe83133d7c" providerId="ADAL" clId="{5E3AF568-23B6-4A7E-A4DA-24017CC7C5AD}" dt="2025-08-21T08:15:01.194" v="1"/>
          <ac:graphicFrameMkLst>
            <pc:docMk/>
            <pc:sldMk cId="2373609624" sldId="2147483505"/>
            <ac:graphicFrameMk id="3" creationId="{751C6B0D-A61A-A671-9809-BA26CD3426B0}"/>
          </ac:graphicFrameMkLst>
        </pc:graphicFrameChg>
        <pc:graphicFrameChg chg="add mod modGraphic">
          <ac:chgData name="Clynes, Cian (EXT)" userId="bcd0d381-e95e-45a5-b7ee-1efe83133d7c" providerId="ADAL" clId="{5E3AF568-23B6-4A7E-A4DA-24017CC7C5AD}" dt="2025-08-21T08:21:14.813" v="32" actId="20577"/>
          <ac:graphicFrameMkLst>
            <pc:docMk/>
            <pc:sldMk cId="2373609624" sldId="2147483505"/>
            <ac:graphicFrameMk id="4" creationId="{8A7CF520-C973-0953-5DBC-DE7283616860}"/>
          </ac:graphicFrameMkLst>
        </pc:graphicFrameChg>
        <pc:graphicFrameChg chg="add del">
          <ac:chgData name="Clynes, Cian (EXT)" userId="bcd0d381-e95e-45a5-b7ee-1efe83133d7c" providerId="ADAL" clId="{5E3AF568-23B6-4A7E-A4DA-24017CC7C5AD}" dt="2025-08-21T08:15:14.231" v="3" actId="478"/>
          <ac:graphicFrameMkLst>
            <pc:docMk/>
            <pc:sldMk cId="2373609624" sldId="2147483505"/>
            <ac:graphicFrameMk id="7" creationId="{9F070BDD-33C0-FD18-720D-7D798495CCF9}"/>
          </ac:graphicFrameMkLst>
        </pc:graphicFrameChg>
      </pc:sldChg>
      <pc:sldChg chg="addSp delSp modSp mod">
        <pc:chgData name="Clynes, Cian (EXT)" userId="bcd0d381-e95e-45a5-b7ee-1efe83133d7c" providerId="ADAL" clId="{5E3AF568-23B6-4A7E-A4DA-24017CC7C5AD}" dt="2025-08-21T08:21:30.693" v="40" actId="20577"/>
        <pc:sldMkLst>
          <pc:docMk/>
          <pc:sldMk cId="3362270437" sldId="2147483506"/>
        </pc:sldMkLst>
        <pc:graphicFrameChg chg="add mod modGraphic">
          <ac:chgData name="Clynes, Cian (EXT)" userId="bcd0d381-e95e-45a5-b7ee-1efe83133d7c" providerId="ADAL" clId="{5E3AF568-23B6-4A7E-A4DA-24017CC7C5AD}" dt="2025-08-21T08:21:30.693" v="40" actId="20577"/>
          <ac:graphicFrameMkLst>
            <pc:docMk/>
            <pc:sldMk cId="3362270437" sldId="2147483506"/>
            <ac:graphicFrameMk id="3" creationId="{B1E2893D-D16B-2CAC-2F24-45555236E7D9}"/>
          </ac:graphicFrameMkLst>
        </pc:graphicFrameChg>
        <pc:graphicFrameChg chg="del">
          <ac:chgData name="Clynes, Cian (EXT)" userId="bcd0d381-e95e-45a5-b7ee-1efe83133d7c" providerId="ADAL" clId="{5E3AF568-23B6-4A7E-A4DA-24017CC7C5AD}" dt="2025-08-21T08:16:53.831" v="7" actId="478"/>
          <ac:graphicFrameMkLst>
            <pc:docMk/>
            <pc:sldMk cId="3362270437" sldId="2147483506"/>
            <ac:graphicFrameMk id="7" creationId="{9F070BDD-33C0-FD18-720D-7D798495CCF9}"/>
          </ac:graphicFrameMkLst>
        </pc:graphicFrameChg>
      </pc:sldChg>
      <pc:sldChg chg="addSp delSp modSp mod">
        <pc:chgData name="Clynes, Cian (EXT)" userId="bcd0d381-e95e-45a5-b7ee-1efe83133d7c" providerId="ADAL" clId="{5E3AF568-23B6-4A7E-A4DA-24017CC7C5AD}" dt="2025-08-21T08:21:42.999" v="48" actId="20577"/>
        <pc:sldMkLst>
          <pc:docMk/>
          <pc:sldMk cId="1815241813" sldId="2147483507"/>
        </pc:sldMkLst>
        <pc:graphicFrameChg chg="add mod modGraphic">
          <ac:chgData name="Clynes, Cian (EXT)" userId="bcd0d381-e95e-45a5-b7ee-1efe83133d7c" providerId="ADAL" clId="{5E3AF568-23B6-4A7E-A4DA-24017CC7C5AD}" dt="2025-08-21T08:21:42.999" v="48" actId="20577"/>
          <ac:graphicFrameMkLst>
            <pc:docMk/>
            <pc:sldMk cId="1815241813" sldId="2147483507"/>
            <ac:graphicFrameMk id="3" creationId="{44838903-FA02-8E3A-92DD-1CC83C42B3AC}"/>
          </ac:graphicFrameMkLst>
        </pc:graphicFrameChg>
        <pc:graphicFrameChg chg="del">
          <ac:chgData name="Clynes, Cian (EXT)" userId="bcd0d381-e95e-45a5-b7ee-1efe83133d7c" providerId="ADAL" clId="{5E3AF568-23B6-4A7E-A4DA-24017CC7C5AD}" dt="2025-08-21T08:18:09.592" v="11" actId="478"/>
          <ac:graphicFrameMkLst>
            <pc:docMk/>
            <pc:sldMk cId="1815241813" sldId="2147483507"/>
            <ac:graphicFrameMk id="7" creationId="{9F070BDD-33C0-FD18-720D-7D798495CCF9}"/>
          </ac:graphicFrameMkLst>
        </pc:graphicFrameChg>
      </pc:sldChg>
      <pc:sldChg chg="addSp delSp modSp mod">
        <pc:chgData name="Clynes, Cian (EXT)" userId="bcd0d381-e95e-45a5-b7ee-1efe83133d7c" providerId="ADAL" clId="{5E3AF568-23B6-4A7E-A4DA-24017CC7C5AD}" dt="2025-08-21T08:21:57.741" v="56" actId="20577"/>
        <pc:sldMkLst>
          <pc:docMk/>
          <pc:sldMk cId="2268693373" sldId="2147483508"/>
        </pc:sldMkLst>
        <pc:graphicFrameChg chg="add mod modGraphic">
          <ac:chgData name="Clynes, Cian (EXT)" userId="bcd0d381-e95e-45a5-b7ee-1efe83133d7c" providerId="ADAL" clId="{5E3AF568-23B6-4A7E-A4DA-24017CC7C5AD}" dt="2025-08-21T08:21:57.741" v="56" actId="20577"/>
          <ac:graphicFrameMkLst>
            <pc:docMk/>
            <pc:sldMk cId="2268693373" sldId="2147483508"/>
            <ac:graphicFrameMk id="3" creationId="{9037A43D-50A3-2C19-4513-3F2571F9E43E}"/>
          </ac:graphicFrameMkLst>
        </pc:graphicFrameChg>
        <pc:graphicFrameChg chg="del">
          <ac:chgData name="Clynes, Cian (EXT)" userId="bcd0d381-e95e-45a5-b7ee-1efe83133d7c" providerId="ADAL" clId="{5E3AF568-23B6-4A7E-A4DA-24017CC7C5AD}" dt="2025-08-21T08:19:03.133" v="15" actId="478"/>
          <ac:graphicFrameMkLst>
            <pc:docMk/>
            <pc:sldMk cId="2268693373" sldId="2147483508"/>
            <ac:graphicFrameMk id="7" creationId="{9F070BDD-33C0-FD18-720D-7D798495CCF9}"/>
          </ac:graphicFrameMkLst>
        </pc:graphicFrameChg>
      </pc:sldChg>
      <pc:sldChg chg="modSp mod">
        <pc:chgData name="Clynes, Cian (EXT)" userId="bcd0d381-e95e-45a5-b7ee-1efe83133d7c" providerId="ADAL" clId="{5E3AF568-23B6-4A7E-A4DA-24017CC7C5AD}" dt="2025-08-21T08:22:17.941" v="62" actId="20577"/>
        <pc:sldMkLst>
          <pc:docMk/>
          <pc:sldMk cId="969014962" sldId="2147483516"/>
        </pc:sldMkLst>
        <pc:graphicFrameChg chg="modGraphic">
          <ac:chgData name="Clynes, Cian (EXT)" userId="bcd0d381-e95e-45a5-b7ee-1efe83133d7c" providerId="ADAL" clId="{5E3AF568-23B6-4A7E-A4DA-24017CC7C5AD}" dt="2025-08-21T08:22:17.941" v="62" actId="20577"/>
          <ac:graphicFrameMkLst>
            <pc:docMk/>
            <pc:sldMk cId="969014962" sldId="2147483516"/>
            <ac:graphicFrameMk id="3" creationId="{9037A43D-50A3-2C19-4513-3F2571F9E43E}"/>
          </ac:graphicFrameMkLst>
        </pc:graphicFrameChg>
      </pc:sldChg>
    </pc:docChg>
  </pc:docChgLst>
  <pc:docChgLst>
    <pc:chgData name="Atkinson, James" userId="S::james.atkinson@eirgrid.com::2d058a25-d14d-4a44-a178-8577b87ab98b" providerId="AD" clId="Web-{1ACCDC67-D67F-84DB-D843-2ADA306D0613}"/>
    <pc:docChg chg="modSld">
      <pc:chgData name="Atkinson, James" userId="S::james.atkinson@eirgrid.com::2d058a25-d14d-4a44-a178-8577b87ab98b" providerId="AD" clId="Web-{1ACCDC67-D67F-84DB-D843-2ADA306D0613}" dt="2025-06-13T08:17:34.441" v="1"/>
      <pc:docMkLst>
        <pc:docMk/>
      </pc:docMkLst>
      <pc:sldChg chg="delSp modSp">
        <pc:chgData name="Atkinson, James" userId="S::james.atkinson@eirgrid.com::2d058a25-d14d-4a44-a178-8577b87ab98b" providerId="AD" clId="Web-{1ACCDC67-D67F-84DB-D843-2ADA306D0613}" dt="2025-06-13T08:17:34.441" v="1"/>
        <pc:sldMkLst>
          <pc:docMk/>
          <pc:sldMk cId="4112200690" sldId="2147482397"/>
        </pc:sldMkLst>
      </pc:sldChg>
    </pc:docChg>
  </pc:docChgLst>
  <pc:docChgLst>
    <pc:chgData name="McGinley, Andrew(EXT)" userId="S::andrew.mcginley@eirgrid.com::913558ba-f8b5-4d5d-b58c-005cccbd315b" providerId="AD" clId="Web-{820DDD51-2311-D332-D0A6-C05CC85ABB12}"/>
    <pc:docChg chg="addSld delSld modSld sldOrd">
      <pc:chgData name="McGinley, Andrew(EXT)" userId="S::andrew.mcginley@eirgrid.com::913558ba-f8b5-4d5d-b58c-005cccbd315b" providerId="AD" clId="Web-{820DDD51-2311-D332-D0A6-C05CC85ABB12}" dt="2025-07-07T10:57:00.740" v="39"/>
      <pc:docMkLst>
        <pc:docMk/>
      </pc:docMkLst>
      <pc:sldChg chg="delSp modSp add del ord replId">
        <pc:chgData name="McGinley, Andrew(EXT)" userId="S::andrew.mcginley@eirgrid.com::913558ba-f8b5-4d5d-b58c-005cccbd315b" providerId="AD" clId="Web-{820DDD51-2311-D332-D0A6-C05CC85ABB12}" dt="2025-07-07T10:57:00.740" v="39"/>
        <pc:sldMkLst>
          <pc:docMk/>
          <pc:sldMk cId="904501972" sldId="2147483452"/>
        </pc:sldMkLst>
      </pc:sldChg>
      <pc:sldChg chg="new del">
        <pc:chgData name="McGinley, Andrew(EXT)" userId="S::andrew.mcginley@eirgrid.com::913558ba-f8b5-4d5d-b58c-005cccbd315b" providerId="AD" clId="Web-{820DDD51-2311-D332-D0A6-C05CC85ABB12}" dt="2025-07-07T10:54:02.866" v="1"/>
        <pc:sldMkLst>
          <pc:docMk/>
          <pc:sldMk cId="1377166991" sldId="2147483452"/>
        </pc:sldMkLst>
      </pc:sldChg>
      <pc:sldChg chg="add">
        <pc:chgData name="McGinley, Andrew(EXT)" userId="S::andrew.mcginley@eirgrid.com::913558ba-f8b5-4d5d-b58c-005cccbd315b" providerId="AD" clId="Web-{820DDD51-2311-D332-D0A6-C05CC85ABB12}" dt="2025-07-07T10:56:55.272" v="38"/>
        <pc:sldMkLst>
          <pc:docMk/>
          <pc:sldMk cId="3087098237" sldId="2147483453"/>
        </pc:sldMkLst>
      </pc:sldChg>
    </pc:docChg>
  </pc:docChgLst>
  <pc:docChgLst>
    <pc:chgData name="Douglas, Stephen" userId="S::stephen.douglas@eirgrid.com::bbe1bec3-f3cf-420e-8c32-303aab1874e6" providerId="AD" clId="Web-{15D89F84-6C1D-4082-ED35-2160DF3B05EB}"/>
    <pc:docChg chg="modSld">
      <pc:chgData name="Douglas, Stephen" userId="S::stephen.douglas@eirgrid.com::bbe1bec3-f3cf-420e-8c32-303aab1874e6" providerId="AD" clId="Web-{15D89F84-6C1D-4082-ED35-2160DF3B05EB}" dt="2025-06-16T14:35:59.959" v="18" actId="20577"/>
      <pc:docMkLst>
        <pc:docMk/>
      </pc:docMkLst>
      <pc:sldChg chg="modSp">
        <pc:chgData name="Douglas, Stephen" userId="S::stephen.douglas@eirgrid.com::bbe1bec3-f3cf-420e-8c32-303aab1874e6" providerId="AD" clId="Web-{15D89F84-6C1D-4082-ED35-2160DF3B05EB}" dt="2025-06-16T14:35:59.959" v="18" actId="20577"/>
        <pc:sldMkLst>
          <pc:docMk/>
          <pc:sldMk cId="3087098237" sldId="2147483392"/>
        </pc:sldMkLst>
      </pc:sldChg>
    </pc:docChg>
  </pc:docChgLst>
  <pc:docChgLst>
    <pc:chgData name="Clynes, Cian (EXT)" userId="bcd0d381-e95e-45a5-b7ee-1efe83133d7c" providerId="ADAL" clId="{21EE8707-D0E2-4C11-86AF-A74193732E3A}"/>
    <pc:docChg chg="custSel delSld modSld sldOrd">
      <pc:chgData name="Clynes, Cian (EXT)" userId="bcd0d381-e95e-45a5-b7ee-1efe83133d7c" providerId="ADAL" clId="{21EE8707-D0E2-4C11-86AF-A74193732E3A}" dt="2025-08-19T14:24:26.498" v="286" actId="108"/>
      <pc:docMkLst>
        <pc:docMk/>
      </pc:docMkLst>
      <pc:sldChg chg="modSp mod">
        <pc:chgData name="Clynes, Cian (EXT)" userId="bcd0d381-e95e-45a5-b7ee-1efe83133d7c" providerId="ADAL" clId="{21EE8707-D0E2-4C11-86AF-A74193732E3A}" dt="2025-08-19T08:35:36.120" v="32" actId="20577"/>
        <pc:sldMkLst>
          <pc:docMk/>
          <pc:sldMk cId="107088682" sldId="257"/>
        </pc:sldMkLst>
        <pc:spChg chg="mod">
          <ac:chgData name="Clynes, Cian (EXT)" userId="bcd0d381-e95e-45a5-b7ee-1efe83133d7c" providerId="ADAL" clId="{21EE8707-D0E2-4C11-86AF-A74193732E3A}" dt="2025-08-19T08:35:36.120" v="32" actId="20577"/>
          <ac:spMkLst>
            <pc:docMk/>
            <pc:sldMk cId="107088682" sldId="257"/>
            <ac:spMk id="5" creationId="{1D00F614-6F9E-8FD4-6111-8BF53820AC44}"/>
          </ac:spMkLst>
        </pc:spChg>
      </pc:sldChg>
      <pc:sldChg chg="ord">
        <pc:chgData name="Clynes, Cian (EXT)" userId="bcd0d381-e95e-45a5-b7ee-1efe83133d7c" providerId="ADAL" clId="{21EE8707-D0E2-4C11-86AF-A74193732E3A}" dt="2025-08-19T08:27:14.489" v="11"/>
        <pc:sldMkLst>
          <pc:docMk/>
          <pc:sldMk cId="3543777335" sldId="260"/>
        </pc:sldMkLst>
      </pc:sldChg>
      <pc:sldChg chg="del ord">
        <pc:chgData name="Clynes, Cian (EXT)" userId="bcd0d381-e95e-45a5-b7ee-1efe83133d7c" providerId="ADAL" clId="{21EE8707-D0E2-4C11-86AF-A74193732E3A}" dt="2025-08-19T12:14:19.481" v="274" actId="47"/>
        <pc:sldMkLst>
          <pc:docMk/>
          <pc:sldMk cId="552145176" sldId="286"/>
        </pc:sldMkLst>
      </pc:sldChg>
      <pc:sldChg chg="del ord">
        <pc:chgData name="Clynes, Cian (EXT)" userId="bcd0d381-e95e-45a5-b7ee-1efe83133d7c" providerId="ADAL" clId="{21EE8707-D0E2-4C11-86AF-A74193732E3A}" dt="2025-08-19T12:14:21.047" v="275" actId="47"/>
        <pc:sldMkLst>
          <pc:docMk/>
          <pc:sldMk cId="2745133522" sldId="287"/>
        </pc:sldMkLst>
      </pc:sldChg>
      <pc:sldChg chg="modSp mod">
        <pc:chgData name="Clynes, Cian (EXT)" userId="bcd0d381-e95e-45a5-b7ee-1efe83133d7c" providerId="ADAL" clId="{21EE8707-D0E2-4C11-86AF-A74193732E3A}" dt="2025-08-19T08:25:03.420" v="3" actId="1076"/>
        <pc:sldMkLst>
          <pc:docMk/>
          <pc:sldMk cId="892248708" sldId="2147481034"/>
        </pc:sldMkLst>
        <pc:spChg chg="mod">
          <ac:chgData name="Clynes, Cian (EXT)" userId="bcd0d381-e95e-45a5-b7ee-1efe83133d7c" providerId="ADAL" clId="{21EE8707-D0E2-4C11-86AF-A74193732E3A}" dt="2025-08-19T08:25:03.420" v="3" actId="1076"/>
          <ac:spMkLst>
            <pc:docMk/>
            <pc:sldMk cId="892248708" sldId="2147481034"/>
            <ac:spMk id="6" creationId="{3E4A9A3C-7514-8ADA-2E6A-C2EC84F68C86}"/>
          </ac:spMkLst>
        </pc:spChg>
      </pc:sldChg>
      <pc:sldChg chg="modSp del mod">
        <pc:chgData name="Clynes, Cian (EXT)" userId="bcd0d381-e95e-45a5-b7ee-1efe83133d7c" providerId="ADAL" clId="{21EE8707-D0E2-4C11-86AF-A74193732E3A}" dt="2025-08-19T08:24:50.347" v="2" actId="47"/>
        <pc:sldMkLst>
          <pc:docMk/>
          <pc:sldMk cId="4175597995" sldId="2147483371"/>
        </pc:sldMkLst>
      </pc:sldChg>
      <pc:sldChg chg="addSp delSp modSp mod">
        <pc:chgData name="Clynes, Cian (EXT)" userId="bcd0d381-e95e-45a5-b7ee-1efe83133d7c" providerId="ADAL" clId="{21EE8707-D0E2-4C11-86AF-A74193732E3A}" dt="2025-08-19T11:46:47.287" v="231" actId="1076"/>
        <pc:sldMkLst>
          <pc:docMk/>
          <pc:sldMk cId="3862309135" sldId="2147483444"/>
        </pc:sldMkLst>
        <pc:picChg chg="add mod">
          <ac:chgData name="Clynes, Cian (EXT)" userId="bcd0d381-e95e-45a5-b7ee-1efe83133d7c" providerId="ADAL" clId="{21EE8707-D0E2-4C11-86AF-A74193732E3A}" dt="2025-08-19T11:46:47.287" v="231" actId="1076"/>
          <ac:picMkLst>
            <pc:docMk/>
            <pc:sldMk cId="3862309135" sldId="2147483444"/>
            <ac:picMk id="9" creationId="{3E327136-6C83-45F6-A01E-555A0B91D248}"/>
          </ac:picMkLst>
        </pc:picChg>
      </pc:sldChg>
      <pc:sldChg chg="del">
        <pc:chgData name="Clynes, Cian (EXT)" userId="bcd0d381-e95e-45a5-b7ee-1efe83133d7c" providerId="ADAL" clId="{21EE8707-D0E2-4C11-86AF-A74193732E3A}" dt="2025-08-19T11:36:48.472" v="205" actId="47"/>
        <pc:sldMkLst>
          <pc:docMk/>
          <pc:sldMk cId="2890720581" sldId="2147483463"/>
        </pc:sldMkLst>
      </pc:sldChg>
      <pc:sldChg chg="del">
        <pc:chgData name="Clynes, Cian (EXT)" userId="bcd0d381-e95e-45a5-b7ee-1efe83133d7c" providerId="ADAL" clId="{21EE8707-D0E2-4C11-86AF-A74193732E3A}" dt="2025-08-19T08:29:10.452" v="16" actId="47"/>
        <pc:sldMkLst>
          <pc:docMk/>
          <pc:sldMk cId="320576174" sldId="2147483479"/>
        </pc:sldMkLst>
      </pc:sldChg>
      <pc:sldChg chg="del">
        <pc:chgData name="Clynes, Cian (EXT)" userId="bcd0d381-e95e-45a5-b7ee-1efe83133d7c" providerId="ADAL" clId="{21EE8707-D0E2-4C11-86AF-A74193732E3A}" dt="2025-08-19T08:29:30.111" v="17" actId="47"/>
        <pc:sldMkLst>
          <pc:docMk/>
          <pc:sldMk cId="1105307113" sldId="2147483480"/>
        </pc:sldMkLst>
      </pc:sldChg>
      <pc:sldChg chg="del">
        <pc:chgData name="Clynes, Cian (EXT)" userId="bcd0d381-e95e-45a5-b7ee-1efe83133d7c" providerId="ADAL" clId="{21EE8707-D0E2-4C11-86AF-A74193732E3A}" dt="2025-08-19T08:26:45.243" v="9" actId="47"/>
        <pc:sldMkLst>
          <pc:docMk/>
          <pc:sldMk cId="1309381479" sldId="2147483484"/>
        </pc:sldMkLst>
      </pc:sldChg>
      <pc:sldChg chg="del">
        <pc:chgData name="Clynes, Cian (EXT)" userId="bcd0d381-e95e-45a5-b7ee-1efe83133d7c" providerId="ADAL" clId="{21EE8707-D0E2-4C11-86AF-A74193732E3A}" dt="2025-08-19T08:30:12.695" v="20" actId="47"/>
        <pc:sldMkLst>
          <pc:docMk/>
          <pc:sldMk cId="4178580839" sldId="2147483487"/>
        </pc:sldMkLst>
      </pc:sldChg>
      <pc:sldChg chg="del">
        <pc:chgData name="Clynes, Cian (EXT)" userId="bcd0d381-e95e-45a5-b7ee-1efe83133d7c" providerId="ADAL" clId="{21EE8707-D0E2-4C11-86AF-A74193732E3A}" dt="2025-08-19T08:30:47.278" v="23" actId="47"/>
        <pc:sldMkLst>
          <pc:docMk/>
          <pc:sldMk cId="395664829" sldId="2147483488"/>
        </pc:sldMkLst>
      </pc:sldChg>
      <pc:sldChg chg="modSp mod ord">
        <pc:chgData name="Clynes, Cian (EXT)" userId="bcd0d381-e95e-45a5-b7ee-1efe83133d7c" providerId="ADAL" clId="{21EE8707-D0E2-4C11-86AF-A74193732E3A}" dt="2025-08-19T14:08:48.395" v="282" actId="20577"/>
        <pc:sldMkLst>
          <pc:docMk/>
          <pc:sldMk cId="2234088778" sldId="2147483489"/>
        </pc:sldMkLst>
        <pc:spChg chg="mod">
          <ac:chgData name="Clynes, Cian (EXT)" userId="bcd0d381-e95e-45a5-b7ee-1efe83133d7c" providerId="ADAL" clId="{21EE8707-D0E2-4C11-86AF-A74193732E3A}" dt="2025-08-19T14:08:48.395" v="282" actId="20577"/>
          <ac:spMkLst>
            <pc:docMk/>
            <pc:sldMk cId="2234088778" sldId="2147483489"/>
            <ac:spMk id="18" creationId="{2DCE18AD-376E-DC06-85A0-F6780DCCE2F3}"/>
          </ac:spMkLst>
        </pc:spChg>
      </pc:sldChg>
      <pc:sldChg chg="ord">
        <pc:chgData name="Clynes, Cian (EXT)" userId="bcd0d381-e95e-45a5-b7ee-1efe83133d7c" providerId="ADAL" clId="{21EE8707-D0E2-4C11-86AF-A74193732E3A}" dt="2025-08-19T08:28:32.056" v="15"/>
        <pc:sldMkLst>
          <pc:docMk/>
          <pc:sldMk cId="4058147311" sldId="2147483490"/>
        </pc:sldMkLst>
      </pc:sldChg>
      <pc:sldChg chg="modSp mod">
        <pc:chgData name="Clynes, Cian (EXT)" userId="bcd0d381-e95e-45a5-b7ee-1efe83133d7c" providerId="ADAL" clId="{21EE8707-D0E2-4C11-86AF-A74193732E3A}" dt="2025-08-19T13:59:03.157" v="276" actId="6549"/>
        <pc:sldMkLst>
          <pc:docMk/>
          <pc:sldMk cId="2085513689" sldId="2147483491"/>
        </pc:sldMkLst>
        <pc:spChg chg="mod">
          <ac:chgData name="Clynes, Cian (EXT)" userId="bcd0d381-e95e-45a5-b7ee-1efe83133d7c" providerId="ADAL" clId="{21EE8707-D0E2-4C11-86AF-A74193732E3A}" dt="2025-08-19T13:59:03.157" v="276" actId="6549"/>
          <ac:spMkLst>
            <pc:docMk/>
            <pc:sldMk cId="2085513689" sldId="2147483491"/>
            <ac:spMk id="5" creationId="{023CF8C1-4B9E-9D12-D58A-DF997D299F51}"/>
          </ac:spMkLst>
        </pc:spChg>
      </pc:sldChg>
      <pc:sldChg chg="modSp mod">
        <pc:chgData name="Clynes, Cian (EXT)" userId="bcd0d381-e95e-45a5-b7ee-1efe83133d7c" providerId="ADAL" clId="{21EE8707-D0E2-4C11-86AF-A74193732E3A}" dt="2025-08-19T14:24:26.498" v="286" actId="108"/>
        <pc:sldMkLst>
          <pc:docMk/>
          <pc:sldMk cId="1281922199" sldId="2147483501"/>
        </pc:sldMkLst>
        <pc:spChg chg="mod">
          <ac:chgData name="Clynes, Cian (EXT)" userId="bcd0d381-e95e-45a5-b7ee-1efe83133d7c" providerId="ADAL" clId="{21EE8707-D0E2-4C11-86AF-A74193732E3A}" dt="2025-08-19T08:41:48.524" v="135" actId="20577"/>
          <ac:spMkLst>
            <pc:docMk/>
            <pc:sldMk cId="1281922199" sldId="2147483501"/>
            <ac:spMk id="11" creationId="{8ABDA70F-DE93-C29F-62AD-ACFA1374CAE7}"/>
          </ac:spMkLst>
        </pc:spChg>
        <pc:spChg chg="mod">
          <ac:chgData name="Clynes, Cian (EXT)" userId="bcd0d381-e95e-45a5-b7ee-1efe83133d7c" providerId="ADAL" clId="{21EE8707-D0E2-4C11-86AF-A74193732E3A}" dt="2025-08-19T14:24:26.498" v="286" actId="108"/>
          <ac:spMkLst>
            <pc:docMk/>
            <pc:sldMk cId="1281922199" sldId="2147483501"/>
            <ac:spMk id="18" creationId="{763FB9A6-82F0-6AD4-EFE3-9366F965CD83}"/>
          </ac:spMkLst>
        </pc:spChg>
      </pc:sldChg>
      <pc:sldChg chg="modSp mod">
        <pc:chgData name="Clynes, Cian (EXT)" userId="bcd0d381-e95e-45a5-b7ee-1efe83133d7c" providerId="ADAL" clId="{21EE8707-D0E2-4C11-86AF-A74193732E3A}" dt="2025-08-19T13:59:50.782" v="277" actId="20577"/>
        <pc:sldMkLst>
          <pc:docMk/>
          <pc:sldMk cId="2342128477" sldId="2147483502"/>
        </pc:sldMkLst>
        <pc:spChg chg="mod">
          <ac:chgData name="Clynes, Cian (EXT)" userId="bcd0d381-e95e-45a5-b7ee-1efe83133d7c" providerId="ADAL" clId="{21EE8707-D0E2-4C11-86AF-A74193732E3A}" dt="2025-08-19T13:59:50.782" v="277" actId="20577"/>
          <ac:spMkLst>
            <pc:docMk/>
            <pc:sldMk cId="2342128477" sldId="2147483502"/>
            <ac:spMk id="36" creationId="{7B13849D-1306-C631-AAA9-6B5AD08EBB14}"/>
          </ac:spMkLst>
        </pc:spChg>
      </pc:sldChg>
      <pc:sldChg chg="modSp mod">
        <pc:chgData name="Clynes, Cian (EXT)" userId="bcd0d381-e95e-45a5-b7ee-1efe83133d7c" providerId="ADAL" clId="{21EE8707-D0E2-4C11-86AF-A74193732E3A}" dt="2025-08-19T08:25:40.091" v="5" actId="20577"/>
        <pc:sldMkLst>
          <pc:docMk/>
          <pc:sldMk cId="3106403626" sldId="2147483503"/>
        </pc:sldMkLst>
        <pc:graphicFrameChg chg="modGraphic">
          <ac:chgData name="Clynes, Cian (EXT)" userId="bcd0d381-e95e-45a5-b7ee-1efe83133d7c" providerId="ADAL" clId="{21EE8707-D0E2-4C11-86AF-A74193732E3A}" dt="2025-08-19T08:25:40.091" v="5" actId="20577"/>
          <ac:graphicFrameMkLst>
            <pc:docMk/>
            <pc:sldMk cId="3106403626" sldId="2147483503"/>
            <ac:graphicFrameMk id="4" creationId="{D464D71A-3D4B-4ABB-8B31-F4F7CC569CA7}"/>
          </ac:graphicFrameMkLst>
        </pc:graphicFrameChg>
      </pc:sldChg>
      <pc:sldChg chg="delSp modSp mod">
        <pc:chgData name="Clynes, Cian (EXT)" userId="bcd0d381-e95e-45a5-b7ee-1efe83133d7c" providerId="ADAL" clId="{21EE8707-D0E2-4C11-86AF-A74193732E3A}" dt="2025-08-19T11:39:26.907" v="214" actId="20577"/>
        <pc:sldMkLst>
          <pc:docMk/>
          <pc:sldMk cId="475639563" sldId="2147483504"/>
        </pc:sldMkLst>
        <pc:graphicFrameChg chg="mod modGraphic">
          <ac:chgData name="Clynes, Cian (EXT)" userId="bcd0d381-e95e-45a5-b7ee-1efe83133d7c" providerId="ADAL" clId="{21EE8707-D0E2-4C11-86AF-A74193732E3A}" dt="2025-08-19T11:39:26.907" v="214" actId="20577"/>
          <ac:graphicFrameMkLst>
            <pc:docMk/>
            <pc:sldMk cId="475639563" sldId="2147483504"/>
            <ac:graphicFrameMk id="7" creationId="{9F070BDD-33C0-FD18-720D-7D798495CCF9}"/>
          </ac:graphicFrameMkLst>
        </pc:graphicFrameChg>
      </pc:sldChg>
      <pc:sldChg chg="delSp modSp mod">
        <pc:chgData name="Clynes, Cian (EXT)" userId="bcd0d381-e95e-45a5-b7ee-1efe83133d7c" providerId="ADAL" clId="{21EE8707-D0E2-4C11-86AF-A74193732E3A}" dt="2025-08-19T11:59:32.840" v="240" actId="20577"/>
        <pc:sldMkLst>
          <pc:docMk/>
          <pc:sldMk cId="2373609624" sldId="2147483505"/>
        </pc:sldMkLst>
      </pc:sldChg>
      <pc:sldChg chg="delSp modSp mod">
        <pc:chgData name="Clynes, Cian (EXT)" userId="bcd0d381-e95e-45a5-b7ee-1efe83133d7c" providerId="ADAL" clId="{21EE8707-D0E2-4C11-86AF-A74193732E3A}" dt="2025-08-19T11:59:50.683" v="255" actId="20577"/>
        <pc:sldMkLst>
          <pc:docMk/>
          <pc:sldMk cId="3362270437" sldId="2147483506"/>
        </pc:sldMkLst>
      </pc:sldChg>
      <pc:sldChg chg="delSp modSp mod">
        <pc:chgData name="Clynes, Cian (EXT)" userId="bcd0d381-e95e-45a5-b7ee-1efe83133d7c" providerId="ADAL" clId="{21EE8707-D0E2-4C11-86AF-A74193732E3A}" dt="2025-08-19T12:00:01.838" v="264" actId="20577"/>
        <pc:sldMkLst>
          <pc:docMk/>
          <pc:sldMk cId="1815241813" sldId="2147483507"/>
        </pc:sldMkLst>
      </pc:sldChg>
      <pc:sldChg chg="delSp modSp mod">
        <pc:chgData name="Clynes, Cian (EXT)" userId="bcd0d381-e95e-45a5-b7ee-1efe83133d7c" providerId="ADAL" clId="{21EE8707-D0E2-4C11-86AF-A74193732E3A}" dt="2025-08-19T12:00:11.551" v="273" actId="20577"/>
        <pc:sldMkLst>
          <pc:docMk/>
          <pc:sldMk cId="2268693373" sldId="2147483508"/>
        </pc:sldMkLst>
      </pc:sldChg>
      <pc:sldChg chg="modSp mod">
        <pc:chgData name="Clynes, Cian (EXT)" userId="bcd0d381-e95e-45a5-b7ee-1efe83133d7c" providerId="ADAL" clId="{21EE8707-D0E2-4C11-86AF-A74193732E3A}" dt="2025-08-19T08:41:24.579" v="134" actId="20577"/>
        <pc:sldMkLst>
          <pc:docMk/>
          <pc:sldMk cId="1755511182" sldId="2147483509"/>
        </pc:sldMkLst>
        <pc:spChg chg="mod">
          <ac:chgData name="Clynes, Cian (EXT)" userId="bcd0d381-e95e-45a5-b7ee-1efe83133d7c" providerId="ADAL" clId="{21EE8707-D0E2-4C11-86AF-A74193732E3A}" dt="2025-08-19T08:41:24.579" v="134" actId="20577"/>
          <ac:spMkLst>
            <pc:docMk/>
            <pc:sldMk cId="1755511182" sldId="2147483509"/>
            <ac:spMk id="3" creationId="{C533B7EA-1655-1EBA-1C33-5745453910FC}"/>
          </ac:spMkLst>
        </pc:spChg>
      </pc:sldChg>
      <pc:sldChg chg="modSp mod">
        <pc:chgData name="Clynes, Cian (EXT)" userId="bcd0d381-e95e-45a5-b7ee-1efe83133d7c" providerId="ADAL" clId="{21EE8707-D0E2-4C11-86AF-A74193732E3A}" dt="2025-08-19T10:51:54.940" v="198" actId="20577"/>
        <pc:sldMkLst>
          <pc:docMk/>
          <pc:sldMk cId="402697644" sldId="2147483510"/>
        </pc:sldMkLst>
        <pc:spChg chg="mod">
          <ac:chgData name="Clynes, Cian (EXT)" userId="bcd0d381-e95e-45a5-b7ee-1efe83133d7c" providerId="ADAL" clId="{21EE8707-D0E2-4C11-86AF-A74193732E3A}" dt="2025-08-19T10:51:54.940" v="198" actId="20577"/>
          <ac:spMkLst>
            <pc:docMk/>
            <pc:sldMk cId="402697644" sldId="2147483510"/>
            <ac:spMk id="3" creationId="{8D2A70F0-1950-5766-052F-08809298B632}"/>
          </ac:spMkLst>
        </pc:spChg>
      </pc:sldChg>
      <pc:sldChg chg="modSp mod">
        <pc:chgData name="Clynes, Cian (EXT)" userId="bcd0d381-e95e-45a5-b7ee-1efe83133d7c" providerId="ADAL" clId="{21EE8707-D0E2-4C11-86AF-A74193732E3A}" dt="2025-08-19T11:36:42.089" v="204"/>
        <pc:sldMkLst>
          <pc:docMk/>
          <pc:sldMk cId="1373002008" sldId="2147483511"/>
        </pc:sldMkLst>
        <pc:spChg chg="mod">
          <ac:chgData name="Clynes, Cian (EXT)" userId="bcd0d381-e95e-45a5-b7ee-1efe83133d7c" providerId="ADAL" clId="{21EE8707-D0E2-4C11-86AF-A74193732E3A}" dt="2025-08-19T11:36:42.089" v="204"/>
          <ac:spMkLst>
            <pc:docMk/>
            <pc:sldMk cId="1373002008" sldId="2147483511"/>
            <ac:spMk id="2" creationId="{9F671045-30D4-B6CB-18D7-94AA43CEF897}"/>
          </ac:spMkLst>
        </pc:spChg>
      </pc:sldChg>
      <pc:sldMasterChg chg="delSldLayout">
        <pc:chgData name="Clynes, Cian (EXT)" userId="bcd0d381-e95e-45a5-b7ee-1efe83133d7c" providerId="ADAL" clId="{21EE8707-D0E2-4C11-86AF-A74193732E3A}" dt="2025-08-19T08:30:47.278" v="23" actId="47"/>
        <pc:sldMasterMkLst>
          <pc:docMk/>
          <pc:sldMasterMk cId="3845314113" sldId="2147483710"/>
        </pc:sldMasterMkLst>
        <pc:sldLayoutChg chg="del">
          <pc:chgData name="Clynes, Cian (EXT)" userId="bcd0d381-e95e-45a5-b7ee-1efe83133d7c" providerId="ADAL" clId="{21EE8707-D0E2-4C11-86AF-A74193732E3A}" dt="2025-08-19T08:30:47.278" v="23" actId="47"/>
          <pc:sldLayoutMkLst>
            <pc:docMk/>
            <pc:sldMasterMk cId="3845314113" sldId="2147483710"/>
            <pc:sldLayoutMk cId="3422054848" sldId="2147483954"/>
          </pc:sldLayoutMkLst>
        </pc:sldLayoutChg>
      </pc:sldMasterChg>
    </pc:docChg>
  </pc:docChgLst>
  <pc:docChgLst>
    <pc:chgData name="Atkinson, James" userId="S::james.atkinson@eirgrid.com::2d058a25-d14d-4a44-a178-8577b87ab98b" providerId="AD" clId="Web-{FA1696C7-5DC4-712C-8A10-B3ACD7E304BF}"/>
    <pc:docChg chg="addSld delSld modSld">
      <pc:chgData name="Atkinson, James" userId="S::james.atkinson@eirgrid.com::2d058a25-d14d-4a44-a178-8577b87ab98b" providerId="AD" clId="Web-{FA1696C7-5DC4-712C-8A10-B3ACD7E304BF}" dt="2025-06-09T09:25:31.293" v="5"/>
      <pc:docMkLst>
        <pc:docMk/>
      </pc:docMkLst>
      <pc:sldChg chg="modSp mod modClrScheme chgLayout">
        <pc:chgData name="Atkinson, James" userId="S::james.atkinson@eirgrid.com::2d058a25-d14d-4a44-a178-8577b87ab98b" providerId="AD" clId="Web-{FA1696C7-5DC4-712C-8A10-B3ACD7E304BF}" dt="2025-06-09T09:25:17.012" v="4"/>
        <pc:sldMkLst>
          <pc:docMk/>
          <pc:sldMk cId="4099810586" sldId="261"/>
        </pc:sldMkLst>
      </pc:sldChg>
      <pc:sldChg chg="del">
        <pc:chgData name="Atkinson, James" userId="S::james.atkinson@eirgrid.com::2d058a25-d14d-4a44-a178-8577b87ab98b" providerId="AD" clId="Web-{FA1696C7-5DC4-712C-8A10-B3ACD7E304BF}" dt="2025-06-09T09:25:00.855" v="3"/>
        <pc:sldMkLst>
          <pc:docMk/>
          <pc:sldMk cId="3670671311" sldId="2147483366"/>
        </pc:sldMkLst>
      </pc:sldChg>
      <pc:sldChg chg="addSp modSp mod modClrScheme chgLayout">
        <pc:chgData name="Atkinson, James" userId="S::james.atkinson@eirgrid.com::2d058a25-d14d-4a44-a178-8577b87ab98b" providerId="AD" clId="Web-{FA1696C7-5DC4-712C-8A10-B3ACD7E304BF}" dt="2025-06-09T09:25:31.293" v="5"/>
        <pc:sldMkLst>
          <pc:docMk/>
          <pc:sldMk cId="2086776906" sldId="2147483368"/>
        </pc:sldMkLst>
      </pc:sldChg>
      <pc:sldChg chg="add del">
        <pc:chgData name="Atkinson, James" userId="S::james.atkinson@eirgrid.com::2d058a25-d14d-4a44-a178-8577b87ab98b" providerId="AD" clId="Web-{FA1696C7-5DC4-712C-8A10-B3ACD7E304BF}" dt="2025-06-09T09:24:44.854" v="1"/>
        <pc:sldMkLst>
          <pc:docMk/>
          <pc:sldMk cId="1487252603" sldId="2147483369"/>
        </pc:sldMkLst>
      </pc:sldChg>
      <pc:sldChg chg="add">
        <pc:chgData name="Atkinson, James" userId="S::james.atkinson@eirgrid.com::2d058a25-d14d-4a44-a178-8577b87ab98b" providerId="AD" clId="Web-{FA1696C7-5DC4-712C-8A10-B3ACD7E304BF}" dt="2025-06-09T09:24:53.308" v="2"/>
        <pc:sldMkLst>
          <pc:docMk/>
          <pc:sldMk cId="3406251674" sldId="2147483369"/>
        </pc:sldMkLst>
      </pc:sldChg>
    </pc:docChg>
  </pc:docChgLst>
  <pc:docChgLst>
    <pc:chgData name="Troya, María" userId="3f8e5aa9-4e3a-453e-adc4-acaf9a76aebe" providerId="ADAL" clId="{B8F64D27-BA2A-4761-ABC5-46DA908E9289}"/>
    <pc:docChg chg="undo custSel addSld delSld modSld sldOrd">
      <pc:chgData name="Troya, María" userId="3f8e5aa9-4e3a-453e-adc4-acaf9a76aebe" providerId="ADAL" clId="{B8F64D27-BA2A-4761-ABC5-46DA908E9289}" dt="2025-07-09T15:08:41.122" v="506" actId="478"/>
      <pc:docMkLst>
        <pc:docMk/>
      </pc:docMkLst>
      <pc:sldChg chg="add del ord">
        <pc:chgData name="Troya, María" userId="3f8e5aa9-4e3a-453e-adc4-acaf9a76aebe" providerId="ADAL" clId="{B8F64D27-BA2A-4761-ABC5-46DA908E9289}" dt="2025-07-09T10:58:54.224" v="4" actId="2890"/>
        <pc:sldMkLst>
          <pc:docMk/>
          <pc:sldMk cId="1393374185" sldId="2147483455"/>
        </pc:sldMkLst>
      </pc:sldChg>
      <pc:sldChg chg="addSp modSp add del mod ord">
        <pc:chgData name="Troya, María" userId="3f8e5aa9-4e3a-453e-adc4-acaf9a76aebe" providerId="ADAL" clId="{B8F64D27-BA2A-4761-ABC5-46DA908E9289}" dt="2025-07-09T14:57:12.563" v="447" actId="47"/>
        <pc:sldMkLst>
          <pc:docMk/>
          <pc:sldMk cId="2255022677" sldId="2147483455"/>
        </pc:sldMkLst>
      </pc:sldChg>
      <pc:sldChg chg="delSp modSp add mod">
        <pc:chgData name="Troya, María" userId="3f8e5aa9-4e3a-453e-adc4-acaf9a76aebe" providerId="ADAL" clId="{B8F64D27-BA2A-4761-ABC5-46DA908E9289}" dt="2025-07-09T15:08:41.122" v="506" actId="478"/>
        <pc:sldMkLst>
          <pc:docMk/>
          <pc:sldMk cId="346587208" sldId="2147483456"/>
        </pc:sldMkLst>
      </pc:sldChg>
    </pc:docChg>
  </pc:docChgLst>
  <pc:docChgLst>
    <pc:chgData name="Troya, María" userId="3f8e5aa9-4e3a-453e-adc4-acaf9a76aebe" providerId="ADAL" clId="{C50B4AA4-936E-4FA0-B105-3FB67DE85B54}"/>
    <pc:docChg chg="undo custSel addSld delSld modSld">
      <pc:chgData name="Troya, María" userId="3f8e5aa9-4e3a-453e-adc4-acaf9a76aebe" providerId="ADAL" clId="{C50B4AA4-936E-4FA0-B105-3FB67DE85B54}" dt="2025-06-12T11:09:35.034" v="857" actId="255"/>
      <pc:docMkLst>
        <pc:docMk/>
      </pc:docMkLst>
      <pc:sldChg chg="modSp add mod">
        <pc:chgData name="Troya, María" userId="3f8e5aa9-4e3a-453e-adc4-acaf9a76aebe" providerId="ADAL" clId="{C50B4AA4-936E-4FA0-B105-3FB67DE85B54}" dt="2025-06-12T11:09:35.034" v="857" actId="255"/>
        <pc:sldMkLst>
          <pc:docMk/>
          <pc:sldMk cId="2952159270" sldId="2147475029"/>
        </pc:sldMkLst>
      </pc:sldChg>
      <pc:sldChg chg="modSp mod">
        <pc:chgData name="Troya, María" userId="3f8e5aa9-4e3a-453e-adc4-acaf9a76aebe" providerId="ADAL" clId="{C50B4AA4-936E-4FA0-B105-3FB67DE85B54}" dt="2025-06-12T10:39:29.141" v="627" actId="20577"/>
        <pc:sldMkLst>
          <pc:docMk/>
          <pc:sldMk cId="2582142422" sldId="2147483367"/>
        </pc:sldMkLst>
      </pc:sldChg>
      <pc:sldChg chg="addSp delSp modSp mod">
        <pc:chgData name="Troya, María" userId="3f8e5aa9-4e3a-453e-adc4-acaf9a76aebe" providerId="ADAL" clId="{C50B4AA4-936E-4FA0-B105-3FB67DE85B54}" dt="2025-06-12T10:58:50.845" v="803" actId="20577"/>
        <pc:sldMkLst>
          <pc:docMk/>
          <pc:sldMk cId="2086776906" sldId="2147483368"/>
        </pc:sldMkLst>
      </pc:sldChg>
      <pc:sldChg chg="del">
        <pc:chgData name="Troya, María" userId="3f8e5aa9-4e3a-453e-adc4-acaf9a76aebe" providerId="ADAL" clId="{C50B4AA4-936E-4FA0-B105-3FB67DE85B54}" dt="2025-06-12T10:39:50.992" v="628" actId="47"/>
        <pc:sldMkLst>
          <pc:docMk/>
          <pc:sldMk cId="3315223862" sldId="2147483370"/>
        </pc:sldMkLst>
      </pc:sldChg>
      <pc:sldChg chg="modSp add mod">
        <pc:chgData name="Troya, María" userId="3f8e5aa9-4e3a-453e-adc4-acaf9a76aebe" providerId="ADAL" clId="{C50B4AA4-936E-4FA0-B105-3FB67DE85B54}" dt="2025-06-12T10:43:58.243" v="799" actId="20577"/>
        <pc:sldMkLst>
          <pc:docMk/>
          <pc:sldMk cId="1604635877" sldId="2147483372"/>
        </pc:sldMkLst>
      </pc:sldChg>
    </pc:docChg>
  </pc:docChgLst>
  <pc:docChgLst>
    <pc:chgData name="Smith, Ian" userId="cbe7ed05-2466-467b-a326-cd62bcd2e162" providerId="ADAL" clId="{0F0EB7AF-783B-4590-815C-50065F626D70}"/>
    <pc:docChg chg="undo custSel modSld">
      <pc:chgData name="Smith, Ian" userId="cbe7ed05-2466-467b-a326-cd62bcd2e162" providerId="ADAL" clId="{0F0EB7AF-783B-4590-815C-50065F626D70}" dt="2025-05-29T13:00:32.065" v="20" actId="20577"/>
      <pc:docMkLst>
        <pc:docMk/>
      </pc:docMkLst>
      <pc:sldChg chg="modSp mod">
        <pc:chgData name="Smith, Ian" userId="cbe7ed05-2466-467b-a326-cd62bcd2e162" providerId="ADAL" clId="{0F0EB7AF-783B-4590-815C-50065F626D70}" dt="2025-05-29T12:59:11.566" v="19" actId="2164"/>
        <pc:sldMkLst>
          <pc:docMk/>
          <pc:sldMk cId="2847082081" sldId="2147482294"/>
        </pc:sldMkLst>
      </pc:sldChg>
      <pc:sldChg chg="modSp mod">
        <pc:chgData name="Smith, Ian" userId="cbe7ed05-2466-467b-a326-cd62bcd2e162" providerId="ADAL" clId="{0F0EB7AF-783B-4590-815C-50065F626D70}" dt="2025-05-29T13:00:32.065" v="20" actId="20577"/>
        <pc:sldMkLst>
          <pc:docMk/>
          <pc:sldMk cId="298183699" sldId="2147482298"/>
        </pc:sldMkLst>
      </pc:sldChg>
    </pc:docChg>
  </pc:docChgLst>
  <pc:docChgLst>
    <pc:chgData name="Smith, Ian" userId="cbe7ed05-2466-467b-a326-cd62bcd2e162" providerId="ADAL" clId="{C0FB553A-D4D0-448D-8A28-3660D020A110}"/>
    <pc:docChg chg="undo custSel addSld delSld modSld sldOrd">
      <pc:chgData name="Smith, Ian" userId="cbe7ed05-2466-467b-a326-cd62bcd2e162" providerId="ADAL" clId="{C0FB553A-D4D0-448D-8A28-3660D020A110}" dt="2025-06-17T14:52:41.929" v="1397" actId="26606"/>
      <pc:docMkLst>
        <pc:docMk/>
      </pc:docMkLst>
      <pc:sldChg chg="modSp mod">
        <pc:chgData name="Smith, Ian" userId="cbe7ed05-2466-467b-a326-cd62bcd2e162" providerId="ADAL" clId="{C0FB553A-D4D0-448D-8A28-3660D020A110}" dt="2025-06-17T13:44:22.366" v="1312" actId="790"/>
        <pc:sldMkLst>
          <pc:docMk/>
          <pc:sldMk cId="107088682" sldId="257"/>
        </pc:sldMkLst>
      </pc:sldChg>
      <pc:sldChg chg="modSp mod">
        <pc:chgData name="Smith, Ian" userId="cbe7ed05-2466-467b-a326-cd62bcd2e162" providerId="ADAL" clId="{C0FB553A-D4D0-448D-8A28-3660D020A110}" dt="2025-06-17T13:44:22.366" v="1312" actId="790"/>
        <pc:sldMkLst>
          <pc:docMk/>
          <pc:sldMk cId="2449304111" sldId="258"/>
        </pc:sldMkLst>
      </pc:sldChg>
      <pc:sldChg chg="modSp mod">
        <pc:chgData name="Smith, Ian" userId="cbe7ed05-2466-467b-a326-cd62bcd2e162" providerId="ADAL" clId="{C0FB553A-D4D0-448D-8A28-3660D020A110}" dt="2025-06-17T13:44:22.366" v="1312" actId="790"/>
        <pc:sldMkLst>
          <pc:docMk/>
          <pc:sldMk cId="3543777335" sldId="260"/>
        </pc:sldMkLst>
      </pc:sldChg>
      <pc:sldChg chg="modSp mod">
        <pc:chgData name="Smith, Ian" userId="cbe7ed05-2466-467b-a326-cd62bcd2e162" providerId="ADAL" clId="{C0FB553A-D4D0-448D-8A28-3660D020A110}" dt="2025-06-17T13:44:22.366" v="1312" actId="790"/>
        <pc:sldMkLst>
          <pc:docMk/>
          <pc:sldMk cId="4099810586" sldId="261"/>
        </pc:sldMkLst>
      </pc:sldChg>
      <pc:sldChg chg="delSp modSp mod modClrScheme chgLayout">
        <pc:chgData name="Smith, Ian" userId="cbe7ed05-2466-467b-a326-cd62bcd2e162" providerId="ADAL" clId="{C0FB553A-D4D0-448D-8A28-3660D020A110}" dt="2025-06-17T13:44:22.366" v="1312" actId="790"/>
        <pc:sldMkLst>
          <pc:docMk/>
          <pc:sldMk cId="2658238730" sldId="273"/>
        </pc:sldMkLst>
      </pc:sldChg>
      <pc:sldChg chg="modSp mod">
        <pc:chgData name="Smith, Ian" userId="cbe7ed05-2466-467b-a326-cd62bcd2e162" providerId="ADAL" clId="{C0FB553A-D4D0-448D-8A28-3660D020A110}" dt="2025-06-17T13:44:22.366" v="1312" actId="790"/>
        <pc:sldMkLst>
          <pc:docMk/>
          <pc:sldMk cId="91359146" sldId="2076137685"/>
        </pc:sldMkLst>
      </pc:sldChg>
      <pc:sldChg chg="modSp mod">
        <pc:chgData name="Smith, Ian" userId="cbe7ed05-2466-467b-a326-cd62bcd2e162" providerId="ADAL" clId="{C0FB553A-D4D0-448D-8A28-3660D020A110}" dt="2025-06-17T13:44:22.366" v="1312" actId="790"/>
        <pc:sldMkLst>
          <pc:docMk/>
          <pc:sldMk cId="3092134681" sldId="2076137700"/>
        </pc:sldMkLst>
      </pc:sldChg>
      <pc:sldChg chg="modSp mod">
        <pc:chgData name="Smith, Ian" userId="cbe7ed05-2466-467b-a326-cd62bcd2e162" providerId="ADAL" clId="{C0FB553A-D4D0-448D-8A28-3660D020A110}" dt="2025-06-17T13:44:22.366" v="1312" actId="790"/>
        <pc:sldMkLst>
          <pc:docMk/>
          <pc:sldMk cId="1509228675" sldId="2147473053"/>
        </pc:sldMkLst>
      </pc:sldChg>
      <pc:sldChg chg="modSp mod">
        <pc:chgData name="Smith, Ian" userId="cbe7ed05-2466-467b-a326-cd62bcd2e162" providerId="ADAL" clId="{C0FB553A-D4D0-448D-8A28-3660D020A110}" dt="2025-06-17T13:44:22.366" v="1312" actId="790"/>
        <pc:sldMkLst>
          <pc:docMk/>
          <pc:sldMk cId="2952159270" sldId="2147475029"/>
        </pc:sldMkLst>
      </pc:sldChg>
      <pc:sldChg chg="del">
        <pc:chgData name="Smith, Ian" userId="cbe7ed05-2466-467b-a326-cd62bcd2e162" providerId="ADAL" clId="{C0FB553A-D4D0-448D-8A28-3660D020A110}" dt="2025-06-16T09:51:03.643" v="4" actId="47"/>
        <pc:sldMkLst>
          <pc:docMk/>
          <pc:sldMk cId="555946823" sldId="2147481001"/>
        </pc:sldMkLst>
      </pc:sldChg>
      <pc:sldChg chg="del">
        <pc:chgData name="Smith, Ian" userId="cbe7ed05-2466-467b-a326-cd62bcd2e162" providerId="ADAL" clId="{C0FB553A-D4D0-448D-8A28-3660D020A110}" dt="2025-06-16T09:51:04.298" v="5" actId="47"/>
        <pc:sldMkLst>
          <pc:docMk/>
          <pc:sldMk cId="3191910794" sldId="2147481002"/>
        </pc:sldMkLst>
      </pc:sldChg>
      <pc:sldChg chg="del">
        <pc:chgData name="Smith, Ian" userId="cbe7ed05-2466-467b-a326-cd62bcd2e162" providerId="ADAL" clId="{C0FB553A-D4D0-448D-8A28-3660D020A110}" dt="2025-06-16T09:51:05.077" v="6" actId="47"/>
        <pc:sldMkLst>
          <pc:docMk/>
          <pc:sldMk cId="340036337" sldId="2147481004"/>
        </pc:sldMkLst>
      </pc:sldChg>
      <pc:sldChg chg="del">
        <pc:chgData name="Smith, Ian" userId="cbe7ed05-2466-467b-a326-cd62bcd2e162" providerId="ADAL" clId="{C0FB553A-D4D0-448D-8A28-3660D020A110}" dt="2025-06-16T09:51:05.683" v="7" actId="47"/>
        <pc:sldMkLst>
          <pc:docMk/>
          <pc:sldMk cId="1501456434" sldId="2147481005"/>
        </pc:sldMkLst>
      </pc:sldChg>
      <pc:sldChg chg="del">
        <pc:chgData name="Smith, Ian" userId="cbe7ed05-2466-467b-a326-cd62bcd2e162" providerId="ADAL" clId="{C0FB553A-D4D0-448D-8A28-3660D020A110}" dt="2025-06-16T09:51:06.449" v="8" actId="47"/>
        <pc:sldMkLst>
          <pc:docMk/>
          <pc:sldMk cId="1150194078" sldId="2147481006"/>
        </pc:sldMkLst>
      </pc:sldChg>
      <pc:sldChg chg="del">
        <pc:chgData name="Smith, Ian" userId="cbe7ed05-2466-467b-a326-cd62bcd2e162" providerId="ADAL" clId="{C0FB553A-D4D0-448D-8A28-3660D020A110}" dt="2025-06-16T09:51:08.453" v="9" actId="47"/>
        <pc:sldMkLst>
          <pc:docMk/>
          <pc:sldMk cId="2719206882" sldId="2147481007"/>
        </pc:sldMkLst>
      </pc:sldChg>
      <pc:sldChg chg="del">
        <pc:chgData name="Smith, Ian" userId="cbe7ed05-2466-467b-a326-cd62bcd2e162" providerId="ADAL" clId="{C0FB553A-D4D0-448D-8A28-3660D020A110}" dt="2025-06-16T09:56:05.630" v="20" actId="47"/>
        <pc:sldMkLst>
          <pc:docMk/>
          <pc:sldMk cId="2979691170" sldId="2147481011"/>
        </pc:sldMkLst>
      </pc:sldChg>
      <pc:sldChg chg="modSp mod">
        <pc:chgData name="Smith, Ian" userId="cbe7ed05-2466-467b-a326-cd62bcd2e162" providerId="ADAL" clId="{C0FB553A-D4D0-448D-8A28-3660D020A110}" dt="2025-06-17T13:44:22.366" v="1312" actId="790"/>
        <pc:sldMkLst>
          <pc:docMk/>
          <pc:sldMk cId="892248708" sldId="2147481034"/>
        </pc:sldMkLst>
      </pc:sldChg>
      <pc:sldChg chg="addSp delSp modSp mod modClrScheme chgLayout">
        <pc:chgData name="Smith, Ian" userId="cbe7ed05-2466-467b-a326-cd62bcd2e162" providerId="ADAL" clId="{C0FB553A-D4D0-448D-8A28-3660D020A110}" dt="2025-06-17T13:44:22.366" v="1312" actId="790"/>
        <pc:sldMkLst>
          <pc:docMk/>
          <pc:sldMk cId="298183699" sldId="2147482298"/>
        </pc:sldMkLst>
      </pc:sldChg>
      <pc:sldChg chg="modSp mod">
        <pc:chgData name="Smith, Ian" userId="cbe7ed05-2466-467b-a326-cd62bcd2e162" providerId="ADAL" clId="{C0FB553A-D4D0-448D-8A28-3660D020A110}" dt="2025-06-17T13:44:29.891" v="1314" actId="2"/>
        <pc:sldMkLst>
          <pc:docMk/>
          <pc:sldMk cId="4012390408" sldId="2147482300"/>
        </pc:sldMkLst>
      </pc:sldChg>
      <pc:sldChg chg="modSp mod">
        <pc:chgData name="Smith, Ian" userId="cbe7ed05-2466-467b-a326-cd62bcd2e162" providerId="ADAL" clId="{C0FB553A-D4D0-448D-8A28-3660D020A110}" dt="2025-06-16T13:33:27.070" v="787" actId="790"/>
        <pc:sldMkLst>
          <pc:docMk/>
          <pc:sldMk cId="1191186493" sldId="2147482302"/>
        </pc:sldMkLst>
      </pc:sldChg>
      <pc:sldChg chg="modSp mod">
        <pc:chgData name="Smith, Ian" userId="cbe7ed05-2466-467b-a326-cd62bcd2e162" providerId="ADAL" clId="{C0FB553A-D4D0-448D-8A28-3660D020A110}" dt="2025-06-17T13:44:22.366" v="1312" actId="790"/>
        <pc:sldMkLst>
          <pc:docMk/>
          <pc:sldMk cId="1909631637" sldId="2147482349"/>
        </pc:sldMkLst>
      </pc:sldChg>
      <pc:sldChg chg="modSp mod">
        <pc:chgData name="Smith, Ian" userId="cbe7ed05-2466-467b-a326-cd62bcd2e162" providerId="ADAL" clId="{C0FB553A-D4D0-448D-8A28-3660D020A110}" dt="2025-06-16T15:18:36.771" v="795" actId="2"/>
        <pc:sldMkLst>
          <pc:docMk/>
          <pc:sldMk cId="3170185043" sldId="2147482350"/>
        </pc:sldMkLst>
      </pc:sldChg>
      <pc:sldChg chg="modSp mod">
        <pc:chgData name="Smith, Ian" userId="cbe7ed05-2466-467b-a326-cd62bcd2e162" providerId="ADAL" clId="{C0FB553A-D4D0-448D-8A28-3660D020A110}" dt="2025-06-17T13:44:22.366" v="1312" actId="790"/>
        <pc:sldMkLst>
          <pc:docMk/>
          <pc:sldMk cId="1982218739" sldId="2147482353"/>
        </pc:sldMkLst>
      </pc:sldChg>
      <pc:sldChg chg="modSp mod">
        <pc:chgData name="Smith, Ian" userId="cbe7ed05-2466-467b-a326-cd62bcd2e162" providerId="ADAL" clId="{C0FB553A-D4D0-448D-8A28-3660D020A110}" dt="2025-06-16T13:33:27.070" v="787" actId="790"/>
        <pc:sldMkLst>
          <pc:docMk/>
          <pc:sldMk cId="1993579058" sldId="2147482355"/>
        </pc:sldMkLst>
      </pc:sldChg>
      <pc:sldChg chg="modSp mod">
        <pc:chgData name="Smith, Ian" userId="cbe7ed05-2466-467b-a326-cd62bcd2e162" providerId="ADAL" clId="{C0FB553A-D4D0-448D-8A28-3660D020A110}" dt="2025-06-16T13:33:27.070" v="787" actId="790"/>
        <pc:sldMkLst>
          <pc:docMk/>
          <pc:sldMk cId="1340677769" sldId="2147482356"/>
        </pc:sldMkLst>
      </pc:sldChg>
      <pc:sldChg chg="modSp mod">
        <pc:chgData name="Smith, Ian" userId="cbe7ed05-2466-467b-a326-cd62bcd2e162" providerId="ADAL" clId="{C0FB553A-D4D0-448D-8A28-3660D020A110}" dt="2025-06-16T13:33:27.070" v="787" actId="790"/>
        <pc:sldMkLst>
          <pc:docMk/>
          <pc:sldMk cId="2822445166" sldId="2147482357"/>
        </pc:sldMkLst>
      </pc:sldChg>
      <pc:sldChg chg="modSp mod">
        <pc:chgData name="Smith, Ian" userId="cbe7ed05-2466-467b-a326-cd62bcd2e162" providerId="ADAL" clId="{C0FB553A-D4D0-448D-8A28-3660D020A110}" dt="2025-06-16T13:33:27.070" v="787" actId="790"/>
        <pc:sldMkLst>
          <pc:docMk/>
          <pc:sldMk cId="1423782650" sldId="2147482358"/>
        </pc:sldMkLst>
      </pc:sldChg>
      <pc:sldChg chg="modSp mod">
        <pc:chgData name="Smith, Ian" userId="cbe7ed05-2466-467b-a326-cd62bcd2e162" providerId="ADAL" clId="{C0FB553A-D4D0-448D-8A28-3660D020A110}" dt="2025-06-16T13:33:27.070" v="787" actId="790"/>
        <pc:sldMkLst>
          <pc:docMk/>
          <pc:sldMk cId="2546132477" sldId="2147482359"/>
        </pc:sldMkLst>
      </pc:sldChg>
      <pc:sldChg chg="modSp mod">
        <pc:chgData name="Smith, Ian" userId="cbe7ed05-2466-467b-a326-cd62bcd2e162" providerId="ADAL" clId="{C0FB553A-D4D0-448D-8A28-3660D020A110}" dt="2025-06-16T13:33:27.070" v="787" actId="790"/>
        <pc:sldMkLst>
          <pc:docMk/>
          <pc:sldMk cId="388043398" sldId="2147482360"/>
        </pc:sldMkLst>
      </pc:sldChg>
      <pc:sldChg chg="modSp mod">
        <pc:chgData name="Smith, Ian" userId="cbe7ed05-2466-467b-a326-cd62bcd2e162" providerId="ADAL" clId="{C0FB553A-D4D0-448D-8A28-3660D020A110}" dt="2025-06-16T13:33:27.070" v="787" actId="790"/>
        <pc:sldMkLst>
          <pc:docMk/>
          <pc:sldMk cId="2477300084" sldId="2147482361"/>
        </pc:sldMkLst>
      </pc:sldChg>
      <pc:sldChg chg="modSp mod">
        <pc:chgData name="Smith, Ian" userId="cbe7ed05-2466-467b-a326-cd62bcd2e162" providerId="ADAL" clId="{C0FB553A-D4D0-448D-8A28-3660D020A110}" dt="2025-06-16T15:18:38.180" v="796" actId="2"/>
        <pc:sldMkLst>
          <pc:docMk/>
          <pc:sldMk cId="2541182378" sldId="2147482362"/>
        </pc:sldMkLst>
      </pc:sldChg>
      <pc:sldChg chg="modSp mod">
        <pc:chgData name="Smith, Ian" userId="cbe7ed05-2466-467b-a326-cd62bcd2e162" providerId="ADAL" clId="{C0FB553A-D4D0-448D-8A28-3660D020A110}" dt="2025-06-16T13:33:27.070" v="787" actId="790"/>
        <pc:sldMkLst>
          <pc:docMk/>
          <pc:sldMk cId="1796887274" sldId="2147482363"/>
        </pc:sldMkLst>
      </pc:sldChg>
      <pc:sldChg chg="modSp mod">
        <pc:chgData name="Smith, Ian" userId="cbe7ed05-2466-467b-a326-cd62bcd2e162" providerId="ADAL" clId="{C0FB553A-D4D0-448D-8A28-3660D020A110}" dt="2025-06-16T13:33:27.070" v="787" actId="790"/>
        <pc:sldMkLst>
          <pc:docMk/>
          <pc:sldMk cId="2295392634" sldId="2147482368"/>
        </pc:sldMkLst>
      </pc:sldChg>
      <pc:sldChg chg="addSp delSp add del mod">
        <pc:chgData name="Smith, Ian" userId="cbe7ed05-2466-467b-a326-cd62bcd2e162" providerId="ADAL" clId="{C0FB553A-D4D0-448D-8A28-3660D020A110}" dt="2025-06-16T09:56:06.904" v="21" actId="47"/>
        <pc:sldMkLst>
          <pc:docMk/>
          <pc:sldMk cId="405516248" sldId="2147482369"/>
        </pc:sldMkLst>
      </pc:sldChg>
      <pc:sldChg chg="modSp mod">
        <pc:chgData name="Smith, Ian" userId="cbe7ed05-2466-467b-a326-cd62bcd2e162" providerId="ADAL" clId="{C0FB553A-D4D0-448D-8A28-3660D020A110}" dt="2025-06-17T13:44:22.366" v="1312" actId="790"/>
        <pc:sldMkLst>
          <pc:docMk/>
          <pc:sldMk cId="2361808889" sldId="2147482369"/>
        </pc:sldMkLst>
      </pc:sldChg>
      <pc:sldChg chg="modSp mod">
        <pc:chgData name="Smith, Ian" userId="cbe7ed05-2466-467b-a326-cd62bcd2e162" providerId="ADAL" clId="{C0FB553A-D4D0-448D-8A28-3660D020A110}" dt="2025-06-16T13:33:27.070" v="787" actId="790"/>
        <pc:sldMkLst>
          <pc:docMk/>
          <pc:sldMk cId="1156865102" sldId="2147482370"/>
        </pc:sldMkLst>
      </pc:sldChg>
      <pc:sldChg chg="modSp mod">
        <pc:chgData name="Smith, Ian" userId="cbe7ed05-2466-467b-a326-cd62bcd2e162" providerId="ADAL" clId="{C0FB553A-D4D0-448D-8A28-3660D020A110}" dt="2025-06-17T13:44:22.366" v="1312" actId="790"/>
        <pc:sldMkLst>
          <pc:docMk/>
          <pc:sldMk cId="426801364" sldId="2147482372"/>
        </pc:sldMkLst>
      </pc:sldChg>
      <pc:sldChg chg="modSp mod">
        <pc:chgData name="Smith, Ian" userId="cbe7ed05-2466-467b-a326-cd62bcd2e162" providerId="ADAL" clId="{C0FB553A-D4D0-448D-8A28-3660D020A110}" dt="2025-06-16T13:33:27.070" v="787" actId="790"/>
        <pc:sldMkLst>
          <pc:docMk/>
          <pc:sldMk cId="1526977286" sldId="2147482375"/>
        </pc:sldMkLst>
      </pc:sldChg>
      <pc:sldChg chg="modSp mod">
        <pc:chgData name="Smith, Ian" userId="cbe7ed05-2466-467b-a326-cd62bcd2e162" providerId="ADAL" clId="{C0FB553A-D4D0-448D-8A28-3660D020A110}" dt="2025-06-16T13:33:27.070" v="787" actId="790"/>
        <pc:sldMkLst>
          <pc:docMk/>
          <pc:sldMk cId="2721990003" sldId="2147482376"/>
        </pc:sldMkLst>
      </pc:sldChg>
      <pc:sldChg chg="modSp mod">
        <pc:chgData name="Smith, Ian" userId="cbe7ed05-2466-467b-a326-cd62bcd2e162" providerId="ADAL" clId="{C0FB553A-D4D0-448D-8A28-3660D020A110}" dt="2025-06-17T13:44:22.366" v="1312" actId="790"/>
        <pc:sldMkLst>
          <pc:docMk/>
          <pc:sldMk cId="1456233456" sldId="2147482377"/>
        </pc:sldMkLst>
      </pc:sldChg>
      <pc:sldChg chg="modSp mod">
        <pc:chgData name="Smith, Ian" userId="cbe7ed05-2466-467b-a326-cd62bcd2e162" providerId="ADAL" clId="{C0FB553A-D4D0-448D-8A28-3660D020A110}" dt="2025-06-17T13:44:22.366" v="1312" actId="790"/>
        <pc:sldMkLst>
          <pc:docMk/>
          <pc:sldMk cId="1083897333" sldId="2147482378"/>
        </pc:sldMkLst>
      </pc:sldChg>
      <pc:sldChg chg="modSp mod">
        <pc:chgData name="Smith, Ian" userId="cbe7ed05-2466-467b-a326-cd62bcd2e162" providerId="ADAL" clId="{C0FB553A-D4D0-448D-8A28-3660D020A110}" dt="2025-06-17T13:44:22.366" v="1312" actId="790"/>
        <pc:sldMkLst>
          <pc:docMk/>
          <pc:sldMk cId="1771904696" sldId="2147482379"/>
        </pc:sldMkLst>
      </pc:sldChg>
      <pc:sldChg chg="modSp mod">
        <pc:chgData name="Smith, Ian" userId="cbe7ed05-2466-467b-a326-cd62bcd2e162" providerId="ADAL" clId="{C0FB553A-D4D0-448D-8A28-3660D020A110}" dt="2025-06-17T13:44:22.366" v="1312" actId="790"/>
        <pc:sldMkLst>
          <pc:docMk/>
          <pc:sldMk cId="3248552602" sldId="2147482380"/>
        </pc:sldMkLst>
      </pc:sldChg>
      <pc:sldChg chg="modSp mod">
        <pc:chgData name="Smith, Ian" userId="cbe7ed05-2466-467b-a326-cd62bcd2e162" providerId="ADAL" clId="{C0FB553A-D4D0-448D-8A28-3660D020A110}" dt="2025-06-17T13:44:22.366" v="1312" actId="790"/>
        <pc:sldMkLst>
          <pc:docMk/>
          <pc:sldMk cId="1968910534" sldId="2147482381"/>
        </pc:sldMkLst>
      </pc:sldChg>
      <pc:sldChg chg="modSp mod">
        <pc:chgData name="Smith, Ian" userId="cbe7ed05-2466-467b-a326-cd62bcd2e162" providerId="ADAL" clId="{C0FB553A-D4D0-448D-8A28-3660D020A110}" dt="2025-06-17T13:44:22.366" v="1312" actId="790"/>
        <pc:sldMkLst>
          <pc:docMk/>
          <pc:sldMk cId="1659794712" sldId="2147482383"/>
        </pc:sldMkLst>
      </pc:sldChg>
      <pc:sldChg chg="modSp mod">
        <pc:chgData name="Smith, Ian" userId="cbe7ed05-2466-467b-a326-cd62bcd2e162" providerId="ADAL" clId="{C0FB553A-D4D0-448D-8A28-3660D020A110}" dt="2025-06-17T13:44:22.366" v="1312" actId="790"/>
        <pc:sldMkLst>
          <pc:docMk/>
          <pc:sldMk cId="1842351595" sldId="2147482385"/>
        </pc:sldMkLst>
      </pc:sldChg>
      <pc:sldChg chg="modSp mod">
        <pc:chgData name="Smith, Ian" userId="cbe7ed05-2466-467b-a326-cd62bcd2e162" providerId="ADAL" clId="{C0FB553A-D4D0-448D-8A28-3660D020A110}" dt="2025-06-17T13:44:22.366" v="1312" actId="790"/>
        <pc:sldMkLst>
          <pc:docMk/>
          <pc:sldMk cId="480784065" sldId="2147482387"/>
        </pc:sldMkLst>
      </pc:sldChg>
      <pc:sldChg chg="modSp mod">
        <pc:chgData name="Smith, Ian" userId="cbe7ed05-2466-467b-a326-cd62bcd2e162" providerId="ADAL" clId="{C0FB553A-D4D0-448D-8A28-3660D020A110}" dt="2025-06-17T13:44:22.366" v="1312" actId="790"/>
        <pc:sldMkLst>
          <pc:docMk/>
          <pc:sldMk cId="3584849548" sldId="2147482388"/>
        </pc:sldMkLst>
      </pc:sldChg>
      <pc:sldChg chg="modSp mod">
        <pc:chgData name="Smith, Ian" userId="cbe7ed05-2466-467b-a326-cd62bcd2e162" providerId="ADAL" clId="{C0FB553A-D4D0-448D-8A28-3660D020A110}" dt="2025-06-17T13:44:22.366" v="1312" actId="790"/>
        <pc:sldMkLst>
          <pc:docMk/>
          <pc:sldMk cId="839598968" sldId="2147482389"/>
        </pc:sldMkLst>
      </pc:sldChg>
      <pc:sldChg chg="modSp mod">
        <pc:chgData name="Smith, Ian" userId="cbe7ed05-2466-467b-a326-cd62bcd2e162" providerId="ADAL" clId="{C0FB553A-D4D0-448D-8A28-3660D020A110}" dt="2025-06-17T13:44:22.366" v="1312" actId="790"/>
        <pc:sldMkLst>
          <pc:docMk/>
          <pc:sldMk cId="4150643401" sldId="2147482390"/>
        </pc:sldMkLst>
      </pc:sldChg>
      <pc:sldChg chg="modSp mod">
        <pc:chgData name="Smith, Ian" userId="cbe7ed05-2466-467b-a326-cd62bcd2e162" providerId="ADAL" clId="{C0FB553A-D4D0-448D-8A28-3660D020A110}" dt="2025-06-17T13:44:22.366" v="1312" actId="790"/>
        <pc:sldMkLst>
          <pc:docMk/>
          <pc:sldMk cId="2618500939" sldId="2147482391"/>
        </pc:sldMkLst>
      </pc:sldChg>
      <pc:sldChg chg="modSp mod">
        <pc:chgData name="Smith, Ian" userId="cbe7ed05-2466-467b-a326-cd62bcd2e162" providerId="ADAL" clId="{C0FB553A-D4D0-448D-8A28-3660D020A110}" dt="2025-06-17T13:44:22.366" v="1312" actId="790"/>
        <pc:sldMkLst>
          <pc:docMk/>
          <pc:sldMk cId="2682043709" sldId="2147482392"/>
        </pc:sldMkLst>
      </pc:sldChg>
      <pc:sldChg chg="modSp mod">
        <pc:chgData name="Smith, Ian" userId="cbe7ed05-2466-467b-a326-cd62bcd2e162" providerId="ADAL" clId="{C0FB553A-D4D0-448D-8A28-3660D020A110}" dt="2025-06-17T13:44:22.366" v="1312" actId="790"/>
        <pc:sldMkLst>
          <pc:docMk/>
          <pc:sldMk cId="1497698684" sldId="2147482393"/>
        </pc:sldMkLst>
      </pc:sldChg>
      <pc:sldChg chg="modSp mod">
        <pc:chgData name="Smith, Ian" userId="cbe7ed05-2466-467b-a326-cd62bcd2e162" providerId="ADAL" clId="{C0FB553A-D4D0-448D-8A28-3660D020A110}" dt="2025-06-17T13:44:22.366" v="1312" actId="790"/>
        <pc:sldMkLst>
          <pc:docMk/>
          <pc:sldMk cId="4058147311" sldId="2147482396"/>
        </pc:sldMkLst>
      </pc:sldChg>
      <pc:sldChg chg="modSp mod">
        <pc:chgData name="Smith, Ian" userId="cbe7ed05-2466-467b-a326-cd62bcd2e162" providerId="ADAL" clId="{C0FB553A-D4D0-448D-8A28-3660D020A110}" dt="2025-06-17T13:44:22.366" v="1312" actId="790"/>
        <pc:sldMkLst>
          <pc:docMk/>
          <pc:sldMk cId="3488871567" sldId="2147482413"/>
        </pc:sldMkLst>
      </pc:sldChg>
      <pc:sldChg chg="modSp mod">
        <pc:chgData name="Smith, Ian" userId="cbe7ed05-2466-467b-a326-cd62bcd2e162" providerId="ADAL" clId="{C0FB553A-D4D0-448D-8A28-3660D020A110}" dt="2025-06-17T13:44:22.366" v="1312" actId="790"/>
        <pc:sldMkLst>
          <pc:docMk/>
          <pc:sldMk cId="3664370999" sldId="2147483357"/>
        </pc:sldMkLst>
      </pc:sldChg>
      <pc:sldChg chg="modSp mod">
        <pc:chgData name="Smith, Ian" userId="cbe7ed05-2466-467b-a326-cd62bcd2e162" providerId="ADAL" clId="{C0FB553A-D4D0-448D-8A28-3660D020A110}" dt="2025-06-17T13:44:22.366" v="1312" actId="790"/>
        <pc:sldMkLst>
          <pc:docMk/>
          <pc:sldMk cId="2525879225" sldId="2147483359"/>
        </pc:sldMkLst>
      </pc:sldChg>
      <pc:sldChg chg="del">
        <pc:chgData name="Smith, Ian" userId="cbe7ed05-2466-467b-a326-cd62bcd2e162" providerId="ADAL" clId="{C0FB553A-D4D0-448D-8A28-3660D020A110}" dt="2025-06-16T09:51:10.457" v="10" actId="47"/>
        <pc:sldMkLst>
          <pc:docMk/>
          <pc:sldMk cId="4077252616" sldId="2147483360"/>
        </pc:sldMkLst>
      </pc:sldChg>
      <pc:sldChg chg="modSp mod">
        <pc:chgData name="Smith, Ian" userId="cbe7ed05-2466-467b-a326-cd62bcd2e162" providerId="ADAL" clId="{C0FB553A-D4D0-448D-8A28-3660D020A110}" dt="2025-06-17T13:44:22.366" v="1312" actId="790"/>
        <pc:sldMkLst>
          <pc:docMk/>
          <pc:sldMk cId="3142047734" sldId="2147483361"/>
        </pc:sldMkLst>
      </pc:sldChg>
      <pc:sldChg chg="del">
        <pc:chgData name="Smith, Ian" userId="cbe7ed05-2466-467b-a326-cd62bcd2e162" providerId="ADAL" clId="{C0FB553A-D4D0-448D-8A28-3660D020A110}" dt="2025-06-16T09:51:02.843" v="3" actId="47"/>
        <pc:sldMkLst>
          <pc:docMk/>
          <pc:sldMk cId="83758304" sldId="2147483362"/>
        </pc:sldMkLst>
      </pc:sldChg>
      <pc:sldChg chg="modSp mod">
        <pc:chgData name="Smith, Ian" userId="cbe7ed05-2466-467b-a326-cd62bcd2e162" providerId="ADAL" clId="{C0FB553A-D4D0-448D-8A28-3660D020A110}" dt="2025-06-16T13:33:27.070" v="787" actId="790"/>
        <pc:sldMkLst>
          <pc:docMk/>
          <pc:sldMk cId="1539808050" sldId="2147483363"/>
        </pc:sldMkLst>
      </pc:sldChg>
      <pc:sldChg chg="modSp mod">
        <pc:chgData name="Smith, Ian" userId="cbe7ed05-2466-467b-a326-cd62bcd2e162" providerId="ADAL" clId="{C0FB553A-D4D0-448D-8A28-3660D020A110}" dt="2025-06-17T13:44:22.366" v="1312" actId="790"/>
        <pc:sldMkLst>
          <pc:docMk/>
          <pc:sldMk cId="2038073761" sldId="2147483364"/>
        </pc:sldMkLst>
      </pc:sldChg>
      <pc:sldChg chg="modSp mod">
        <pc:chgData name="Smith, Ian" userId="cbe7ed05-2466-467b-a326-cd62bcd2e162" providerId="ADAL" clId="{C0FB553A-D4D0-448D-8A28-3660D020A110}" dt="2025-06-16T13:33:27.070" v="787" actId="790"/>
        <pc:sldMkLst>
          <pc:docMk/>
          <pc:sldMk cId="2147414034" sldId="2147483365"/>
        </pc:sldMkLst>
      </pc:sldChg>
      <pc:sldChg chg="modSp mod">
        <pc:chgData name="Smith, Ian" userId="cbe7ed05-2466-467b-a326-cd62bcd2e162" providerId="ADAL" clId="{C0FB553A-D4D0-448D-8A28-3660D020A110}" dt="2025-06-17T13:44:22.366" v="1312" actId="790"/>
        <pc:sldMkLst>
          <pc:docMk/>
          <pc:sldMk cId="2582142422" sldId="2147483367"/>
        </pc:sldMkLst>
      </pc:sldChg>
      <pc:sldChg chg="modSp mod">
        <pc:chgData name="Smith, Ian" userId="cbe7ed05-2466-467b-a326-cd62bcd2e162" providerId="ADAL" clId="{C0FB553A-D4D0-448D-8A28-3660D020A110}" dt="2025-06-17T13:44:38.964" v="1317" actId="2"/>
        <pc:sldMkLst>
          <pc:docMk/>
          <pc:sldMk cId="2086776906" sldId="2147483368"/>
        </pc:sldMkLst>
      </pc:sldChg>
      <pc:sldChg chg="modSp mod">
        <pc:chgData name="Smith, Ian" userId="cbe7ed05-2466-467b-a326-cd62bcd2e162" providerId="ADAL" clId="{C0FB553A-D4D0-448D-8A28-3660D020A110}" dt="2025-06-17T13:44:22.366" v="1312" actId="790"/>
        <pc:sldMkLst>
          <pc:docMk/>
          <pc:sldMk cId="3406251674" sldId="2147483369"/>
        </pc:sldMkLst>
      </pc:sldChg>
      <pc:sldChg chg="modSp mod">
        <pc:chgData name="Smith, Ian" userId="cbe7ed05-2466-467b-a326-cd62bcd2e162" providerId="ADAL" clId="{C0FB553A-D4D0-448D-8A28-3660D020A110}" dt="2025-06-17T13:44:22.366" v="1312" actId="790"/>
        <pc:sldMkLst>
          <pc:docMk/>
          <pc:sldMk cId="4175597995" sldId="2147483371"/>
        </pc:sldMkLst>
      </pc:sldChg>
      <pc:sldChg chg="modSp mod">
        <pc:chgData name="Smith, Ian" userId="cbe7ed05-2466-467b-a326-cd62bcd2e162" providerId="ADAL" clId="{C0FB553A-D4D0-448D-8A28-3660D020A110}" dt="2025-06-17T13:44:22.366" v="1312" actId="790"/>
        <pc:sldMkLst>
          <pc:docMk/>
          <pc:sldMk cId="1604635877" sldId="2147483372"/>
        </pc:sldMkLst>
      </pc:sldChg>
      <pc:sldChg chg="addSp delSp modSp mod">
        <pc:chgData name="Smith, Ian" userId="cbe7ed05-2466-467b-a326-cd62bcd2e162" providerId="ADAL" clId="{C0FB553A-D4D0-448D-8A28-3660D020A110}" dt="2025-06-17T13:44:22.366" v="1312" actId="790"/>
        <pc:sldMkLst>
          <pc:docMk/>
          <pc:sldMk cId="1840746117" sldId="2147483373"/>
        </pc:sldMkLst>
      </pc:sldChg>
      <pc:sldChg chg="modSp mod">
        <pc:chgData name="Smith, Ian" userId="cbe7ed05-2466-467b-a326-cd62bcd2e162" providerId="ADAL" clId="{C0FB553A-D4D0-448D-8A28-3660D020A110}" dt="2025-06-17T13:44:22.366" v="1312" actId="790"/>
        <pc:sldMkLst>
          <pc:docMk/>
          <pc:sldMk cId="2234088778" sldId="2147483374"/>
        </pc:sldMkLst>
      </pc:sldChg>
      <pc:sldChg chg="modSp add mod">
        <pc:chgData name="Smith, Ian" userId="cbe7ed05-2466-467b-a326-cd62bcd2e162" providerId="ADAL" clId="{C0FB553A-D4D0-448D-8A28-3660D020A110}" dt="2025-06-17T13:44:22.366" v="1312" actId="790"/>
        <pc:sldMkLst>
          <pc:docMk/>
          <pc:sldMk cId="873539713" sldId="2147483375"/>
        </pc:sldMkLst>
      </pc:sldChg>
      <pc:sldChg chg="modSp add mod">
        <pc:chgData name="Smith, Ian" userId="cbe7ed05-2466-467b-a326-cd62bcd2e162" providerId="ADAL" clId="{C0FB553A-D4D0-448D-8A28-3660D020A110}" dt="2025-06-17T13:44:22.366" v="1312" actId="790"/>
        <pc:sldMkLst>
          <pc:docMk/>
          <pc:sldMk cId="480644130" sldId="2147483376"/>
        </pc:sldMkLst>
      </pc:sldChg>
      <pc:sldChg chg="modSp add mod">
        <pc:chgData name="Smith, Ian" userId="cbe7ed05-2466-467b-a326-cd62bcd2e162" providerId="ADAL" clId="{C0FB553A-D4D0-448D-8A28-3660D020A110}" dt="2025-06-17T13:44:22.366" v="1312" actId="790"/>
        <pc:sldMkLst>
          <pc:docMk/>
          <pc:sldMk cId="204587910" sldId="2147483377"/>
        </pc:sldMkLst>
      </pc:sldChg>
      <pc:sldChg chg="modSp add mod">
        <pc:chgData name="Smith, Ian" userId="cbe7ed05-2466-467b-a326-cd62bcd2e162" providerId="ADAL" clId="{C0FB553A-D4D0-448D-8A28-3660D020A110}" dt="2025-06-17T13:44:22.366" v="1312" actId="790"/>
        <pc:sldMkLst>
          <pc:docMk/>
          <pc:sldMk cId="3931912205" sldId="2147483378"/>
        </pc:sldMkLst>
      </pc:sldChg>
      <pc:sldChg chg="modSp add mod">
        <pc:chgData name="Smith, Ian" userId="cbe7ed05-2466-467b-a326-cd62bcd2e162" providerId="ADAL" clId="{C0FB553A-D4D0-448D-8A28-3660D020A110}" dt="2025-06-17T13:44:22.366" v="1312" actId="790"/>
        <pc:sldMkLst>
          <pc:docMk/>
          <pc:sldMk cId="3301194419" sldId="2147483379"/>
        </pc:sldMkLst>
      </pc:sldChg>
      <pc:sldChg chg="modSp add mod">
        <pc:chgData name="Smith, Ian" userId="cbe7ed05-2466-467b-a326-cd62bcd2e162" providerId="ADAL" clId="{C0FB553A-D4D0-448D-8A28-3660D020A110}" dt="2025-06-17T13:44:22.366" v="1312" actId="790"/>
        <pc:sldMkLst>
          <pc:docMk/>
          <pc:sldMk cId="1172217604" sldId="2147483380"/>
        </pc:sldMkLst>
      </pc:sldChg>
      <pc:sldChg chg="modSp add mod">
        <pc:chgData name="Smith, Ian" userId="cbe7ed05-2466-467b-a326-cd62bcd2e162" providerId="ADAL" clId="{C0FB553A-D4D0-448D-8A28-3660D020A110}" dt="2025-06-17T13:44:22.366" v="1312" actId="790"/>
        <pc:sldMkLst>
          <pc:docMk/>
          <pc:sldMk cId="1942516818" sldId="2147483381"/>
        </pc:sldMkLst>
      </pc:sldChg>
      <pc:sldChg chg="modSp add mod">
        <pc:chgData name="Smith, Ian" userId="cbe7ed05-2466-467b-a326-cd62bcd2e162" providerId="ADAL" clId="{C0FB553A-D4D0-448D-8A28-3660D020A110}" dt="2025-06-17T13:44:22.366" v="1312" actId="790"/>
        <pc:sldMkLst>
          <pc:docMk/>
          <pc:sldMk cId="1870718358" sldId="2147483382"/>
        </pc:sldMkLst>
      </pc:sldChg>
      <pc:sldChg chg="addSp delSp modSp add mod modClrScheme chgLayout">
        <pc:chgData name="Smith, Ian" userId="cbe7ed05-2466-467b-a326-cd62bcd2e162" providerId="ADAL" clId="{C0FB553A-D4D0-448D-8A28-3660D020A110}" dt="2025-06-17T13:44:22.366" v="1312" actId="790"/>
        <pc:sldMkLst>
          <pc:docMk/>
          <pc:sldMk cId="2079206594" sldId="2147483383"/>
        </pc:sldMkLst>
      </pc:sldChg>
      <pc:sldChg chg="addSp delSp modSp add mod modClrScheme chgLayout">
        <pc:chgData name="Smith, Ian" userId="cbe7ed05-2466-467b-a326-cd62bcd2e162" providerId="ADAL" clId="{C0FB553A-D4D0-448D-8A28-3660D020A110}" dt="2025-06-17T13:44:22.366" v="1312" actId="790"/>
        <pc:sldMkLst>
          <pc:docMk/>
          <pc:sldMk cId="1110125508" sldId="2147483384"/>
        </pc:sldMkLst>
      </pc:sldChg>
      <pc:sldChg chg="add del">
        <pc:chgData name="Smith, Ian" userId="cbe7ed05-2466-467b-a326-cd62bcd2e162" providerId="ADAL" clId="{C0FB553A-D4D0-448D-8A28-3660D020A110}" dt="2025-06-16T09:56:07.861" v="22" actId="47"/>
        <pc:sldMkLst>
          <pc:docMk/>
          <pc:sldMk cId="3237751766" sldId="2147483384"/>
        </pc:sldMkLst>
      </pc:sldChg>
      <pc:sldChg chg="add del ord">
        <pc:chgData name="Smith, Ian" userId="cbe7ed05-2466-467b-a326-cd62bcd2e162" providerId="ADAL" clId="{C0FB553A-D4D0-448D-8A28-3660D020A110}" dt="2025-06-16T09:55:35.406" v="18" actId="47"/>
        <pc:sldMkLst>
          <pc:docMk/>
          <pc:sldMk cId="147220750" sldId="2147483385"/>
        </pc:sldMkLst>
      </pc:sldChg>
      <pc:sldChg chg="modSp add del mod modClrScheme chgLayout">
        <pc:chgData name="Smith, Ian" userId="cbe7ed05-2466-467b-a326-cd62bcd2e162" providerId="ADAL" clId="{C0FB553A-D4D0-448D-8A28-3660D020A110}" dt="2025-06-17T10:34:48.808" v="969" actId="47"/>
        <pc:sldMkLst>
          <pc:docMk/>
          <pc:sldMk cId="3732375815" sldId="2147483385"/>
        </pc:sldMkLst>
      </pc:sldChg>
      <pc:sldChg chg="modSp add mod">
        <pc:chgData name="Smith, Ian" userId="cbe7ed05-2466-467b-a326-cd62bcd2e162" providerId="ADAL" clId="{C0FB553A-D4D0-448D-8A28-3660D020A110}" dt="2025-06-17T13:44:22.366" v="1312" actId="790"/>
        <pc:sldMkLst>
          <pc:docMk/>
          <pc:sldMk cId="2711202675" sldId="2147483386"/>
        </pc:sldMkLst>
      </pc:sldChg>
      <pc:sldChg chg="add del">
        <pc:chgData name="Smith, Ian" userId="cbe7ed05-2466-467b-a326-cd62bcd2e162" providerId="ADAL" clId="{C0FB553A-D4D0-448D-8A28-3660D020A110}" dt="2025-06-16T10:17:13.070" v="92" actId="47"/>
        <pc:sldMkLst>
          <pc:docMk/>
          <pc:sldMk cId="3255966615" sldId="2147483387"/>
        </pc:sldMkLst>
      </pc:sldChg>
      <pc:sldChg chg="add del">
        <pc:chgData name="Smith, Ian" userId="cbe7ed05-2466-467b-a326-cd62bcd2e162" providerId="ADAL" clId="{C0FB553A-D4D0-448D-8A28-3660D020A110}" dt="2025-06-16T10:13:44.280" v="75" actId="47"/>
        <pc:sldMkLst>
          <pc:docMk/>
          <pc:sldMk cId="4014764358" sldId="2147483388"/>
        </pc:sldMkLst>
      </pc:sldChg>
      <pc:sldChg chg="addSp delSp modSp add mod modClrScheme chgLayout">
        <pc:chgData name="Smith, Ian" userId="cbe7ed05-2466-467b-a326-cd62bcd2e162" providerId="ADAL" clId="{C0FB553A-D4D0-448D-8A28-3660D020A110}" dt="2025-06-17T13:44:22.366" v="1312" actId="790"/>
        <pc:sldMkLst>
          <pc:docMk/>
          <pc:sldMk cId="3762827854" sldId="2147483389"/>
        </pc:sldMkLst>
      </pc:sldChg>
      <pc:sldChg chg="addSp delSp modSp add mod modClrScheme chgLayout">
        <pc:chgData name="Smith, Ian" userId="cbe7ed05-2466-467b-a326-cd62bcd2e162" providerId="ADAL" clId="{C0FB553A-D4D0-448D-8A28-3660D020A110}" dt="2025-06-17T13:44:22.366" v="1312" actId="790"/>
        <pc:sldMkLst>
          <pc:docMk/>
          <pc:sldMk cId="914071616" sldId="2147483390"/>
        </pc:sldMkLst>
      </pc:sldChg>
      <pc:sldChg chg="addSp delSp modSp add del mod modClrScheme chgLayout">
        <pc:chgData name="Smith, Ian" userId="cbe7ed05-2466-467b-a326-cd62bcd2e162" providerId="ADAL" clId="{C0FB553A-D4D0-448D-8A28-3660D020A110}" dt="2025-06-16T10:16:19.740" v="85" actId="47"/>
        <pc:sldMkLst>
          <pc:docMk/>
          <pc:sldMk cId="1997005488" sldId="2147483390"/>
        </pc:sldMkLst>
      </pc:sldChg>
      <pc:sldChg chg="addSp delSp modSp add mod modClrScheme chgLayout">
        <pc:chgData name="Smith, Ian" userId="cbe7ed05-2466-467b-a326-cd62bcd2e162" providerId="ADAL" clId="{C0FB553A-D4D0-448D-8A28-3660D020A110}" dt="2025-06-17T13:44:22.366" v="1312" actId="790"/>
        <pc:sldMkLst>
          <pc:docMk/>
          <pc:sldMk cId="3766845923" sldId="2147483391"/>
        </pc:sldMkLst>
      </pc:sldChg>
      <pc:sldChg chg="modSp add del mod">
        <pc:chgData name="Smith, Ian" userId="cbe7ed05-2466-467b-a326-cd62bcd2e162" providerId="ADAL" clId="{C0FB553A-D4D0-448D-8A28-3660D020A110}" dt="2025-06-16T10:31:31.419" v="515" actId="47"/>
        <pc:sldMkLst>
          <pc:docMk/>
          <pc:sldMk cId="1473173332" sldId="2147483392"/>
        </pc:sldMkLst>
      </pc:sldChg>
      <pc:sldChg chg="addSp delSp modSp mod chgLayout">
        <pc:chgData name="Smith, Ian" userId="cbe7ed05-2466-467b-a326-cd62bcd2e162" providerId="ADAL" clId="{C0FB553A-D4D0-448D-8A28-3660D020A110}" dt="2025-06-17T13:44:37.223" v="1315" actId="2"/>
        <pc:sldMkLst>
          <pc:docMk/>
          <pc:sldMk cId="3087098237" sldId="2147483392"/>
        </pc:sldMkLst>
      </pc:sldChg>
      <pc:sldChg chg="modSp mod">
        <pc:chgData name="Smith, Ian" userId="cbe7ed05-2466-467b-a326-cd62bcd2e162" providerId="ADAL" clId="{C0FB553A-D4D0-448D-8A28-3660D020A110}" dt="2025-06-17T13:44:22.366" v="1312" actId="790"/>
        <pc:sldMkLst>
          <pc:docMk/>
          <pc:sldMk cId="939436318" sldId="2147483393"/>
        </pc:sldMkLst>
      </pc:sldChg>
      <pc:sldChg chg="new del">
        <pc:chgData name="Smith, Ian" userId="cbe7ed05-2466-467b-a326-cd62bcd2e162" providerId="ADAL" clId="{C0FB553A-D4D0-448D-8A28-3660D020A110}" dt="2025-06-16T14:57:26.655" v="789" actId="680"/>
        <pc:sldMkLst>
          <pc:docMk/>
          <pc:sldMk cId="3685013774" sldId="2147483393"/>
        </pc:sldMkLst>
      </pc:sldChg>
      <pc:sldChg chg="modSp mod">
        <pc:chgData name="Smith, Ian" userId="cbe7ed05-2466-467b-a326-cd62bcd2e162" providerId="ADAL" clId="{C0FB553A-D4D0-448D-8A28-3660D020A110}" dt="2025-06-17T13:44:40.097" v="1319" actId="2"/>
        <pc:sldMkLst>
          <pc:docMk/>
          <pc:sldMk cId="3895858529" sldId="2147483394"/>
        </pc:sldMkLst>
      </pc:sldChg>
      <pc:sldChg chg="modSp mod">
        <pc:chgData name="Smith, Ian" userId="cbe7ed05-2466-467b-a326-cd62bcd2e162" providerId="ADAL" clId="{C0FB553A-D4D0-448D-8A28-3660D020A110}" dt="2025-06-17T13:44:22.366" v="1312" actId="790"/>
        <pc:sldMkLst>
          <pc:docMk/>
          <pc:sldMk cId="125808272" sldId="2147483395"/>
        </pc:sldMkLst>
      </pc:sldChg>
      <pc:sldChg chg="modSp mod">
        <pc:chgData name="Smith, Ian" userId="cbe7ed05-2466-467b-a326-cd62bcd2e162" providerId="ADAL" clId="{C0FB553A-D4D0-448D-8A28-3660D020A110}" dt="2025-06-17T13:44:22.366" v="1312" actId="790"/>
        <pc:sldMkLst>
          <pc:docMk/>
          <pc:sldMk cId="2552382034" sldId="2147483396"/>
        </pc:sldMkLst>
      </pc:sldChg>
      <pc:sldChg chg="modSp mod">
        <pc:chgData name="Smith, Ian" userId="cbe7ed05-2466-467b-a326-cd62bcd2e162" providerId="ADAL" clId="{C0FB553A-D4D0-448D-8A28-3660D020A110}" dt="2025-06-17T13:44:22.366" v="1312" actId="790"/>
        <pc:sldMkLst>
          <pc:docMk/>
          <pc:sldMk cId="2596478448" sldId="2147483397"/>
        </pc:sldMkLst>
      </pc:sldChg>
      <pc:sldChg chg="modSp mod">
        <pc:chgData name="Smith, Ian" userId="cbe7ed05-2466-467b-a326-cd62bcd2e162" providerId="ADAL" clId="{C0FB553A-D4D0-448D-8A28-3660D020A110}" dt="2025-06-17T13:44:22.366" v="1312" actId="790"/>
        <pc:sldMkLst>
          <pc:docMk/>
          <pc:sldMk cId="2948683764" sldId="2147483398"/>
        </pc:sldMkLst>
      </pc:sldChg>
      <pc:sldChg chg="modSp mod">
        <pc:chgData name="Smith, Ian" userId="cbe7ed05-2466-467b-a326-cd62bcd2e162" providerId="ADAL" clId="{C0FB553A-D4D0-448D-8A28-3660D020A110}" dt="2025-06-17T13:44:22.366" v="1312" actId="790"/>
        <pc:sldMkLst>
          <pc:docMk/>
          <pc:sldMk cId="3914455777" sldId="2147483399"/>
        </pc:sldMkLst>
      </pc:sldChg>
      <pc:sldChg chg="modSp mod">
        <pc:chgData name="Smith, Ian" userId="cbe7ed05-2466-467b-a326-cd62bcd2e162" providerId="ADAL" clId="{C0FB553A-D4D0-448D-8A28-3660D020A110}" dt="2025-06-17T13:44:27.644" v="1313" actId="313"/>
        <pc:sldMkLst>
          <pc:docMk/>
          <pc:sldMk cId="2754136386" sldId="2147483400"/>
        </pc:sldMkLst>
      </pc:sldChg>
      <pc:sldChg chg="modSp mod">
        <pc:chgData name="Smith, Ian" userId="cbe7ed05-2466-467b-a326-cd62bcd2e162" providerId="ADAL" clId="{C0FB553A-D4D0-448D-8A28-3660D020A110}" dt="2025-06-17T13:44:22.366" v="1312" actId="790"/>
        <pc:sldMkLst>
          <pc:docMk/>
          <pc:sldMk cId="3207787875" sldId="2147483401"/>
        </pc:sldMkLst>
      </pc:sldChg>
      <pc:sldChg chg="modSp mod">
        <pc:chgData name="Smith, Ian" userId="cbe7ed05-2466-467b-a326-cd62bcd2e162" providerId="ADAL" clId="{C0FB553A-D4D0-448D-8A28-3660D020A110}" dt="2025-06-17T13:44:22.366" v="1312" actId="790"/>
        <pc:sldMkLst>
          <pc:docMk/>
          <pc:sldMk cId="645140127" sldId="2147483402"/>
        </pc:sldMkLst>
      </pc:sldChg>
      <pc:sldChg chg="modSp mod">
        <pc:chgData name="Smith, Ian" userId="cbe7ed05-2466-467b-a326-cd62bcd2e162" providerId="ADAL" clId="{C0FB553A-D4D0-448D-8A28-3660D020A110}" dt="2025-06-17T13:44:22.366" v="1312" actId="790"/>
        <pc:sldMkLst>
          <pc:docMk/>
          <pc:sldMk cId="1893379796" sldId="2147483403"/>
        </pc:sldMkLst>
      </pc:sldChg>
      <pc:sldChg chg="modSp mod">
        <pc:chgData name="Smith, Ian" userId="cbe7ed05-2466-467b-a326-cd62bcd2e162" providerId="ADAL" clId="{C0FB553A-D4D0-448D-8A28-3660D020A110}" dt="2025-06-17T13:44:22.366" v="1312" actId="790"/>
        <pc:sldMkLst>
          <pc:docMk/>
          <pc:sldMk cId="1208432707" sldId="2147483404"/>
        </pc:sldMkLst>
      </pc:sldChg>
      <pc:sldChg chg="modSp mod">
        <pc:chgData name="Smith, Ian" userId="cbe7ed05-2466-467b-a326-cd62bcd2e162" providerId="ADAL" clId="{C0FB553A-D4D0-448D-8A28-3660D020A110}" dt="2025-06-17T13:44:22.366" v="1312" actId="790"/>
        <pc:sldMkLst>
          <pc:docMk/>
          <pc:sldMk cId="1102287007" sldId="2147483405"/>
        </pc:sldMkLst>
      </pc:sldChg>
      <pc:sldChg chg="modSp mod">
        <pc:chgData name="Smith, Ian" userId="cbe7ed05-2466-467b-a326-cd62bcd2e162" providerId="ADAL" clId="{C0FB553A-D4D0-448D-8A28-3660D020A110}" dt="2025-06-17T13:44:22.366" v="1312" actId="790"/>
        <pc:sldMkLst>
          <pc:docMk/>
          <pc:sldMk cId="1203420715" sldId="2147483406"/>
        </pc:sldMkLst>
      </pc:sldChg>
      <pc:sldChg chg="modSp mod">
        <pc:chgData name="Smith, Ian" userId="cbe7ed05-2466-467b-a326-cd62bcd2e162" providerId="ADAL" clId="{C0FB553A-D4D0-448D-8A28-3660D020A110}" dt="2025-06-17T13:44:22.366" v="1312" actId="790"/>
        <pc:sldMkLst>
          <pc:docMk/>
          <pc:sldMk cId="847652415" sldId="2147483407"/>
        </pc:sldMkLst>
      </pc:sldChg>
      <pc:sldChg chg="addSp delSp modSp mod modClrScheme chgLayout">
        <pc:chgData name="Smith, Ian" userId="cbe7ed05-2466-467b-a326-cd62bcd2e162" providerId="ADAL" clId="{C0FB553A-D4D0-448D-8A28-3660D020A110}" dt="2025-06-17T13:44:22.366" v="1312" actId="790"/>
        <pc:sldMkLst>
          <pc:docMk/>
          <pc:sldMk cId="2303039287" sldId="2147483408"/>
        </pc:sldMkLst>
      </pc:sldChg>
      <pc:sldChg chg="addSp delSp modSp mod modClrScheme chgLayout">
        <pc:chgData name="Smith, Ian" userId="cbe7ed05-2466-467b-a326-cd62bcd2e162" providerId="ADAL" clId="{C0FB553A-D4D0-448D-8A28-3660D020A110}" dt="2025-06-17T13:44:38.363" v="1316" actId="2"/>
        <pc:sldMkLst>
          <pc:docMk/>
          <pc:sldMk cId="517485246" sldId="2147483410"/>
        </pc:sldMkLst>
      </pc:sldChg>
      <pc:sldChg chg="modSp mod modClrScheme chgLayout">
        <pc:chgData name="Smith, Ian" userId="cbe7ed05-2466-467b-a326-cd62bcd2e162" providerId="ADAL" clId="{C0FB553A-D4D0-448D-8A28-3660D020A110}" dt="2025-06-17T13:44:22.366" v="1312" actId="790"/>
        <pc:sldMkLst>
          <pc:docMk/>
          <pc:sldMk cId="336269041" sldId="2147483411"/>
        </pc:sldMkLst>
      </pc:sldChg>
      <pc:sldChg chg="modSp del mod modClrScheme chgLayout">
        <pc:chgData name="Smith, Ian" userId="cbe7ed05-2466-467b-a326-cd62bcd2e162" providerId="ADAL" clId="{C0FB553A-D4D0-448D-8A28-3660D020A110}" dt="2025-06-17T08:13:45.387" v="918" actId="47"/>
        <pc:sldMkLst>
          <pc:docMk/>
          <pc:sldMk cId="2616588109" sldId="2147483411"/>
        </pc:sldMkLst>
      </pc:sldChg>
      <pc:sldChg chg="modSp add mod">
        <pc:chgData name="Smith, Ian" userId="cbe7ed05-2466-467b-a326-cd62bcd2e162" providerId="ADAL" clId="{C0FB553A-D4D0-448D-8A28-3660D020A110}" dt="2025-06-17T13:44:22.366" v="1312" actId="790"/>
        <pc:sldMkLst>
          <pc:docMk/>
          <pc:sldMk cId="2938044461" sldId="2147483412"/>
        </pc:sldMkLst>
      </pc:sldChg>
      <pc:sldChg chg="modSp add del mod">
        <pc:chgData name="Smith, Ian" userId="cbe7ed05-2466-467b-a326-cd62bcd2e162" providerId="ADAL" clId="{C0FB553A-D4D0-448D-8A28-3660D020A110}" dt="2025-06-17T10:35:29.744" v="981" actId="47"/>
        <pc:sldMkLst>
          <pc:docMk/>
          <pc:sldMk cId="1775881161" sldId="2147483413"/>
        </pc:sldMkLst>
      </pc:sldChg>
      <pc:sldChg chg="addSp delSp modSp add mod modClrScheme chgLayout">
        <pc:chgData name="Smith, Ian" userId="cbe7ed05-2466-467b-a326-cd62bcd2e162" providerId="ADAL" clId="{C0FB553A-D4D0-448D-8A28-3660D020A110}" dt="2025-06-17T14:52:41.929" v="1397" actId="26606"/>
        <pc:sldMkLst>
          <pc:docMk/>
          <pc:sldMk cId="3862309135" sldId="2147483444"/>
        </pc:sldMkLst>
      </pc:sldChg>
      <pc:sldMasterChg chg="delSldLayout">
        <pc:chgData name="Smith, Ian" userId="cbe7ed05-2466-467b-a326-cd62bcd2e162" providerId="ADAL" clId="{C0FB553A-D4D0-448D-8A28-3660D020A110}" dt="2025-06-16T10:16:19.740" v="85" actId="47"/>
        <pc:sldMasterMkLst>
          <pc:docMk/>
          <pc:sldMasterMk cId="1115240666" sldId="2147483781"/>
        </pc:sldMasterMkLst>
        <pc:sldLayoutChg chg="del">
          <pc:chgData name="Smith, Ian" userId="cbe7ed05-2466-467b-a326-cd62bcd2e162" providerId="ADAL" clId="{C0FB553A-D4D0-448D-8A28-3660D020A110}" dt="2025-06-16T10:16:19.740" v="85" actId="47"/>
          <pc:sldLayoutMkLst>
            <pc:docMk/>
            <pc:sldMasterMk cId="1115240666" sldId="2147483781"/>
            <pc:sldLayoutMk cId="428844769" sldId="2147483800"/>
          </pc:sldLayoutMkLst>
        </pc:sldLayoutChg>
      </pc:sldMasterChg>
      <pc:sldMasterChg chg="delSldLayout">
        <pc:chgData name="Smith, Ian" userId="cbe7ed05-2466-467b-a326-cd62bcd2e162" providerId="ADAL" clId="{C0FB553A-D4D0-448D-8A28-3660D020A110}" dt="2025-06-16T09:51:10.457" v="10" actId="47"/>
        <pc:sldMasterMkLst>
          <pc:docMk/>
          <pc:sldMasterMk cId="3907435111" sldId="2147483849"/>
        </pc:sldMasterMkLst>
        <pc:sldLayoutChg chg="del">
          <pc:chgData name="Smith, Ian" userId="cbe7ed05-2466-467b-a326-cd62bcd2e162" providerId="ADAL" clId="{C0FB553A-D4D0-448D-8A28-3660D020A110}" dt="2025-06-16T09:51:10.457" v="10" actId="47"/>
          <pc:sldLayoutMkLst>
            <pc:docMk/>
            <pc:sldMasterMk cId="3907435111" sldId="2147483849"/>
            <pc:sldLayoutMk cId="2039366619" sldId="2147483861"/>
          </pc:sldLayoutMkLst>
        </pc:sldLayoutChg>
      </pc:sldMasterChg>
    </pc:docChg>
  </pc:docChgLst>
  <pc:docChgLst>
    <pc:chgData name="Toms, Reesha" userId="S::reesha.kurichiyiel@eirgrid.com::1a588c61-887a-468a-abbe-b550a6400f29" providerId="AD" clId="Web-{AC1A70F8-E34D-2E59-2BF9-6C3154DCAA43}"/>
    <pc:docChg chg="modSld">
      <pc:chgData name="Toms, Reesha" userId="S::reesha.kurichiyiel@eirgrid.com::1a588c61-887a-468a-abbe-b550a6400f29" providerId="AD" clId="Web-{AC1A70F8-E34D-2E59-2BF9-6C3154DCAA43}" dt="2025-07-15T10:49:03.814" v="15" actId="20577"/>
      <pc:docMkLst>
        <pc:docMk/>
      </pc:docMkLst>
    </pc:docChg>
  </pc:docChgLst>
  <pc:docChgLst>
    <pc:chgData name="Needham, Mark" userId="S::mark.needham@eirgrid.com::f8b72440-84e9-47c0-b6ff-952ee4ae9a7a" providerId="AD" clId="Web-{9FB8C903-3AE7-11DD-D586-0C39A837669F}"/>
    <pc:docChg chg="addSld delSld modSld">
      <pc:chgData name="Needham, Mark" userId="S::mark.needham@eirgrid.com::f8b72440-84e9-47c0-b6ff-952ee4ae9a7a" providerId="AD" clId="Web-{9FB8C903-3AE7-11DD-D586-0C39A837669F}" dt="2025-08-15T08:54:30.376" v="483" actId="20577"/>
      <pc:docMkLst>
        <pc:docMk/>
      </pc:docMkLst>
      <pc:sldChg chg="del">
        <pc:chgData name="Needham, Mark" userId="S::mark.needham@eirgrid.com::f8b72440-84e9-47c0-b6ff-952ee4ae9a7a" providerId="AD" clId="Web-{9FB8C903-3AE7-11DD-D586-0C39A837669F}" dt="2025-08-15T08:38:05.870" v="160"/>
        <pc:sldMkLst>
          <pc:docMk/>
          <pc:sldMk cId="2412310939" sldId="2147473884"/>
        </pc:sldMkLst>
      </pc:sldChg>
      <pc:sldChg chg="del">
        <pc:chgData name="Needham, Mark" userId="S::mark.needham@eirgrid.com::f8b72440-84e9-47c0-b6ff-952ee4ae9a7a" providerId="AD" clId="Web-{9FB8C903-3AE7-11DD-D586-0C39A837669F}" dt="2025-08-15T08:40:38.908" v="369"/>
        <pc:sldMkLst>
          <pc:docMk/>
          <pc:sldMk cId="1946207418" sldId="2147473886"/>
        </pc:sldMkLst>
      </pc:sldChg>
      <pc:sldChg chg="del">
        <pc:chgData name="Needham, Mark" userId="S::mark.needham@eirgrid.com::f8b72440-84e9-47c0-b6ff-952ee4ae9a7a" providerId="AD" clId="Web-{9FB8C903-3AE7-11DD-D586-0C39A837669F}" dt="2025-08-15T08:40:51.939" v="370"/>
        <pc:sldMkLst>
          <pc:docMk/>
          <pc:sldMk cId="3233540711" sldId="2147482317"/>
        </pc:sldMkLst>
      </pc:sldChg>
      <pc:sldChg chg="del">
        <pc:chgData name="Needham, Mark" userId="S::mark.needham@eirgrid.com::f8b72440-84e9-47c0-b6ff-952ee4ae9a7a" providerId="AD" clId="Web-{9FB8C903-3AE7-11DD-D586-0C39A837669F}" dt="2025-08-15T08:41:51.614" v="431"/>
        <pc:sldMkLst>
          <pc:docMk/>
          <pc:sldMk cId="3892837695" sldId="2147482357"/>
        </pc:sldMkLst>
      </pc:sldChg>
      <pc:sldChg chg="del">
        <pc:chgData name="Needham, Mark" userId="S::mark.needham@eirgrid.com::f8b72440-84e9-47c0-b6ff-952ee4ae9a7a" providerId="AD" clId="Web-{9FB8C903-3AE7-11DD-D586-0C39A837669F}" dt="2025-08-15T08:37:49.323" v="159"/>
        <pc:sldMkLst>
          <pc:docMk/>
          <pc:sldMk cId="2759334378" sldId="2147483137"/>
        </pc:sldMkLst>
      </pc:sldChg>
      <pc:sldChg chg="delSp del">
        <pc:chgData name="Needham, Mark" userId="S::mark.needham@eirgrid.com::f8b72440-84e9-47c0-b6ff-952ee4ae9a7a" providerId="AD" clId="Web-{9FB8C903-3AE7-11DD-D586-0C39A837669F}" dt="2025-08-15T08:41:43.535" v="430"/>
        <pc:sldMkLst>
          <pc:docMk/>
          <pc:sldMk cId="232733270" sldId="2147483486"/>
        </pc:sldMkLst>
      </pc:sldChg>
      <pc:sldChg chg="addSp modSp add modNotes">
        <pc:chgData name="Needham, Mark" userId="S::mark.needham@eirgrid.com::f8b72440-84e9-47c0-b6ff-952ee4ae9a7a" providerId="AD" clId="Web-{9FB8C903-3AE7-11DD-D586-0C39A837669F}" dt="2025-08-15T08:54:30.376" v="483" actId="20577"/>
        <pc:sldMkLst>
          <pc:docMk/>
          <pc:sldMk cId="2085513689" sldId="2147483491"/>
        </pc:sldMkLst>
        <pc:spChg chg="mod">
          <ac:chgData name="Needham, Mark" userId="S::mark.needham@eirgrid.com::f8b72440-84e9-47c0-b6ff-952ee4ae9a7a" providerId="AD" clId="Web-{9FB8C903-3AE7-11DD-D586-0C39A837669F}" dt="2025-08-15T08:26:15.686" v="1" actId="20577"/>
          <ac:spMkLst>
            <pc:docMk/>
            <pc:sldMk cId="2085513689" sldId="2147483491"/>
            <ac:spMk id="2" creationId="{F40D0ED5-D113-573D-BFDD-27D5D034986F}"/>
          </ac:spMkLst>
        </pc:spChg>
        <pc:spChg chg="add mod">
          <ac:chgData name="Needham, Mark" userId="S::mark.needham@eirgrid.com::f8b72440-84e9-47c0-b6ff-952ee4ae9a7a" providerId="AD" clId="Web-{9FB8C903-3AE7-11DD-D586-0C39A837669F}" dt="2025-08-15T08:52:19.574" v="467" actId="20577"/>
          <ac:spMkLst>
            <pc:docMk/>
            <pc:sldMk cId="2085513689" sldId="2147483491"/>
            <ac:spMk id="6" creationId="{5F4365AD-C36A-8088-B5CD-76034A23763B}"/>
          </ac:spMkLst>
        </pc:spChg>
        <pc:spChg chg="add mod">
          <ac:chgData name="Needham, Mark" userId="S::mark.needham@eirgrid.com::f8b72440-84e9-47c0-b6ff-952ee4ae9a7a" providerId="AD" clId="Web-{9FB8C903-3AE7-11DD-D586-0C39A837669F}" dt="2025-08-15T08:54:30.376" v="483" actId="20577"/>
          <ac:spMkLst>
            <pc:docMk/>
            <pc:sldMk cId="2085513689" sldId="2147483491"/>
            <ac:spMk id="7" creationId="{40A476FF-4162-931C-8DE8-1B38DF76A913}"/>
          </ac:spMkLst>
        </pc:spChg>
        <pc:spChg chg="mod">
          <ac:chgData name="Needham, Mark" userId="S::mark.needham@eirgrid.com::f8b72440-84e9-47c0-b6ff-952ee4ae9a7a" providerId="AD" clId="Web-{9FB8C903-3AE7-11DD-D586-0C39A837669F}" dt="2025-08-15T08:54:27.579" v="482" actId="20577"/>
          <ac:spMkLst>
            <pc:docMk/>
            <pc:sldMk cId="2085513689" sldId="2147483491"/>
            <ac:spMk id="9" creationId="{F47FFDD3-D13B-42EF-CA04-894FFF32CDC7}"/>
          </ac:spMkLst>
        </pc:spChg>
        <pc:picChg chg="add mod">
          <ac:chgData name="Needham, Mark" userId="S::mark.needham@eirgrid.com::f8b72440-84e9-47c0-b6ff-952ee4ae9a7a" providerId="AD" clId="Web-{9FB8C903-3AE7-11DD-D586-0C39A837669F}" dt="2025-08-15T08:47:57.627" v="448" actId="1076"/>
          <ac:picMkLst>
            <pc:docMk/>
            <pc:sldMk cId="2085513689" sldId="2147483491"/>
            <ac:picMk id="3" creationId="{C782FB6F-33A9-BC5D-1E69-2A86DD476195}"/>
          </ac:picMkLst>
        </pc:picChg>
        <pc:picChg chg="add mod">
          <ac:chgData name="Needham, Mark" userId="S::mark.needham@eirgrid.com::f8b72440-84e9-47c0-b6ff-952ee4ae9a7a" providerId="AD" clId="Web-{9FB8C903-3AE7-11DD-D586-0C39A837669F}" dt="2025-08-15T08:49:55.475" v="458" actId="1076"/>
          <ac:picMkLst>
            <pc:docMk/>
            <pc:sldMk cId="2085513689" sldId="2147483491"/>
            <ac:picMk id="8" creationId="{1212212B-D8C6-D478-4DCF-EA663599EAB4}"/>
          </ac:picMkLst>
        </pc:picChg>
        <pc:picChg chg="add mod">
          <ac:chgData name="Needham, Mark" userId="S::mark.needham@eirgrid.com::f8b72440-84e9-47c0-b6ff-952ee4ae9a7a" providerId="AD" clId="Web-{9FB8C903-3AE7-11DD-D586-0C39A837669F}" dt="2025-08-15T08:51:12.352" v="462" actId="1076"/>
          <ac:picMkLst>
            <pc:docMk/>
            <pc:sldMk cId="2085513689" sldId="2147483491"/>
            <ac:picMk id="10" creationId="{0F7E60A3-AD6E-BAE4-4121-1B8527C5D0E0}"/>
          </ac:picMkLst>
        </pc:picChg>
      </pc:sldChg>
      <pc:sldMasterChg chg="addSldLayout">
        <pc:chgData name="Needham, Mark" userId="S::mark.needham@eirgrid.com::f8b72440-84e9-47c0-b6ff-952ee4ae9a7a" providerId="AD" clId="Web-{9FB8C903-3AE7-11DD-D586-0C39A837669F}" dt="2025-08-15T08:26:08.608" v="0"/>
        <pc:sldMasterMkLst>
          <pc:docMk/>
          <pc:sldMasterMk cId="3845314113" sldId="2147483710"/>
        </pc:sldMasterMkLst>
        <pc:sldLayoutChg chg="add replId">
          <pc:chgData name="Needham, Mark" userId="S::mark.needham@eirgrid.com::f8b72440-84e9-47c0-b6ff-952ee4ae9a7a" providerId="AD" clId="Web-{9FB8C903-3AE7-11DD-D586-0C39A837669F}" dt="2025-08-15T08:26:08.608" v="0"/>
          <pc:sldLayoutMkLst>
            <pc:docMk/>
            <pc:sldMasterMk cId="3845314113" sldId="2147483710"/>
            <pc:sldLayoutMk cId="1725060115" sldId="2147483999"/>
          </pc:sldLayoutMkLst>
        </pc:sldLayoutChg>
      </pc:sldMasterChg>
    </pc:docChg>
  </pc:docChgLst>
  <pc:docChgLst>
    <pc:chgData name="Toms, Reesha" userId="S::reesha.kurichiyiel@eirgrid.com::1a588c61-887a-468a-abbe-b550a6400f29" providerId="AD" clId="Web-{3EBCA446-BF48-7B03-16FA-51AD21CEAF20}"/>
    <pc:docChg chg="delSld">
      <pc:chgData name="Toms, Reesha" userId="S::reesha.kurichiyiel@eirgrid.com::1a588c61-887a-468a-abbe-b550a6400f29" providerId="AD" clId="Web-{3EBCA446-BF48-7B03-16FA-51AD21CEAF20}" dt="2025-07-09T15:14:07.294" v="0"/>
      <pc:docMkLst>
        <pc:docMk/>
      </pc:docMkLst>
      <pc:sldChg chg="del">
        <pc:chgData name="Toms, Reesha" userId="S::reesha.kurichiyiel@eirgrid.com::1a588c61-887a-468a-abbe-b550a6400f29" providerId="AD" clId="Web-{3EBCA446-BF48-7B03-16FA-51AD21CEAF20}" dt="2025-07-09T15:14:07.294" v="0"/>
        <pc:sldMkLst>
          <pc:docMk/>
          <pc:sldMk cId="3087098237" sldId="2147483453"/>
        </pc:sldMkLst>
      </pc:sldChg>
    </pc:docChg>
  </pc:docChgLst>
  <pc:docChgLst>
    <pc:chgData name="Smith, Ian" userId="S::ian.smith@eirgrid.com::cbe7ed05-2466-467b-a326-cd62bcd2e162" providerId="AD" clId="Web-{6E4CB228-C1C0-2D9A-067D-9F50A1238210}"/>
    <pc:docChg chg="modSld">
      <pc:chgData name="Smith, Ian" userId="S::ian.smith@eirgrid.com::cbe7ed05-2466-467b-a326-cd62bcd2e162" providerId="AD" clId="Web-{6E4CB228-C1C0-2D9A-067D-9F50A1238210}" dt="2025-07-21T13:16:06.189" v="7" actId="20577"/>
      <pc:docMkLst>
        <pc:docMk/>
      </pc:docMkLst>
      <pc:sldChg chg="modSp">
        <pc:chgData name="Smith, Ian" userId="S::ian.smith@eirgrid.com::cbe7ed05-2466-467b-a326-cd62bcd2e162" providerId="AD" clId="Web-{6E4CB228-C1C0-2D9A-067D-9F50A1238210}" dt="2025-07-21T13:16:06.189" v="7" actId="20577"/>
        <pc:sldMkLst>
          <pc:docMk/>
          <pc:sldMk cId="2038073761" sldId="2147483464"/>
        </pc:sldMkLst>
      </pc:sldChg>
    </pc:docChg>
  </pc:docChgLst>
  <pc:docChgLst>
    <pc:chgData name="Needham, Mark" userId="S::mark.needham@eirgrid.com::f8b72440-84e9-47c0-b6ff-952ee4ae9a7a" providerId="AD" clId="Web-{82C21E4E-ACFA-8883-1F15-1728FD3391B4}"/>
    <pc:docChg chg="addSld delSld modSld">
      <pc:chgData name="Needham, Mark" userId="S::mark.needham@eirgrid.com::f8b72440-84e9-47c0-b6ff-952ee4ae9a7a" providerId="AD" clId="Web-{82C21E4E-ACFA-8883-1F15-1728FD3391B4}" dt="2025-08-13T09:14:35.322" v="156" actId="14100"/>
      <pc:docMkLst>
        <pc:docMk/>
      </pc:docMkLst>
      <pc:sldChg chg="add">
        <pc:chgData name="Needham, Mark" userId="S::mark.needham@eirgrid.com::f8b72440-84e9-47c0-b6ff-952ee4ae9a7a" providerId="AD" clId="Web-{82C21E4E-ACFA-8883-1F15-1728FD3391B4}" dt="2025-08-13T09:05:24.923" v="0"/>
        <pc:sldMkLst>
          <pc:docMk/>
          <pc:sldMk cId="3233540711" sldId="2147482317"/>
        </pc:sldMkLst>
      </pc:sldChg>
      <pc:sldChg chg="addSp delSp modSp add">
        <pc:chgData name="Needham, Mark" userId="S::mark.needham@eirgrid.com::f8b72440-84e9-47c0-b6ff-952ee4ae9a7a" providerId="AD" clId="Web-{82C21E4E-ACFA-8883-1F15-1728FD3391B4}" dt="2025-08-13T09:14:35.322" v="156" actId="14100"/>
        <pc:sldMkLst>
          <pc:docMk/>
          <pc:sldMk cId="3892837695" sldId="2147482357"/>
        </pc:sldMkLst>
      </pc:sldChg>
      <pc:sldChg chg="del">
        <pc:chgData name="Needham, Mark" userId="S::mark.needham@eirgrid.com::f8b72440-84e9-47c0-b6ff-952ee4ae9a7a" providerId="AD" clId="Web-{82C21E4E-ACFA-8883-1F15-1728FD3391B4}" dt="2025-08-13T09:05:27.486" v="1"/>
        <pc:sldMkLst>
          <pc:docMk/>
          <pc:sldMk cId="3210761160" sldId="2147483486"/>
        </pc:sldMkLst>
      </pc:sldChg>
      <pc:sldMasterChg chg="addSldLayout">
        <pc:chgData name="Needham, Mark" userId="S::mark.needham@eirgrid.com::f8b72440-84e9-47c0-b6ff-952ee4ae9a7a" providerId="AD" clId="Web-{82C21E4E-ACFA-8883-1F15-1728FD3391B4}" dt="2025-08-13T09:05:24.923" v="0"/>
        <pc:sldMasterMkLst>
          <pc:docMk/>
          <pc:sldMasterMk cId="3845314113" sldId="2147483710"/>
        </pc:sldMasterMkLst>
        <pc:sldLayoutChg chg="add">
          <pc:chgData name="Needham, Mark" userId="S::mark.needham@eirgrid.com::f8b72440-84e9-47c0-b6ff-952ee4ae9a7a" providerId="AD" clId="Web-{82C21E4E-ACFA-8883-1F15-1728FD3391B4}" dt="2025-08-13T09:05:24.923" v="0"/>
          <pc:sldLayoutMkLst>
            <pc:docMk/>
            <pc:sldMasterMk cId="3845314113" sldId="2147483710"/>
            <pc:sldLayoutMk cId="666284331" sldId="2147483990"/>
          </pc:sldLayoutMkLst>
        </pc:sldLayoutChg>
      </pc:sldMasterChg>
    </pc:docChg>
  </pc:docChgLst>
  <pc:docChgLst>
    <pc:chgData name="Clynes, Cian (EXT)" userId="bcd0d381-e95e-45a5-b7ee-1efe83133d7c" providerId="ADAL" clId="{C8690526-EAC9-469E-AE00-969BED57D398}"/>
    <pc:docChg chg="custSel addSld delSld modSld">
      <pc:chgData name="Clynes, Cian (EXT)" userId="bcd0d381-e95e-45a5-b7ee-1efe83133d7c" providerId="ADAL" clId="{C8690526-EAC9-469E-AE00-969BED57D398}" dt="2025-07-18T13:39:52.314" v="759" actId="2696"/>
      <pc:docMkLst>
        <pc:docMk/>
      </pc:docMkLst>
      <pc:sldChg chg="modSp mod">
        <pc:chgData name="Clynes, Cian (EXT)" userId="bcd0d381-e95e-45a5-b7ee-1efe83133d7c" providerId="ADAL" clId="{C8690526-EAC9-469E-AE00-969BED57D398}" dt="2025-07-18T13:22:18.265" v="263" actId="20577"/>
        <pc:sldMkLst>
          <pc:docMk/>
          <pc:sldMk cId="293411738" sldId="2147482397"/>
        </pc:sldMkLst>
      </pc:sldChg>
      <pc:sldChg chg="modSp new del mod">
        <pc:chgData name="Clynes, Cian (EXT)" userId="bcd0d381-e95e-45a5-b7ee-1efe83133d7c" providerId="ADAL" clId="{C8690526-EAC9-469E-AE00-969BED57D398}" dt="2025-07-18T13:39:52.314" v="759" actId="2696"/>
        <pc:sldMkLst>
          <pc:docMk/>
          <pc:sldMk cId="2328936004" sldId="2147483479"/>
        </pc:sldMkLst>
      </pc:sldChg>
    </pc:docChg>
  </pc:docChgLst>
  <pc:docChgLst>
    <pc:chgData name="Needham, Mark" userId="S::mark.needham@eirgrid.com::f8b72440-84e9-47c0-b6ff-952ee4ae9a7a" providerId="AD" clId="Web-{552A96C8-FDF6-9F17-0D39-CBAF1E38F1BA}"/>
    <pc:docChg chg="modSld">
      <pc:chgData name="Needham, Mark" userId="S::mark.needham@eirgrid.com::f8b72440-84e9-47c0-b6ff-952ee4ae9a7a" providerId="AD" clId="Web-{552A96C8-FDF6-9F17-0D39-CBAF1E38F1BA}" dt="2025-08-18T15:47:14.671" v="1" actId="20577"/>
      <pc:docMkLst>
        <pc:docMk/>
      </pc:docMkLst>
      <pc:sldChg chg="modSp modCm">
        <pc:chgData name="Needham, Mark" userId="S::mark.needham@eirgrid.com::f8b72440-84e9-47c0-b6ff-952ee4ae9a7a" providerId="AD" clId="Web-{552A96C8-FDF6-9F17-0D39-CBAF1E38F1BA}" dt="2025-08-18T15:47:14.671" v="1" actId="20577"/>
        <pc:sldMkLst>
          <pc:docMk/>
          <pc:sldMk cId="2647048628" sldId="2147483495"/>
        </pc:sldMkLst>
        <pc:spChg chg="mod">
          <ac:chgData name="Needham, Mark" userId="S::mark.needham@eirgrid.com::f8b72440-84e9-47c0-b6ff-952ee4ae9a7a" providerId="AD" clId="Web-{552A96C8-FDF6-9F17-0D39-CBAF1E38F1BA}" dt="2025-08-18T15:47:14.671" v="1" actId="20577"/>
          <ac:spMkLst>
            <pc:docMk/>
            <pc:sldMk cId="2647048628" sldId="2147483495"/>
            <ac:spMk id="13" creationId="{E362CDB6-9727-6684-2C12-B9A575129B32}"/>
          </ac:spMkLst>
        </pc:spChg>
        <pc:extLst>
          <p:ext xmlns:p="http://schemas.openxmlformats.org/presentationml/2006/main" uri="{D6D511B9-2390-475A-947B-AFAB55BFBCF1}">
            <pc226:cmChg xmlns:pc226="http://schemas.microsoft.com/office/powerpoint/2022/06/main/command" chg="mod">
              <pc226:chgData name="Needham, Mark" userId="S::mark.needham@eirgrid.com::f8b72440-84e9-47c0-b6ff-952ee4ae9a7a" providerId="AD" clId="Web-{552A96C8-FDF6-9F17-0D39-CBAF1E38F1BA}" dt="2025-08-18T15:47:13.749" v="0" actId="20577"/>
              <pc2:cmMkLst xmlns:pc2="http://schemas.microsoft.com/office/powerpoint/2019/9/main/command">
                <pc:docMk/>
                <pc:sldMk cId="2647048628" sldId="2147483495"/>
                <pc2:cmMk id="{60B00D17-3996-4A28-88EB-8B2E9064B182}"/>
              </pc2:cmMkLst>
            </pc226:cmChg>
          </p:ext>
        </pc:extLst>
      </pc:sldChg>
    </pc:docChg>
  </pc:docChgLst>
  <pc:docChgLst>
    <pc:chgData name="Atkinson, James" userId="S::james.atkinson@eirgrid.com::2d058a25-d14d-4a44-a178-8577b87ab98b" providerId="AD" clId="Web-{882F5ED5-CB3D-4BD6-4566-142F6664C1CC}"/>
    <pc:docChg chg="addSld modSld sldOrd">
      <pc:chgData name="Atkinson, James" userId="S::james.atkinson@eirgrid.com::2d058a25-d14d-4a44-a178-8577b87ab98b" providerId="AD" clId="Web-{882F5ED5-CB3D-4BD6-4566-142F6664C1CC}" dt="2025-06-17T16:11:08.062" v="269"/>
      <pc:docMkLst>
        <pc:docMk/>
      </pc:docMkLst>
      <pc:sldChg chg="modSp">
        <pc:chgData name="Atkinson, James" userId="S::james.atkinson@eirgrid.com::2d058a25-d14d-4a44-a178-8577b87ab98b" providerId="AD" clId="Web-{882F5ED5-CB3D-4BD6-4566-142F6664C1CC}" dt="2025-06-17T15:18:09.223" v="47" actId="20577"/>
        <pc:sldMkLst>
          <pc:docMk/>
          <pc:sldMk cId="3092134681" sldId="2076137700"/>
        </pc:sldMkLst>
      </pc:sldChg>
      <pc:sldChg chg="modSp ord">
        <pc:chgData name="Atkinson, James" userId="S::james.atkinson@eirgrid.com::2d058a25-d14d-4a44-a178-8577b87ab98b" providerId="AD" clId="Web-{882F5ED5-CB3D-4BD6-4566-142F6664C1CC}" dt="2025-06-17T16:00:24.226" v="168"/>
        <pc:sldMkLst>
          <pc:docMk/>
          <pc:sldMk cId="298183699" sldId="2147482298"/>
        </pc:sldMkLst>
      </pc:sldChg>
      <pc:sldChg chg="addSp delSp modSp mod modClrScheme chgLayout">
        <pc:chgData name="Atkinson, James" userId="S::james.atkinson@eirgrid.com::2d058a25-d14d-4a44-a178-8577b87ab98b" providerId="AD" clId="Web-{882F5ED5-CB3D-4BD6-4566-142F6664C1CC}" dt="2025-06-17T16:08:33.353" v="179"/>
        <pc:sldMkLst>
          <pc:docMk/>
          <pc:sldMk cId="2234088778" sldId="2147483374"/>
        </pc:sldMkLst>
      </pc:sldChg>
      <pc:sldChg chg="modSp">
        <pc:chgData name="Atkinson, James" userId="S::james.atkinson@eirgrid.com::2d058a25-d14d-4a44-a178-8577b87ab98b" providerId="AD" clId="Web-{882F5ED5-CB3D-4BD6-4566-142F6664C1CC}" dt="2025-06-17T15:42:50.515" v="66"/>
        <pc:sldMkLst>
          <pc:docMk/>
          <pc:sldMk cId="2079206594" sldId="2147483383"/>
        </pc:sldMkLst>
      </pc:sldChg>
      <pc:sldChg chg="modSp">
        <pc:chgData name="Atkinson, James" userId="S::james.atkinson@eirgrid.com::2d058a25-d14d-4a44-a178-8577b87ab98b" providerId="AD" clId="Web-{882F5ED5-CB3D-4BD6-4566-142F6664C1CC}" dt="2025-06-17T15:43:11.812" v="69"/>
        <pc:sldMkLst>
          <pc:docMk/>
          <pc:sldMk cId="1110125508" sldId="2147483384"/>
        </pc:sldMkLst>
      </pc:sldChg>
      <pc:sldChg chg="modSp">
        <pc:chgData name="Atkinson, James" userId="S::james.atkinson@eirgrid.com::2d058a25-d14d-4a44-a178-8577b87ab98b" providerId="AD" clId="Web-{882F5ED5-CB3D-4BD6-4566-142F6664C1CC}" dt="2025-06-17T15:54:28.822" v="145" actId="20577"/>
        <pc:sldMkLst>
          <pc:docMk/>
          <pc:sldMk cId="3862309135" sldId="2147483444"/>
        </pc:sldMkLst>
      </pc:sldChg>
      <pc:sldChg chg="addSp delSp modSp new mod modClrScheme chgLayout">
        <pc:chgData name="Atkinson, James" userId="S::james.atkinson@eirgrid.com::2d058a25-d14d-4a44-a178-8577b87ab98b" providerId="AD" clId="Web-{882F5ED5-CB3D-4BD6-4566-142F6664C1CC}" dt="2025-06-17T15:42:03.997" v="60"/>
        <pc:sldMkLst>
          <pc:docMk/>
          <pc:sldMk cId="3316204711" sldId="2147483445"/>
        </pc:sldMkLst>
      </pc:sldChg>
      <pc:sldChg chg="add replId">
        <pc:chgData name="Atkinson, James" userId="S::james.atkinson@eirgrid.com::2d058a25-d14d-4a44-a178-8577b87ab98b" providerId="AD" clId="Web-{882F5ED5-CB3D-4BD6-4566-142F6664C1CC}" dt="2025-06-17T15:42:24.404" v="61"/>
        <pc:sldMkLst>
          <pc:docMk/>
          <pc:sldMk cId="3177252444" sldId="2147483446"/>
        </pc:sldMkLst>
      </pc:sldChg>
    </pc:docChg>
  </pc:docChgLst>
  <pc:docChgLst>
    <pc:chgData name="Toms, Reesha" userId="S::reesha.kurichiyiel@eirgrid.com::1a588c61-887a-468a-abbe-b550a6400f29" providerId="AD" clId="Web-{5C1F02B3-8345-E33E-10BF-F44B7BA92978}"/>
    <pc:docChg chg="modSld">
      <pc:chgData name="Toms, Reesha" userId="S::reesha.kurichiyiel@eirgrid.com::1a588c61-887a-468a-abbe-b550a6400f29" providerId="AD" clId="Web-{5C1F02B3-8345-E33E-10BF-F44B7BA92978}" dt="2025-07-14T10:45:54.838" v="4" actId="20577"/>
      <pc:docMkLst>
        <pc:docMk/>
      </pc:docMkLst>
      <pc:sldChg chg="modSp">
        <pc:chgData name="Toms, Reesha" userId="S::reesha.kurichiyiel@eirgrid.com::1a588c61-887a-468a-abbe-b550a6400f29" providerId="AD" clId="Web-{5C1F02B3-8345-E33E-10BF-F44B7BA92978}" dt="2025-07-14T10:45:54.838" v="4" actId="20577"/>
        <pc:sldMkLst>
          <pc:docMk/>
          <pc:sldMk cId="2131336884" sldId="2147483454"/>
        </pc:sldMkLst>
      </pc:sldChg>
    </pc:docChg>
  </pc:docChgLst>
  <pc:docChgLst>
    <pc:chgData name="Denton, Rebecca (EXT)" userId="S::rebecca.denton@eirgrid.com::d590f925-1159-4184-81de-bb21967cef58" providerId="AD" clId="Web-{D8E1A619-B293-DC35-F4BF-9678C0221269}"/>
    <pc:docChg chg="addSld modSld">
      <pc:chgData name="Denton, Rebecca (EXT)" userId="S::rebecca.denton@eirgrid.com::d590f925-1159-4184-81de-bb21967cef58" providerId="AD" clId="Web-{D8E1A619-B293-DC35-F4BF-9678C0221269}" dt="2025-06-17T12:56:18.250" v="359" actId="1076"/>
      <pc:docMkLst>
        <pc:docMk/>
      </pc:docMkLst>
      <pc:sldChg chg="modSp">
        <pc:chgData name="Denton, Rebecca (EXT)" userId="S::rebecca.denton@eirgrid.com::d590f925-1159-4184-81de-bb21967cef58" providerId="AD" clId="Web-{D8E1A619-B293-DC35-F4BF-9678C0221269}" dt="2025-06-17T10:18:19.175" v="23" actId="20577"/>
        <pc:sldMkLst>
          <pc:docMk/>
          <pc:sldMk cId="2658238730" sldId="273"/>
        </pc:sldMkLst>
      </pc:sldChg>
      <pc:sldChg chg="modSp">
        <pc:chgData name="Denton, Rebecca (EXT)" userId="S::rebecca.denton@eirgrid.com::d590f925-1159-4184-81de-bb21967cef58" providerId="AD" clId="Web-{D8E1A619-B293-DC35-F4BF-9678C0221269}" dt="2025-06-17T10:17:38.361" v="4" actId="1076"/>
        <pc:sldMkLst>
          <pc:docMk/>
          <pc:sldMk cId="3087098237" sldId="2147483392"/>
        </pc:sldMkLst>
      </pc:sldChg>
      <pc:sldChg chg="addSp delSp modSp new">
        <pc:chgData name="Denton, Rebecca (EXT)" userId="S::rebecca.denton@eirgrid.com::d590f925-1159-4184-81de-bb21967cef58" providerId="AD" clId="Web-{D8E1A619-B293-DC35-F4BF-9678C0221269}" dt="2025-06-17T12:56:18.250" v="359" actId="1076"/>
        <pc:sldMkLst>
          <pc:docMk/>
          <pc:sldMk cId="336269041" sldId="2147483411"/>
        </pc:sldMkLst>
      </pc:sldChg>
    </pc:docChg>
  </pc:docChgLst>
  <pc:docChgLst>
    <pc:chgData name="Douglas, Stephen" userId="S::stephen.douglas@eirgrid.com::bbe1bec3-f3cf-420e-8c32-303aab1874e6" providerId="AD" clId="Web-{6095A950-0F3F-E0CB-B300-5EBB387240DC}"/>
    <pc:docChg chg="mod addSld modSld">
      <pc:chgData name="Douglas, Stephen" userId="S::stephen.douglas@eirgrid.com::bbe1bec3-f3cf-420e-8c32-303aab1874e6" providerId="AD" clId="Web-{6095A950-0F3F-E0CB-B300-5EBB387240DC}" dt="2025-06-16T15:51:44.784" v="61"/>
      <pc:docMkLst>
        <pc:docMk/>
      </pc:docMkLst>
      <pc:sldChg chg="add">
        <pc:chgData name="Douglas, Stephen" userId="S::stephen.douglas@eirgrid.com::bbe1bec3-f3cf-420e-8c32-303aab1874e6" providerId="AD" clId="Web-{6095A950-0F3F-E0CB-B300-5EBB387240DC}" dt="2025-06-16T15:48:17.947" v="24"/>
        <pc:sldMkLst>
          <pc:docMk/>
          <pc:sldMk cId="2658238730" sldId="273"/>
        </pc:sldMkLst>
      </pc:sldChg>
      <pc:sldChg chg="modSp add modCm">
        <pc:chgData name="Douglas, Stephen" userId="S::stephen.douglas@eirgrid.com::bbe1bec3-f3cf-420e-8c32-303aab1874e6" providerId="AD" clId="Web-{6095A950-0F3F-E0CB-B300-5EBB387240DC}" dt="2025-06-16T15:49:02.543" v="28" actId="20577"/>
        <pc:sldMkLst>
          <pc:docMk/>
          <pc:sldMk cId="514889698" sldId="274"/>
        </pc:sldMkLst>
        <pc:extLst>
          <p:ext xmlns:p="http://schemas.openxmlformats.org/presentationml/2006/main" uri="{D6D511B9-2390-475A-947B-AFAB55BFBCF1}">
            <pc226:cmChg xmlns:pc226="http://schemas.microsoft.com/office/powerpoint/2022/06/main/command" chg="mod">
              <pc226:chgData name="Douglas, Stephen" userId="S::stephen.douglas@eirgrid.com::bbe1bec3-f3cf-420e-8c32-303aab1874e6" providerId="AD" clId="Web-{6095A950-0F3F-E0CB-B300-5EBB387240DC}" dt="2025-06-16T15:48:55.324" v="27" actId="20577"/>
              <pc2:cmMkLst xmlns:pc2="http://schemas.microsoft.com/office/powerpoint/2019/9/main/command">
                <pc:docMk/>
                <pc:sldMk cId="514889698" sldId="274"/>
                <pc2:cmMk id="{8138001E-D83B-46AE-874E-A1883F13847F}"/>
              </pc2:cmMkLst>
            </pc226:cmChg>
            <pc226:cmChg xmlns:pc226="http://schemas.microsoft.com/office/powerpoint/2022/06/main/command" chg="mod">
              <pc226:chgData name="Douglas, Stephen" userId="S::stephen.douglas@eirgrid.com::bbe1bec3-f3cf-420e-8c32-303aab1874e6" providerId="AD" clId="Web-{6095A950-0F3F-E0CB-B300-5EBB387240DC}" dt="2025-06-16T15:48:55.324" v="27" actId="20577"/>
              <pc2:cmMkLst xmlns:pc2="http://schemas.microsoft.com/office/powerpoint/2019/9/main/command">
                <pc:docMk/>
                <pc:sldMk cId="514889698" sldId="274"/>
                <pc2:cmMk id="{689DC76C-165C-4AC9-BA5E-46DC884457DF}"/>
              </pc2:cmMkLst>
            </pc226:cmChg>
            <pc226:cmChg xmlns:pc226="http://schemas.microsoft.com/office/powerpoint/2022/06/main/command" chg="mod">
              <pc226:chgData name="Douglas, Stephen" userId="S::stephen.douglas@eirgrid.com::bbe1bec3-f3cf-420e-8c32-303aab1874e6" providerId="AD" clId="Web-{6095A950-0F3F-E0CB-B300-5EBB387240DC}" dt="2025-06-16T15:48:55.324" v="27" actId="20577"/>
              <pc2:cmMkLst xmlns:pc2="http://schemas.microsoft.com/office/powerpoint/2019/9/main/command">
                <pc:docMk/>
                <pc:sldMk cId="514889698" sldId="274"/>
                <pc2:cmMk id="{D28BA691-63A1-4C04-8C31-C80A78188664}"/>
              </pc2:cmMkLst>
            </pc226:cmChg>
            <pc226:cmChg xmlns:pc226="http://schemas.microsoft.com/office/powerpoint/2022/06/main/command" chg="mod">
              <pc226:chgData name="Douglas, Stephen" userId="S::stephen.douglas@eirgrid.com::bbe1bec3-f3cf-420e-8c32-303aab1874e6" providerId="AD" clId="Web-{6095A950-0F3F-E0CB-B300-5EBB387240DC}" dt="2025-06-16T15:48:55.324" v="27" actId="20577"/>
              <pc2:cmMkLst xmlns:pc2="http://schemas.microsoft.com/office/powerpoint/2019/9/main/command">
                <pc:docMk/>
                <pc:sldMk cId="514889698" sldId="274"/>
                <pc2:cmMk id="{E1E3C0C2-0B2D-4ACC-A9E1-1A92A0CB1D5F}"/>
              </pc2:cmMkLst>
            </pc226:cmChg>
            <pc226:cmChg xmlns:pc226="http://schemas.microsoft.com/office/powerpoint/2022/06/main/command" chg="mod">
              <pc226:chgData name="Douglas, Stephen" userId="S::stephen.douglas@eirgrid.com::bbe1bec3-f3cf-420e-8c32-303aab1874e6" providerId="AD" clId="Web-{6095A950-0F3F-E0CB-B300-5EBB387240DC}" dt="2025-06-16T15:48:55.324" v="27" actId="20577"/>
              <pc2:cmMkLst xmlns:pc2="http://schemas.microsoft.com/office/powerpoint/2019/9/main/command">
                <pc:docMk/>
                <pc:sldMk cId="514889698" sldId="274"/>
                <pc2:cmMk id="{775C22D8-4E37-4F3F-BE6B-071EA8483989}"/>
              </pc2:cmMkLst>
            </pc226:cmChg>
          </p:ext>
        </pc:extLst>
      </pc:sldChg>
      <pc:sldChg chg="modSp">
        <pc:chgData name="Douglas, Stephen" userId="S::stephen.douglas@eirgrid.com::bbe1bec3-f3cf-420e-8c32-303aab1874e6" providerId="AD" clId="Web-{6095A950-0F3F-E0CB-B300-5EBB387240DC}" dt="2025-06-16T15:37:09.293" v="23" actId="20577"/>
        <pc:sldMkLst>
          <pc:docMk/>
          <pc:sldMk cId="3087098237" sldId="2147483392"/>
        </pc:sldMkLst>
      </pc:sldChg>
      <pc:sldChg chg="modSp add">
        <pc:chgData name="Douglas, Stephen" userId="S::stephen.douglas@eirgrid.com::bbe1bec3-f3cf-420e-8c32-303aab1874e6" providerId="AD" clId="Web-{6095A950-0F3F-E0CB-B300-5EBB387240DC}" dt="2025-06-16T15:50:25.812" v="59" actId="20577"/>
        <pc:sldMkLst>
          <pc:docMk/>
          <pc:sldMk cId="2303039287" sldId="2147483408"/>
        </pc:sldMkLst>
      </pc:sldChg>
      <pc:sldChg chg="add">
        <pc:chgData name="Douglas, Stephen" userId="S::stephen.douglas@eirgrid.com::bbe1bec3-f3cf-420e-8c32-303aab1874e6" providerId="AD" clId="Web-{6095A950-0F3F-E0CB-B300-5EBB387240DC}" dt="2025-06-16T15:51:44.784" v="60"/>
        <pc:sldMkLst>
          <pc:docMk/>
          <pc:sldMk cId="4291360826" sldId="2147483409"/>
        </pc:sldMkLst>
      </pc:sldChg>
      <pc:sldChg chg="add">
        <pc:chgData name="Douglas, Stephen" userId="S::stephen.douglas@eirgrid.com::bbe1bec3-f3cf-420e-8c32-303aab1874e6" providerId="AD" clId="Web-{6095A950-0F3F-E0CB-B300-5EBB387240DC}" dt="2025-06-16T15:51:44.784" v="61"/>
        <pc:sldMkLst>
          <pc:docMk/>
          <pc:sldMk cId="517485246" sldId="2147483410"/>
        </pc:sldMkLst>
      </pc:sldChg>
      <pc:sldMasterChg chg="addSldLayout">
        <pc:chgData name="Douglas, Stephen" userId="S::stephen.douglas@eirgrid.com::bbe1bec3-f3cf-420e-8c32-303aab1874e6" providerId="AD" clId="Web-{6095A950-0F3F-E0CB-B300-5EBB387240DC}" dt="2025-06-16T15:48:17.947" v="24"/>
        <pc:sldMasterMkLst>
          <pc:docMk/>
          <pc:sldMasterMk cId="3845314113" sldId="2147483710"/>
        </pc:sldMasterMkLst>
        <pc:sldLayoutChg chg="add replId">
          <pc:chgData name="Douglas, Stephen" userId="S::stephen.douglas@eirgrid.com::bbe1bec3-f3cf-420e-8c32-303aab1874e6" providerId="AD" clId="Web-{6095A950-0F3F-E0CB-B300-5EBB387240DC}" dt="2025-06-16T15:48:17.947" v="24"/>
          <pc:sldLayoutMkLst>
            <pc:docMk/>
            <pc:sldMasterMk cId="3845314113" sldId="2147483710"/>
            <pc:sldLayoutMk cId="230825150" sldId="2147483905"/>
          </pc:sldLayoutMkLst>
        </pc:sldLayoutChg>
      </pc:sldMasterChg>
    </pc:docChg>
  </pc:docChgLst>
  <pc:docChgLst>
    <pc:chgData name="Atkinson, James" userId="2d058a25-d14d-4a44-a178-8577b87ab98b" providerId="ADAL" clId="{F31F0824-3471-4B72-AB58-7EBA39A725B1}"/>
    <pc:docChg chg="undo redo custSel addSld delSld modSld">
      <pc:chgData name="Atkinson, James" userId="2d058a25-d14d-4a44-a178-8577b87ab98b" providerId="ADAL" clId="{F31F0824-3471-4B72-AB58-7EBA39A725B1}" dt="2025-07-22T13:40:19.493" v="779" actId="47"/>
      <pc:docMkLst>
        <pc:docMk/>
      </pc:docMkLst>
      <pc:sldChg chg="modSp mod">
        <pc:chgData name="Atkinson, James" userId="2d058a25-d14d-4a44-a178-8577b87ab98b" providerId="ADAL" clId="{F31F0824-3471-4B72-AB58-7EBA39A725B1}" dt="2025-07-21T13:39:45.981" v="567" actId="20577"/>
        <pc:sldMkLst>
          <pc:docMk/>
          <pc:sldMk cId="892248708" sldId="2147481034"/>
        </pc:sldMkLst>
      </pc:sldChg>
      <pc:sldChg chg="modNotesTx">
        <pc:chgData name="Atkinson, James" userId="2d058a25-d14d-4a44-a178-8577b87ab98b" providerId="ADAL" clId="{F31F0824-3471-4B72-AB58-7EBA39A725B1}" dt="2025-07-09T16:13:49.325" v="375" actId="20577"/>
        <pc:sldMkLst>
          <pc:docMk/>
          <pc:sldMk cId="3488871567" sldId="2147482413"/>
        </pc:sldMkLst>
      </pc:sldChg>
      <pc:sldChg chg="modSp mod">
        <pc:chgData name="Atkinson, James" userId="2d058a25-d14d-4a44-a178-8577b87ab98b" providerId="ADAL" clId="{F31F0824-3471-4B72-AB58-7EBA39A725B1}" dt="2025-07-21T13:45:30.825" v="601" actId="6549"/>
        <pc:sldMkLst>
          <pc:docMk/>
          <pc:sldMk cId="3862309135" sldId="2147483444"/>
        </pc:sldMkLst>
      </pc:sldChg>
      <pc:sldChg chg="modSp mod">
        <pc:chgData name="Atkinson, James" userId="2d058a25-d14d-4a44-a178-8577b87ab98b" providerId="ADAL" clId="{F31F0824-3471-4B72-AB58-7EBA39A725B1}" dt="2025-07-21T15:47:07.864" v="621" actId="113"/>
        <pc:sldMkLst>
          <pc:docMk/>
          <pc:sldMk cId="2257214305" sldId="2147483462"/>
        </pc:sldMkLst>
      </pc:sldChg>
      <pc:sldChg chg="new del">
        <pc:chgData name="Atkinson, James" userId="2d058a25-d14d-4a44-a178-8577b87ab98b" providerId="ADAL" clId="{F31F0824-3471-4B72-AB58-7EBA39A725B1}" dt="2025-07-21T13:38:44.357" v="497" actId="47"/>
        <pc:sldMkLst>
          <pc:docMk/>
          <pc:sldMk cId="964705901" sldId="2147483483"/>
        </pc:sldMkLst>
      </pc:sldChg>
      <pc:sldChg chg="addSp modSp add del mod setBg">
        <pc:chgData name="Atkinson, James" userId="2d058a25-d14d-4a44-a178-8577b87ab98b" providerId="ADAL" clId="{F31F0824-3471-4B72-AB58-7EBA39A725B1}" dt="2025-07-22T13:39:52.910" v="776" actId="47"/>
        <pc:sldMkLst>
          <pc:docMk/>
          <pc:sldMk cId="1448259843" sldId="2147483486"/>
        </pc:sldMkLst>
      </pc:sldChg>
      <pc:sldChg chg="addSp modSp add mod setBg">
        <pc:chgData name="Atkinson, James" userId="2d058a25-d14d-4a44-a178-8577b87ab98b" providerId="ADAL" clId="{F31F0824-3471-4B72-AB58-7EBA39A725B1}" dt="2025-07-22T13:37:13.657" v="773" actId="1076"/>
        <pc:sldMkLst>
          <pc:docMk/>
          <pc:sldMk cId="2659649791" sldId="2147483487"/>
        </pc:sldMkLst>
      </pc:sldChg>
      <pc:sldChg chg="addSp modSp add del mod setBg">
        <pc:chgData name="Atkinson, James" userId="2d058a25-d14d-4a44-a178-8577b87ab98b" providerId="ADAL" clId="{F31F0824-3471-4B72-AB58-7EBA39A725B1}" dt="2025-07-22T13:40:19.493" v="779" actId="47"/>
        <pc:sldMkLst>
          <pc:docMk/>
          <pc:sldMk cId="2861090943" sldId="2147483488"/>
        </pc:sldMkLst>
      </pc:sldChg>
      <pc:sldChg chg="addSp new mod">
        <pc:chgData name="Atkinson, James" userId="2d058a25-d14d-4a44-a178-8577b87ab98b" providerId="ADAL" clId="{F31F0824-3471-4B72-AB58-7EBA39A725B1}" dt="2025-07-22T13:39:08.980" v="775" actId="22"/>
        <pc:sldMkLst>
          <pc:docMk/>
          <pc:sldMk cId="2352165650" sldId="2147483489"/>
        </pc:sldMkLst>
      </pc:sldChg>
      <pc:sldChg chg="addSp new mod">
        <pc:chgData name="Atkinson, James" userId="2d058a25-d14d-4a44-a178-8577b87ab98b" providerId="ADAL" clId="{F31F0824-3471-4B72-AB58-7EBA39A725B1}" dt="2025-07-22T13:40:15.148" v="778" actId="22"/>
        <pc:sldMkLst>
          <pc:docMk/>
          <pc:sldMk cId="994424531" sldId="2147483490"/>
        </pc:sldMkLst>
      </pc:sldChg>
    </pc:docChg>
  </pc:docChgLst>
  <pc:docChgLst>
    <pc:chgData name="Douglas, Stephen" userId="S::stephen.douglas@eirgrid.com::bbe1bec3-f3cf-420e-8c32-303aab1874e6" providerId="AD" clId="Web-{F8ADD99B-4D35-EE10-5B52-C74F54F530F2}"/>
    <pc:docChg chg="sldOrd">
      <pc:chgData name="Douglas, Stephen" userId="S::stephen.douglas@eirgrid.com::bbe1bec3-f3cf-420e-8c32-303aab1874e6" providerId="AD" clId="Web-{F8ADD99B-4D35-EE10-5B52-C74F54F530F2}" dt="2025-06-18T08:43:53.084" v="1"/>
      <pc:docMkLst>
        <pc:docMk/>
      </pc:docMkLst>
      <pc:sldChg chg="ord">
        <pc:chgData name="Douglas, Stephen" userId="S::stephen.douglas@eirgrid.com::bbe1bec3-f3cf-420e-8c32-303aab1874e6" providerId="AD" clId="Web-{F8ADD99B-4D35-EE10-5B52-C74F54F530F2}" dt="2025-06-18T08:43:53.084" v="1"/>
        <pc:sldMkLst>
          <pc:docMk/>
          <pc:sldMk cId="2658238730" sldId="273"/>
        </pc:sldMkLst>
      </pc:sldChg>
    </pc:docChg>
  </pc:docChgLst>
  <pc:docChgLst>
    <pc:chgData name="Toms, Reesha" userId="S::reesha.kurichiyiel@eirgrid.com::1a588c61-887a-468a-abbe-b550a6400f29" providerId="AD" clId="Web-{CCA0EAA6-450E-05EA-739D-AF2A2DE25947}"/>
    <pc:docChg chg="modSld">
      <pc:chgData name="Toms, Reesha" userId="S::reesha.kurichiyiel@eirgrid.com::1a588c61-887a-468a-abbe-b550a6400f29" providerId="AD" clId="Web-{CCA0EAA6-450E-05EA-739D-AF2A2DE25947}" dt="2025-07-10T14:15:41.216" v="216" actId="20577"/>
      <pc:docMkLst>
        <pc:docMk/>
      </pc:docMkLst>
    </pc:docChg>
  </pc:docChgLst>
  <pc:docChgLst>
    <pc:chgData name="Needham, Mark" userId="S::mark.needham@eirgrid.com::f8b72440-84e9-47c0-b6ff-952ee4ae9a7a" providerId="AD" clId="Web-{F5BF431C-B56E-A4D3-8FB5-1707AB7CD991}"/>
    <pc:docChg chg="addSld modSld">
      <pc:chgData name="Needham, Mark" userId="S::mark.needham@eirgrid.com::f8b72440-84e9-47c0-b6ff-952ee4ae9a7a" providerId="AD" clId="Web-{F5BF431C-B56E-A4D3-8FB5-1707AB7CD991}" dt="2025-08-13T08:59:26.426" v="6"/>
      <pc:docMkLst>
        <pc:docMk/>
      </pc:docMkLst>
      <pc:sldChg chg="modSp add">
        <pc:chgData name="Needham, Mark" userId="S::mark.needham@eirgrid.com::f8b72440-84e9-47c0-b6ff-952ee4ae9a7a" providerId="AD" clId="Web-{F5BF431C-B56E-A4D3-8FB5-1707AB7CD991}" dt="2025-08-13T08:53:52.900" v="5"/>
        <pc:sldMkLst>
          <pc:docMk/>
          <pc:sldMk cId="2412310939" sldId="2147473884"/>
        </pc:sldMkLst>
      </pc:sldChg>
      <pc:sldChg chg="modSp add">
        <pc:chgData name="Needham, Mark" userId="S::mark.needham@eirgrid.com::f8b72440-84e9-47c0-b6ff-952ee4ae9a7a" providerId="AD" clId="Web-{F5BF431C-B56E-A4D3-8FB5-1707AB7CD991}" dt="2025-08-13T08:53:29.696" v="4" actId="20577"/>
        <pc:sldMkLst>
          <pc:docMk/>
          <pc:sldMk cId="1946207418" sldId="2147473886"/>
        </pc:sldMkLst>
      </pc:sldChg>
      <pc:sldChg chg="add">
        <pc:chgData name="Needham, Mark" userId="S::mark.needham@eirgrid.com::f8b72440-84e9-47c0-b6ff-952ee4ae9a7a" providerId="AD" clId="Web-{F5BF431C-B56E-A4D3-8FB5-1707AB7CD991}" dt="2025-08-13T08:59:26.426" v="6"/>
        <pc:sldMkLst>
          <pc:docMk/>
          <pc:sldMk cId="2759334378" sldId="2147483137"/>
        </pc:sldMkLst>
      </pc:sldChg>
      <pc:sldMasterChg chg="addSldLayout">
        <pc:chgData name="Needham, Mark" userId="S::mark.needham@eirgrid.com::f8b72440-84e9-47c0-b6ff-952ee4ae9a7a" providerId="AD" clId="Web-{F5BF431C-B56E-A4D3-8FB5-1707AB7CD991}" dt="2025-08-13T08:59:26.426" v="6"/>
        <pc:sldMasterMkLst>
          <pc:docMk/>
          <pc:sldMasterMk cId="3845314113" sldId="2147483710"/>
        </pc:sldMasterMkLst>
        <pc:sldLayoutChg chg="add">
          <pc:chgData name="Needham, Mark" userId="S::mark.needham@eirgrid.com::f8b72440-84e9-47c0-b6ff-952ee4ae9a7a" providerId="AD" clId="Web-{F5BF431C-B56E-A4D3-8FB5-1707AB7CD991}" dt="2025-08-13T08:59:26.426" v="6"/>
          <pc:sldLayoutMkLst>
            <pc:docMk/>
            <pc:sldMasterMk cId="3845314113" sldId="2147483710"/>
            <pc:sldLayoutMk cId="1200321442" sldId="2147483989"/>
          </pc:sldLayoutMkLst>
        </pc:sldLayoutChg>
      </pc:sldMasterChg>
    </pc:docChg>
  </pc:docChgLst>
  <pc:docChgLst>
    <pc:chgData name="Atkinson, James" userId="2d058a25-d14d-4a44-a178-8577b87ab98b" providerId="ADAL" clId="{83F5B96C-3D5A-4558-9E88-0986D6F64BFA}"/>
    <pc:docChg chg="undo custSel addSld delSld modSld sldOrd delMainMaster modMainMaster">
      <pc:chgData name="Atkinson, James" userId="2d058a25-d14d-4a44-a178-8577b87ab98b" providerId="ADAL" clId="{83F5B96C-3D5A-4558-9E88-0986D6F64BFA}" dt="2025-08-21T10:12:06.354" v="351"/>
      <pc:docMkLst>
        <pc:docMk/>
      </pc:docMkLst>
      <pc:sldChg chg="modSp mod">
        <pc:chgData name="Atkinson, James" userId="2d058a25-d14d-4a44-a178-8577b87ab98b" providerId="ADAL" clId="{83F5B96C-3D5A-4558-9E88-0986D6F64BFA}" dt="2025-08-21T08:48:15.117" v="331" actId="20577"/>
        <pc:sldMkLst>
          <pc:docMk/>
          <pc:sldMk cId="3968854515" sldId="2147483447"/>
        </pc:sldMkLst>
        <pc:graphicFrameChg chg="mod modGraphic">
          <ac:chgData name="Atkinson, James" userId="2d058a25-d14d-4a44-a178-8577b87ab98b" providerId="ADAL" clId="{83F5B96C-3D5A-4558-9E88-0986D6F64BFA}" dt="2025-08-21T08:48:15.117" v="331" actId="20577"/>
          <ac:graphicFrameMkLst>
            <pc:docMk/>
            <pc:sldMk cId="3968854515" sldId="2147483447"/>
            <ac:graphicFrameMk id="7" creationId="{B1D409C2-5133-9FE6-0FE6-77EAD837DD5B}"/>
          </ac:graphicFrameMkLst>
        </pc:graphicFrameChg>
      </pc:sldChg>
      <pc:sldChg chg="addSp delSp modSp mod">
        <pc:chgData name="Atkinson, James" userId="2d058a25-d14d-4a44-a178-8577b87ab98b" providerId="ADAL" clId="{83F5B96C-3D5A-4558-9E88-0986D6F64BFA}" dt="2025-08-21T08:52:27.994" v="333" actId="22"/>
        <pc:sldMkLst>
          <pc:docMk/>
          <pc:sldMk cId="475639563" sldId="2147483504"/>
        </pc:sldMkLst>
        <pc:spChg chg="add del">
          <ac:chgData name="Atkinson, James" userId="2d058a25-d14d-4a44-a178-8577b87ab98b" providerId="ADAL" clId="{83F5B96C-3D5A-4558-9E88-0986D6F64BFA}" dt="2025-08-21T08:52:27.994" v="333" actId="22"/>
          <ac:spMkLst>
            <pc:docMk/>
            <pc:sldMk cId="475639563" sldId="2147483504"/>
            <ac:spMk id="4" creationId="{CACF3D2E-482A-4DB3-42F3-C23E64A86DF3}"/>
          </ac:spMkLst>
        </pc:spChg>
        <pc:graphicFrameChg chg="mod modGraphic">
          <ac:chgData name="Atkinson, James" userId="2d058a25-d14d-4a44-a178-8577b87ab98b" providerId="ADAL" clId="{83F5B96C-3D5A-4558-9E88-0986D6F64BFA}" dt="2025-08-21T08:11:19.608" v="178" actId="20577"/>
          <ac:graphicFrameMkLst>
            <pc:docMk/>
            <pc:sldMk cId="475639563" sldId="2147483504"/>
            <ac:graphicFrameMk id="7" creationId="{9F070BDD-33C0-FD18-720D-7D798495CCF9}"/>
          </ac:graphicFrameMkLst>
        </pc:graphicFrameChg>
      </pc:sldChg>
      <pc:sldChg chg="addSp modSp mod">
        <pc:chgData name="Atkinson, James" userId="2d058a25-d14d-4a44-a178-8577b87ab98b" providerId="ADAL" clId="{83F5B96C-3D5A-4558-9E88-0986D6F64BFA}" dt="2025-08-21T08:47:02.288" v="312" actId="14100"/>
        <pc:sldMkLst>
          <pc:docMk/>
          <pc:sldMk cId="2373609624" sldId="2147483505"/>
        </pc:sldMkLst>
        <pc:picChg chg="add mod">
          <ac:chgData name="Atkinson, James" userId="2d058a25-d14d-4a44-a178-8577b87ab98b" providerId="ADAL" clId="{83F5B96C-3D5A-4558-9E88-0986D6F64BFA}" dt="2025-08-21T08:47:02.288" v="312" actId="14100"/>
          <ac:picMkLst>
            <pc:docMk/>
            <pc:sldMk cId="2373609624" sldId="2147483505"/>
            <ac:picMk id="3" creationId="{6A0EEB02-FD1F-2335-2BC0-B1933E4287D6}"/>
          </ac:picMkLst>
        </pc:picChg>
      </pc:sldChg>
      <pc:sldChg chg="addSp modSp">
        <pc:chgData name="Atkinson, James" userId="2d058a25-d14d-4a44-a178-8577b87ab98b" providerId="ADAL" clId="{83F5B96C-3D5A-4558-9E88-0986D6F64BFA}" dt="2025-08-21T08:47:22.329" v="313"/>
        <pc:sldMkLst>
          <pc:docMk/>
          <pc:sldMk cId="3362270437" sldId="2147483506"/>
        </pc:sldMkLst>
        <pc:picChg chg="add mod">
          <ac:chgData name="Atkinson, James" userId="2d058a25-d14d-4a44-a178-8577b87ab98b" providerId="ADAL" clId="{83F5B96C-3D5A-4558-9E88-0986D6F64BFA}" dt="2025-08-21T08:47:22.329" v="313"/>
          <ac:picMkLst>
            <pc:docMk/>
            <pc:sldMk cId="3362270437" sldId="2147483506"/>
            <ac:picMk id="4" creationId="{F95BA5EF-2E67-D8CA-9606-B737624F936F}"/>
          </ac:picMkLst>
        </pc:picChg>
      </pc:sldChg>
      <pc:sldChg chg="addSp modSp">
        <pc:chgData name="Atkinson, James" userId="2d058a25-d14d-4a44-a178-8577b87ab98b" providerId="ADAL" clId="{83F5B96C-3D5A-4558-9E88-0986D6F64BFA}" dt="2025-08-21T08:47:28.205" v="314"/>
        <pc:sldMkLst>
          <pc:docMk/>
          <pc:sldMk cId="1815241813" sldId="2147483507"/>
        </pc:sldMkLst>
        <pc:picChg chg="add mod">
          <ac:chgData name="Atkinson, James" userId="2d058a25-d14d-4a44-a178-8577b87ab98b" providerId="ADAL" clId="{83F5B96C-3D5A-4558-9E88-0986D6F64BFA}" dt="2025-08-21T08:47:28.205" v="314"/>
          <ac:picMkLst>
            <pc:docMk/>
            <pc:sldMk cId="1815241813" sldId="2147483507"/>
            <ac:picMk id="4" creationId="{ECDD88B9-0410-7B28-1007-66546DAF4013}"/>
          </ac:picMkLst>
        </pc:picChg>
      </pc:sldChg>
      <pc:sldChg chg="addSp modSp">
        <pc:chgData name="Atkinson, James" userId="2d058a25-d14d-4a44-a178-8577b87ab98b" providerId="ADAL" clId="{83F5B96C-3D5A-4558-9E88-0986D6F64BFA}" dt="2025-08-21T08:47:33.501" v="315"/>
        <pc:sldMkLst>
          <pc:docMk/>
          <pc:sldMk cId="2268693373" sldId="2147483508"/>
        </pc:sldMkLst>
        <pc:picChg chg="add mod">
          <ac:chgData name="Atkinson, James" userId="2d058a25-d14d-4a44-a178-8577b87ab98b" providerId="ADAL" clId="{83F5B96C-3D5A-4558-9E88-0986D6F64BFA}" dt="2025-08-21T08:47:33.501" v="315"/>
          <ac:picMkLst>
            <pc:docMk/>
            <pc:sldMk cId="2268693373" sldId="2147483508"/>
            <ac:picMk id="4" creationId="{4837B8C1-09A6-EE78-29EA-ADD489A5EB0F}"/>
          </ac:picMkLst>
        </pc:picChg>
      </pc:sldChg>
      <pc:sldChg chg="addSp modSp mod">
        <pc:chgData name="Atkinson, James" userId="2d058a25-d14d-4a44-a178-8577b87ab98b" providerId="ADAL" clId="{83F5B96C-3D5A-4558-9E88-0986D6F64BFA}" dt="2025-08-21T08:52:59.516" v="335" actId="1076"/>
        <pc:sldMkLst>
          <pc:docMk/>
          <pc:sldMk cId="402697644" sldId="2147483510"/>
        </pc:sldMkLst>
        <pc:picChg chg="add mod">
          <ac:chgData name="Atkinson, James" userId="2d058a25-d14d-4a44-a178-8577b87ab98b" providerId="ADAL" clId="{83F5B96C-3D5A-4558-9E88-0986D6F64BFA}" dt="2025-08-21T08:52:59.516" v="335" actId="1076"/>
          <ac:picMkLst>
            <pc:docMk/>
            <pc:sldMk cId="402697644" sldId="2147483510"/>
            <ac:picMk id="4" creationId="{03FAB57A-B60E-CE2A-C70C-B1D64C5FD0A8}"/>
          </ac:picMkLst>
        </pc:picChg>
      </pc:sldChg>
      <pc:sldChg chg="new del">
        <pc:chgData name="Atkinson, James" userId="2d058a25-d14d-4a44-a178-8577b87ab98b" providerId="ADAL" clId="{83F5B96C-3D5A-4558-9E88-0986D6F64BFA}" dt="2025-08-19T14:21:02.904" v="103" actId="47"/>
        <pc:sldMkLst>
          <pc:docMk/>
          <pc:sldMk cId="1290320178" sldId="2147483514"/>
        </pc:sldMkLst>
      </pc:sldChg>
      <pc:sldChg chg="new del">
        <pc:chgData name="Atkinson, James" userId="2d058a25-d14d-4a44-a178-8577b87ab98b" providerId="ADAL" clId="{83F5B96C-3D5A-4558-9E88-0986D6F64BFA}" dt="2025-08-20T13:03:52.409" v="161" actId="47"/>
        <pc:sldMkLst>
          <pc:docMk/>
          <pc:sldMk cId="3112098696" sldId="2147483514"/>
        </pc:sldMkLst>
      </pc:sldChg>
      <pc:sldChg chg="addSp modSp add del mod setBg">
        <pc:chgData name="Atkinson, James" userId="2d058a25-d14d-4a44-a178-8577b87ab98b" providerId="ADAL" clId="{83F5B96C-3D5A-4558-9E88-0986D6F64BFA}" dt="2025-08-19T14:24:41.380" v="109" actId="47"/>
        <pc:sldMkLst>
          <pc:docMk/>
          <pc:sldMk cId="317627709" sldId="2147483515"/>
        </pc:sldMkLst>
      </pc:sldChg>
      <pc:sldChg chg="addSp modSp add mod setBg">
        <pc:chgData name="Atkinson, James" userId="2d058a25-d14d-4a44-a178-8577b87ab98b" providerId="ADAL" clId="{83F5B96C-3D5A-4558-9E88-0986D6F64BFA}" dt="2025-08-20T13:03:49.252" v="160" actId="27636"/>
        <pc:sldMkLst>
          <pc:docMk/>
          <pc:sldMk cId="1276615464" sldId="2147483515"/>
        </pc:sldMkLst>
        <pc:spChg chg="add mod">
          <ac:chgData name="Atkinson, James" userId="2d058a25-d14d-4a44-a178-8577b87ab98b" providerId="ADAL" clId="{83F5B96C-3D5A-4558-9E88-0986D6F64BFA}" dt="2025-08-20T13:03:47.259" v="117" actId="208"/>
          <ac:spMkLst>
            <pc:docMk/>
            <pc:sldMk cId="1276615464" sldId="2147483515"/>
            <ac:spMk id="3" creationId="{E6034283-8B7D-5A30-5DA6-1787688536B1}"/>
          </ac:spMkLst>
        </pc:spChg>
        <pc:spChg chg="add mod">
          <ac:chgData name="Atkinson, James" userId="2d058a25-d14d-4a44-a178-8577b87ab98b" providerId="ADAL" clId="{83F5B96C-3D5A-4558-9E88-0986D6F64BFA}" dt="2025-08-20T13:03:47.285" v="125"/>
          <ac:spMkLst>
            <pc:docMk/>
            <pc:sldMk cId="1276615464" sldId="2147483515"/>
            <ac:spMk id="4" creationId="{D829F0C5-A910-7E00-4CFE-1BE4BC14B885}"/>
          </ac:spMkLst>
        </pc:spChg>
        <pc:spChg chg="add mod">
          <ac:chgData name="Atkinson, James" userId="2d058a25-d14d-4a44-a178-8577b87ab98b" providerId="ADAL" clId="{83F5B96C-3D5A-4558-9E88-0986D6F64BFA}" dt="2025-08-20T13:03:49.252" v="160" actId="27636"/>
          <ac:spMkLst>
            <pc:docMk/>
            <pc:sldMk cId="1276615464" sldId="2147483515"/>
            <ac:spMk id="5" creationId="{9DBD1E10-9560-67CB-F1FE-E2ADE43CB572}"/>
          </ac:spMkLst>
        </pc:spChg>
        <pc:spChg chg="add mod">
          <ac:chgData name="Atkinson, James" userId="2d058a25-d14d-4a44-a178-8577b87ab98b" providerId="ADAL" clId="{83F5B96C-3D5A-4558-9E88-0986D6F64BFA}" dt="2025-08-20T13:03:49.243" v="159" actId="27636"/>
          <ac:spMkLst>
            <pc:docMk/>
            <pc:sldMk cId="1276615464" sldId="2147483515"/>
            <ac:spMk id="8" creationId="{B728344A-61D0-0718-7376-F84C7C3C49DF}"/>
          </ac:spMkLst>
        </pc:spChg>
        <pc:picChg chg="add mod">
          <ac:chgData name="Atkinson, James" userId="2d058a25-d14d-4a44-a178-8577b87ab98b" providerId="ADAL" clId="{83F5B96C-3D5A-4558-9E88-0986D6F64BFA}" dt="2025-08-20T13:03:48.950" v="140"/>
          <ac:picMkLst>
            <pc:docMk/>
            <pc:sldMk cId="1276615464" sldId="2147483515"/>
            <ac:picMk id="7" creationId="{91EBCB26-C877-F649-16B4-C8C9B7F5520B}"/>
          </ac:picMkLst>
        </pc:picChg>
        <pc:picChg chg="add mod">
          <ac:chgData name="Atkinson, James" userId="2d058a25-d14d-4a44-a178-8577b87ab98b" providerId="ADAL" clId="{83F5B96C-3D5A-4558-9E88-0986D6F64BFA}" dt="2025-08-20T13:03:49.179" v="158"/>
          <ac:picMkLst>
            <pc:docMk/>
            <pc:sldMk cId="1276615464" sldId="2147483515"/>
            <ac:picMk id="10" creationId="{FA0EA690-C5A6-36D2-3D1D-84E99601EACD}"/>
          </ac:picMkLst>
        </pc:picChg>
      </pc:sldChg>
      <pc:sldChg chg="addSp modSp">
        <pc:chgData name="Atkinson, James" userId="2d058a25-d14d-4a44-a178-8577b87ab98b" providerId="ADAL" clId="{83F5B96C-3D5A-4558-9E88-0986D6F64BFA}" dt="2025-08-21T08:47:36.138" v="316"/>
        <pc:sldMkLst>
          <pc:docMk/>
          <pc:sldMk cId="969014962" sldId="2147483516"/>
        </pc:sldMkLst>
        <pc:picChg chg="add mod">
          <ac:chgData name="Atkinson, James" userId="2d058a25-d14d-4a44-a178-8577b87ab98b" providerId="ADAL" clId="{83F5B96C-3D5A-4558-9E88-0986D6F64BFA}" dt="2025-08-21T08:47:36.138" v="316"/>
          <ac:picMkLst>
            <pc:docMk/>
            <pc:sldMk cId="969014962" sldId="2147483516"/>
            <ac:picMk id="4" creationId="{2C83B27B-8404-2B0E-1A7E-2721E124D950}"/>
          </ac:picMkLst>
        </pc:picChg>
      </pc:sldChg>
      <pc:sldChg chg="addSp modSp add del mod setBg">
        <pc:chgData name="Atkinson, James" userId="2d058a25-d14d-4a44-a178-8577b87ab98b" providerId="ADAL" clId="{83F5B96C-3D5A-4558-9E88-0986D6F64BFA}" dt="2025-08-19T14:24:40.192" v="108" actId="47"/>
        <pc:sldMkLst>
          <pc:docMk/>
          <pc:sldMk cId="1643561193" sldId="2147483516"/>
        </pc:sldMkLst>
      </pc:sldChg>
      <pc:sldChg chg="new del">
        <pc:chgData name="Atkinson, James" userId="2d058a25-d14d-4a44-a178-8577b87ab98b" providerId="ADAL" clId="{83F5B96C-3D5A-4558-9E88-0986D6F64BFA}" dt="2025-08-21T08:40:14.184" v="232" actId="47"/>
        <pc:sldMkLst>
          <pc:docMk/>
          <pc:sldMk cId="3316875334" sldId="2147483517"/>
        </pc:sldMkLst>
      </pc:sldChg>
      <pc:sldChg chg="addSp modSp add mod ord setBg modAnim">
        <pc:chgData name="Atkinson, James" userId="2d058a25-d14d-4a44-a178-8577b87ab98b" providerId="ADAL" clId="{83F5B96C-3D5A-4558-9E88-0986D6F64BFA}" dt="2025-08-21T10:12:06.354" v="351"/>
        <pc:sldMkLst>
          <pc:docMk/>
          <pc:sldMk cId="1405255124" sldId="2147483518"/>
        </pc:sldMkLst>
        <pc:spChg chg="add mod">
          <ac:chgData name="Atkinson, James" userId="2d058a25-d14d-4a44-a178-8577b87ab98b" providerId="ADAL" clId="{83F5B96C-3D5A-4558-9E88-0986D6F64BFA}" dt="2025-08-21T08:40:05.803" v="186" actId="208"/>
          <ac:spMkLst>
            <pc:docMk/>
            <pc:sldMk cId="1405255124" sldId="2147483518"/>
            <ac:spMk id="3" creationId="{15E0AEDC-100F-5A72-D914-0A026FC0C9EB}"/>
          </ac:spMkLst>
        </pc:spChg>
        <pc:spChg chg="add mod">
          <ac:chgData name="Atkinson, James" userId="2d058a25-d14d-4a44-a178-8577b87ab98b" providerId="ADAL" clId="{83F5B96C-3D5A-4558-9E88-0986D6F64BFA}" dt="2025-08-21T10:12:06.354" v="351"/>
          <ac:spMkLst>
            <pc:docMk/>
            <pc:sldMk cId="1405255124" sldId="2147483518"/>
            <ac:spMk id="4" creationId="{F16FDB14-9300-6965-83DD-C515EC3B1E5C}"/>
          </ac:spMkLst>
        </pc:spChg>
        <pc:spChg chg="add mod">
          <ac:chgData name="Atkinson, James" userId="2d058a25-d14d-4a44-a178-8577b87ab98b" providerId="ADAL" clId="{83F5B96C-3D5A-4558-9E88-0986D6F64BFA}" dt="2025-08-21T08:40:07.649" v="230" actId="27636"/>
          <ac:spMkLst>
            <pc:docMk/>
            <pc:sldMk cId="1405255124" sldId="2147483518"/>
            <ac:spMk id="5" creationId="{93E6F3F3-D0C0-7BAF-1911-3E92806050A1}"/>
          </ac:spMkLst>
        </pc:spChg>
        <pc:spChg chg="add mod">
          <ac:chgData name="Atkinson, James" userId="2d058a25-d14d-4a44-a178-8577b87ab98b" providerId="ADAL" clId="{83F5B96C-3D5A-4558-9E88-0986D6F64BFA}" dt="2025-08-21T08:40:07.654" v="231" actId="27636"/>
          <ac:spMkLst>
            <pc:docMk/>
            <pc:sldMk cId="1405255124" sldId="2147483518"/>
            <ac:spMk id="8" creationId="{9AA93395-7493-84F8-EF93-A64F313C08AB}"/>
          </ac:spMkLst>
        </pc:spChg>
        <pc:picChg chg="add mod">
          <ac:chgData name="Atkinson, James" userId="2d058a25-d14d-4a44-a178-8577b87ab98b" providerId="ADAL" clId="{83F5B96C-3D5A-4558-9E88-0986D6F64BFA}" dt="2025-08-21T08:40:07.208" v="209"/>
          <ac:picMkLst>
            <pc:docMk/>
            <pc:sldMk cId="1405255124" sldId="2147483518"/>
            <ac:picMk id="7" creationId="{5DC44DF7-51B5-F2C5-1922-68554AC87682}"/>
          </ac:picMkLst>
        </pc:picChg>
        <pc:picChg chg="add mod">
          <ac:chgData name="Atkinson, James" userId="2d058a25-d14d-4a44-a178-8577b87ab98b" providerId="ADAL" clId="{83F5B96C-3D5A-4558-9E88-0986D6F64BFA}" dt="2025-08-21T08:40:07.570" v="227"/>
          <ac:picMkLst>
            <pc:docMk/>
            <pc:sldMk cId="1405255124" sldId="2147483518"/>
            <ac:picMk id="10" creationId="{7F45CA20-E02F-2692-0F37-5B6E824F759C}"/>
          </ac:picMkLst>
        </pc:picChg>
      </pc:sldChg>
      <pc:sldChg chg="new del">
        <pc:chgData name="Atkinson, James" userId="2d058a25-d14d-4a44-a178-8577b87ab98b" providerId="ADAL" clId="{83F5B96C-3D5A-4558-9E88-0986D6F64BFA}" dt="2025-08-21T08:41:40.270" v="286" actId="47"/>
        <pc:sldMkLst>
          <pc:docMk/>
          <pc:sldMk cId="2339073253" sldId="2147483519"/>
        </pc:sldMkLst>
      </pc:sldChg>
      <pc:sldChg chg="addSp modSp add mod setBg modAnim">
        <pc:chgData name="Atkinson, James" userId="2d058a25-d14d-4a44-a178-8577b87ab98b" providerId="ADAL" clId="{83F5B96C-3D5A-4558-9E88-0986D6F64BFA}" dt="2025-08-21T10:11:41.601" v="345"/>
        <pc:sldMkLst>
          <pc:docMk/>
          <pc:sldMk cId="3983678417" sldId="2147483520"/>
        </pc:sldMkLst>
        <pc:spChg chg="add mod">
          <ac:chgData name="Atkinson, James" userId="2d058a25-d14d-4a44-a178-8577b87ab98b" providerId="ADAL" clId="{83F5B96C-3D5A-4558-9E88-0986D6F64BFA}" dt="2025-08-21T08:55:27.798" v="342" actId="12612"/>
          <ac:spMkLst>
            <pc:docMk/>
            <pc:sldMk cId="3983678417" sldId="2147483520"/>
            <ac:spMk id="3" creationId="{59E74439-B76F-F509-011E-52E10B3C4714}"/>
          </ac:spMkLst>
        </pc:spChg>
        <pc:spChg chg="add mod">
          <ac:chgData name="Atkinson, James" userId="2d058a25-d14d-4a44-a178-8577b87ab98b" providerId="ADAL" clId="{83F5B96C-3D5A-4558-9E88-0986D6F64BFA}" dt="2025-08-21T10:11:41.601" v="345"/>
          <ac:spMkLst>
            <pc:docMk/>
            <pc:sldMk cId="3983678417" sldId="2147483520"/>
            <ac:spMk id="4" creationId="{8CF549E3-46AE-F375-18E7-2FF5E7727FC1}"/>
          </ac:spMkLst>
        </pc:spChg>
        <pc:spChg chg="add mod">
          <ac:chgData name="Atkinson, James" userId="2d058a25-d14d-4a44-a178-8577b87ab98b" providerId="ADAL" clId="{83F5B96C-3D5A-4558-9E88-0986D6F64BFA}" dt="2025-08-21T08:40:43.610" v="284" actId="27636"/>
          <ac:spMkLst>
            <pc:docMk/>
            <pc:sldMk cId="3983678417" sldId="2147483520"/>
            <ac:spMk id="5" creationId="{1E91B34F-E440-083A-75B3-1EE8880EC187}"/>
          </ac:spMkLst>
        </pc:spChg>
        <pc:spChg chg="add mod">
          <ac:chgData name="Atkinson, James" userId="2d058a25-d14d-4a44-a178-8577b87ab98b" providerId="ADAL" clId="{83F5B96C-3D5A-4558-9E88-0986D6F64BFA}" dt="2025-08-21T08:40:43.614" v="285" actId="27636"/>
          <ac:spMkLst>
            <pc:docMk/>
            <pc:sldMk cId="3983678417" sldId="2147483520"/>
            <ac:spMk id="8" creationId="{B71CFBCC-D72B-9F35-331F-3BE60AF05A9C}"/>
          </ac:spMkLst>
        </pc:spChg>
        <pc:picChg chg="add mod">
          <ac:chgData name="Atkinson, James" userId="2d058a25-d14d-4a44-a178-8577b87ab98b" providerId="ADAL" clId="{83F5B96C-3D5A-4558-9E88-0986D6F64BFA}" dt="2025-08-21T08:40:43.318" v="263"/>
          <ac:picMkLst>
            <pc:docMk/>
            <pc:sldMk cId="3983678417" sldId="2147483520"/>
            <ac:picMk id="7" creationId="{A6ED7447-E3C7-C2E9-4C8F-C0DC48552BEC}"/>
          </ac:picMkLst>
        </pc:picChg>
        <pc:picChg chg="add mod">
          <ac:chgData name="Atkinson, James" userId="2d058a25-d14d-4a44-a178-8577b87ab98b" providerId="ADAL" clId="{83F5B96C-3D5A-4558-9E88-0986D6F64BFA}" dt="2025-08-21T08:40:43.553" v="281"/>
          <ac:picMkLst>
            <pc:docMk/>
            <pc:sldMk cId="3983678417" sldId="2147483520"/>
            <ac:picMk id="10" creationId="{7835BAED-3289-2AD5-C642-5974253C57D9}"/>
          </ac:picMkLst>
        </pc:picChg>
      </pc:sldChg>
      <pc:sldMasterChg chg="modSldLayout sldLayoutOrd">
        <pc:chgData name="Atkinson, James" userId="2d058a25-d14d-4a44-a178-8577b87ab98b" providerId="ADAL" clId="{83F5B96C-3D5A-4558-9E88-0986D6F64BFA}" dt="2025-08-19T14:18:29.795" v="1"/>
        <pc:sldMasterMkLst>
          <pc:docMk/>
          <pc:sldMasterMk cId="2318304170" sldId="2147484000"/>
        </pc:sldMasterMkLst>
        <pc:sldLayoutChg chg="modSp mod ord">
          <pc:chgData name="Atkinson, James" userId="2d058a25-d14d-4a44-a178-8577b87ab98b" providerId="ADAL" clId="{83F5B96C-3D5A-4558-9E88-0986D6F64BFA}" dt="2025-08-19T14:18:29.795" v="1"/>
          <pc:sldLayoutMkLst>
            <pc:docMk/>
            <pc:sldMasterMk cId="2318304170" sldId="2147484000"/>
            <pc:sldLayoutMk cId="3601973709" sldId="2147484026"/>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896802669" sldId="2147484027"/>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3918784409" sldId="2147484028"/>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2707294922" sldId="2147484029"/>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922008023" sldId="2147484030"/>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2736590452" sldId="2147484031"/>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1538709665" sldId="2147484032"/>
          </pc:sldLayoutMkLst>
          <pc:spChg chg="mod">
            <ac:chgData name="Atkinson, James" userId="2d058a25-d14d-4a44-a178-8577b87ab98b" providerId="ADAL" clId="{83F5B96C-3D5A-4558-9E88-0986D6F64BFA}" dt="2025-08-19T14:18:29.795" v="1"/>
            <ac:spMkLst>
              <pc:docMk/>
              <pc:sldMasterMk cId="2318304170" sldId="2147484000"/>
              <pc:sldLayoutMk cId="1538709665" sldId="2147484032"/>
              <ac:spMk id="4" creationId="{6605CEAD-D01C-3B8B-2212-FCBAD6279BD7}"/>
            </ac:spMkLst>
          </pc:spChg>
        </pc:sldLayoutChg>
        <pc:sldLayoutChg chg="modSp mod ord">
          <pc:chgData name="Atkinson, James" userId="2d058a25-d14d-4a44-a178-8577b87ab98b" providerId="ADAL" clId="{83F5B96C-3D5A-4558-9E88-0986D6F64BFA}" dt="2025-08-19T14:18:29.795" v="1"/>
          <pc:sldLayoutMkLst>
            <pc:docMk/>
            <pc:sldMasterMk cId="2318304170" sldId="2147484000"/>
            <pc:sldLayoutMk cId="2560326924" sldId="2147484033"/>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3474768918" sldId="2147484034"/>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3170405044" sldId="2147484035"/>
          </pc:sldLayoutMkLst>
        </pc:sldLayoutChg>
        <pc:sldLayoutChg chg="modSp mod ord">
          <pc:chgData name="Atkinson, James" userId="2d058a25-d14d-4a44-a178-8577b87ab98b" providerId="ADAL" clId="{83F5B96C-3D5A-4558-9E88-0986D6F64BFA}" dt="2025-08-19T14:18:29.795" v="1"/>
          <pc:sldLayoutMkLst>
            <pc:docMk/>
            <pc:sldMasterMk cId="2318304170" sldId="2147484000"/>
            <pc:sldLayoutMk cId="1954795273" sldId="2147484036"/>
          </pc:sldLayoutMkLst>
        </pc:sldLayoutChg>
        <pc:sldLayoutChg chg="mod ord">
          <pc:chgData name="Atkinson, James" userId="2d058a25-d14d-4a44-a178-8577b87ab98b" providerId="ADAL" clId="{83F5B96C-3D5A-4558-9E88-0986D6F64BFA}" dt="2025-08-19T14:18:29.795" v="1"/>
          <pc:sldLayoutMkLst>
            <pc:docMk/>
            <pc:sldMasterMk cId="2318304170" sldId="2147484000"/>
            <pc:sldLayoutMk cId="4228593875" sldId="2147484037"/>
          </pc:sldLayoutMkLst>
        </pc:sldLayoutChg>
        <pc:sldLayoutChg chg="mod ord">
          <pc:chgData name="Atkinson, James" userId="2d058a25-d14d-4a44-a178-8577b87ab98b" providerId="ADAL" clId="{83F5B96C-3D5A-4558-9E88-0986D6F64BFA}" dt="2025-08-19T14:18:29.795" v="1"/>
          <pc:sldLayoutMkLst>
            <pc:docMk/>
            <pc:sldMasterMk cId="2318304170" sldId="2147484000"/>
            <pc:sldLayoutMk cId="3267421481" sldId="2147484038"/>
          </pc:sldLayoutMkLst>
        </pc:sldLayoutChg>
      </pc:sldMasterChg>
      <pc:sldMasterChg chg="del sldLayoutOrd">
        <pc:chgData name="Atkinson, James" userId="2d058a25-d14d-4a44-a178-8577b87ab98b" providerId="ADAL" clId="{83F5B96C-3D5A-4558-9E88-0986D6F64BFA}" dt="2025-08-19T14:18:29.843" v="2"/>
        <pc:sldMasterMkLst>
          <pc:docMk/>
          <pc:sldMasterMk cId="20735047" sldId="2147484025"/>
        </pc:sldMasterMkLst>
      </pc:sldMasterChg>
    </pc:docChg>
  </pc:docChgLst>
  <pc:docChgLst>
    <pc:chgData name="Plomp, Rachel (EXT)" userId="cf4df098-8289-4e0d-8eeb-f7f0cb8f10f3" providerId="ADAL" clId="{60487EB2-7D9D-443F-80B5-AF16DC55D77B}"/>
    <pc:docChg chg="undo custSel addSld delSld modSld sldOrd">
      <pc:chgData name="Plomp, Rachel (EXT)" userId="cf4df098-8289-4e0d-8eeb-f7f0cb8f10f3" providerId="ADAL" clId="{60487EB2-7D9D-443F-80B5-AF16DC55D77B}" dt="2025-06-06T16:51:33.366" v="24" actId="13926"/>
      <pc:docMkLst>
        <pc:docMk/>
      </pc:docMkLst>
      <pc:sldChg chg="modSp add del mod">
        <pc:chgData name="Plomp, Rachel (EXT)" userId="cf4df098-8289-4e0d-8eeb-f7f0cb8f10f3" providerId="ADAL" clId="{60487EB2-7D9D-443F-80B5-AF16DC55D77B}" dt="2025-06-06T16:51:33.366" v="24" actId="13926"/>
        <pc:sldMkLst>
          <pc:docMk/>
          <pc:sldMk cId="1509228675" sldId="2147473053"/>
        </pc:sldMkLst>
      </pc:sldChg>
      <pc:sldChg chg="add del">
        <pc:chgData name="Plomp, Rachel (EXT)" userId="cf4df098-8289-4e0d-8eeb-f7f0cb8f10f3" providerId="ADAL" clId="{60487EB2-7D9D-443F-80B5-AF16DC55D77B}" dt="2025-06-06T16:46:22.777" v="7"/>
        <pc:sldMkLst>
          <pc:docMk/>
          <pc:sldMk cId="555946823" sldId="2147481001"/>
        </pc:sldMkLst>
      </pc:sldChg>
      <pc:sldChg chg="add del">
        <pc:chgData name="Plomp, Rachel (EXT)" userId="cf4df098-8289-4e0d-8eeb-f7f0cb8f10f3" providerId="ADAL" clId="{60487EB2-7D9D-443F-80B5-AF16DC55D77B}" dt="2025-06-06T16:46:22.777" v="7"/>
        <pc:sldMkLst>
          <pc:docMk/>
          <pc:sldMk cId="3191910794" sldId="2147481002"/>
        </pc:sldMkLst>
      </pc:sldChg>
      <pc:sldChg chg="add del">
        <pc:chgData name="Plomp, Rachel (EXT)" userId="cf4df098-8289-4e0d-8eeb-f7f0cb8f10f3" providerId="ADAL" clId="{60487EB2-7D9D-443F-80B5-AF16DC55D77B}" dt="2025-06-06T16:46:22.777" v="7"/>
        <pc:sldMkLst>
          <pc:docMk/>
          <pc:sldMk cId="340036337" sldId="2147481004"/>
        </pc:sldMkLst>
      </pc:sldChg>
      <pc:sldChg chg="add del">
        <pc:chgData name="Plomp, Rachel (EXT)" userId="cf4df098-8289-4e0d-8eeb-f7f0cb8f10f3" providerId="ADAL" clId="{60487EB2-7D9D-443F-80B5-AF16DC55D77B}" dt="2025-06-06T16:46:22.777" v="7"/>
        <pc:sldMkLst>
          <pc:docMk/>
          <pc:sldMk cId="1501456434" sldId="2147481005"/>
        </pc:sldMkLst>
      </pc:sldChg>
      <pc:sldChg chg="add del">
        <pc:chgData name="Plomp, Rachel (EXT)" userId="cf4df098-8289-4e0d-8eeb-f7f0cb8f10f3" providerId="ADAL" clId="{60487EB2-7D9D-443F-80B5-AF16DC55D77B}" dt="2025-06-06T16:46:22.777" v="7"/>
        <pc:sldMkLst>
          <pc:docMk/>
          <pc:sldMk cId="1150194078" sldId="2147481006"/>
        </pc:sldMkLst>
      </pc:sldChg>
      <pc:sldChg chg="add del">
        <pc:chgData name="Plomp, Rachel (EXT)" userId="cf4df098-8289-4e0d-8eeb-f7f0cb8f10f3" providerId="ADAL" clId="{60487EB2-7D9D-443F-80B5-AF16DC55D77B}" dt="2025-06-06T16:46:22.777" v="7"/>
        <pc:sldMkLst>
          <pc:docMk/>
          <pc:sldMk cId="2719206882" sldId="2147481007"/>
        </pc:sldMkLst>
      </pc:sldChg>
      <pc:sldChg chg="add del">
        <pc:chgData name="Plomp, Rachel (EXT)" userId="cf4df098-8289-4e0d-8eeb-f7f0cb8f10f3" providerId="ADAL" clId="{60487EB2-7D9D-443F-80B5-AF16DC55D77B}" dt="2025-06-06T16:47:01.794" v="18" actId="2696"/>
        <pc:sldMkLst>
          <pc:docMk/>
          <pc:sldMk cId="939436318" sldId="2147482302"/>
        </pc:sldMkLst>
      </pc:sldChg>
      <pc:sldChg chg="add">
        <pc:chgData name="Plomp, Rachel (EXT)" userId="cf4df098-8289-4e0d-8eeb-f7f0cb8f10f3" providerId="ADAL" clId="{60487EB2-7D9D-443F-80B5-AF16DC55D77B}" dt="2025-06-06T16:47:31.258" v="19"/>
        <pc:sldMkLst>
          <pc:docMk/>
          <pc:sldMk cId="1191186493" sldId="2147482302"/>
        </pc:sldMkLst>
      </pc:sldChg>
      <pc:sldChg chg="modSp add del mod">
        <pc:chgData name="Plomp, Rachel (EXT)" userId="cf4df098-8289-4e0d-8eeb-f7f0cb8f10f3" providerId="ADAL" clId="{60487EB2-7D9D-443F-80B5-AF16DC55D77B}" dt="2025-06-06T16:50:42.348" v="23" actId="13926"/>
        <pc:sldMkLst>
          <pc:docMk/>
          <pc:sldMk cId="1909631637" sldId="2147482349"/>
        </pc:sldMkLst>
      </pc:sldChg>
      <pc:sldChg chg="add">
        <pc:chgData name="Plomp, Rachel (EXT)" userId="cf4df098-8289-4e0d-8eeb-f7f0cb8f10f3" providerId="ADAL" clId="{60487EB2-7D9D-443F-80B5-AF16DC55D77B}" dt="2025-06-06T16:47:31.258" v="19"/>
        <pc:sldMkLst>
          <pc:docMk/>
          <pc:sldMk cId="3170185043" sldId="2147482350"/>
        </pc:sldMkLst>
      </pc:sldChg>
      <pc:sldChg chg="add del">
        <pc:chgData name="Plomp, Rachel (EXT)" userId="cf4df098-8289-4e0d-8eeb-f7f0cb8f10f3" providerId="ADAL" clId="{60487EB2-7D9D-443F-80B5-AF16DC55D77B}" dt="2025-06-06T16:47:01.794" v="18" actId="2696"/>
        <pc:sldMkLst>
          <pc:docMk/>
          <pc:sldMk cId="3895858529" sldId="2147482350"/>
        </pc:sldMkLst>
      </pc:sldChg>
      <pc:sldChg chg="add del">
        <pc:chgData name="Plomp, Rachel (EXT)" userId="cf4df098-8289-4e0d-8eeb-f7f0cb8f10f3" providerId="ADAL" clId="{60487EB2-7D9D-443F-80B5-AF16DC55D77B}" dt="2025-06-06T16:46:22.777" v="7"/>
        <pc:sldMkLst>
          <pc:docMk/>
          <pc:sldMk cId="1982218739" sldId="2147482353"/>
        </pc:sldMkLst>
      </pc:sldChg>
      <pc:sldChg chg="add">
        <pc:chgData name="Plomp, Rachel (EXT)" userId="cf4df098-8289-4e0d-8eeb-f7f0cb8f10f3" providerId="ADAL" clId="{60487EB2-7D9D-443F-80B5-AF16DC55D77B}" dt="2025-06-06T16:47:31.258" v="19"/>
        <pc:sldMkLst>
          <pc:docMk/>
          <pc:sldMk cId="1993579058" sldId="2147482355"/>
        </pc:sldMkLst>
      </pc:sldChg>
      <pc:sldChg chg="add del">
        <pc:chgData name="Plomp, Rachel (EXT)" userId="cf4df098-8289-4e0d-8eeb-f7f0cb8f10f3" providerId="ADAL" clId="{60487EB2-7D9D-443F-80B5-AF16DC55D77B}" dt="2025-06-06T16:47:01.794" v="18" actId="2696"/>
        <pc:sldMkLst>
          <pc:docMk/>
          <pc:sldMk cId="3207787875" sldId="2147482355"/>
        </pc:sldMkLst>
      </pc:sldChg>
      <pc:sldChg chg="add">
        <pc:chgData name="Plomp, Rachel (EXT)" userId="cf4df098-8289-4e0d-8eeb-f7f0cb8f10f3" providerId="ADAL" clId="{60487EB2-7D9D-443F-80B5-AF16DC55D77B}" dt="2025-06-06T16:47:31.258" v="19"/>
        <pc:sldMkLst>
          <pc:docMk/>
          <pc:sldMk cId="1340677769" sldId="2147482356"/>
        </pc:sldMkLst>
      </pc:sldChg>
      <pc:sldChg chg="add del">
        <pc:chgData name="Plomp, Rachel (EXT)" userId="cf4df098-8289-4e0d-8eeb-f7f0cb8f10f3" providerId="ADAL" clId="{60487EB2-7D9D-443F-80B5-AF16DC55D77B}" dt="2025-06-06T16:47:01.794" v="18" actId="2696"/>
        <pc:sldMkLst>
          <pc:docMk/>
          <pc:sldMk cId="2754136386" sldId="2147482356"/>
        </pc:sldMkLst>
      </pc:sldChg>
      <pc:sldChg chg="add">
        <pc:chgData name="Plomp, Rachel (EXT)" userId="cf4df098-8289-4e0d-8eeb-f7f0cb8f10f3" providerId="ADAL" clId="{60487EB2-7D9D-443F-80B5-AF16DC55D77B}" dt="2025-06-06T16:47:31.258" v="19"/>
        <pc:sldMkLst>
          <pc:docMk/>
          <pc:sldMk cId="2822445166" sldId="2147482357"/>
        </pc:sldMkLst>
      </pc:sldChg>
      <pc:sldChg chg="add del">
        <pc:chgData name="Plomp, Rachel (EXT)" userId="cf4df098-8289-4e0d-8eeb-f7f0cb8f10f3" providerId="ADAL" clId="{60487EB2-7D9D-443F-80B5-AF16DC55D77B}" dt="2025-06-06T16:47:01.794" v="18" actId="2696"/>
        <pc:sldMkLst>
          <pc:docMk/>
          <pc:sldMk cId="3914455777" sldId="2147482357"/>
        </pc:sldMkLst>
      </pc:sldChg>
      <pc:sldChg chg="add">
        <pc:chgData name="Plomp, Rachel (EXT)" userId="cf4df098-8289-4e0d-8eeb-f7f0cb8f10f3" providerId="ADAL" clId="{60487EB2-7D9D-443F-80B5-AF16DC55D77B}" dt="2025-06-06T16:47:31.258" v="19"/>
        <pc:sldMkLst>
          <pc:docMk/>
          <pc:sldMk cId="1423782650" sldId="2147482358"/>
        </pc:sldMkLst>
      </pc:sldChg>
      <pc:sldChg chg="add del">
        <pc:chgData name="Plomp, Rachel (EXT)" userId="cf4df098-8289-4e0d-8eeb-f7f0cb8f10f3" providerId="ADAL" clId="{60487EB2-7D9D-443F-80B5-AF16DC55D77B}" dt="2025-06-06T16:47:01.794" v="18" actId="2696"/>
        <pc:sldMkLst>
          <pc:docMk/>
          <pc:sldMk cId="2948683764" sldId="2147482358"/>
        </pc:sldMkLst>
      </pc:sldChg>
      <pc:sldChg chg="add">
        <pc:chgData name="Plomp, Rachel (EXT)" userId="cf4df098-8289-4e0d-8eeb-f7f0cb8f10f3" providerId="ADAL" clId="{60487EB2-7D9D-443F-80B5-AF16DC55D77B}" dt="2025-06-06T16:47:31.258" v="19"/>
        <pc:sldMkLst>
          <pc:docMk/>
          <pc:sldMk cId="2546132477" sldId="2147482359"/>
        </pc:sldMkLst>
      </pc:sldChg>
      <pc:sldChg chg="add del">
        <pc:chgData name="Plomp, Rachel (EXT)" userId="cf4df098-8289-4e0d-8eeb-f7f0cb8f10f3" providerId="ADAL" clId="{60487EB2-7D9D-443F-80B5-AF16DC55D77B}" dt="2025-06-06T16:47:01.794" v="18" actId="2696"/>
        <pc:sldMkLst>
          <pc:docMk/>
          <pc:sldMk cId="2596478448" sldId="2147482359"/>
        </pc:sldMkLst>
      </pc:sldChg>
      <pc:sldChg chg="add">
        <pc:chgData name="Plomp, Rachel (EXT)" userId="cf4df098-8289-4e0d-8eeb-f7f0cb8f10f3" providerId="ADAL" clId="{60487EB2-7D9D-443F-80B5-AF16DC55D77B}" dt="2025-06-06T16:47:31.258" v="19"/>
        <pc:sldMkLst>
          <pc:docMk/>
          <pc:sldMk cId="388043398" sldId="2147482360"/>
        </pc:sldMkLst>
      </pc:sldChg>
      <pc:sldChg chg="add del">
        <pc:chgData name="Plomp, Rachel (EXT)" userId="cf4df098-8289-4e0d-8eeb-f7f0cb8f10f3" providerId="ADAL" clId="{60487EB2-7D9D-443F-80B5-AF16DC55D77B}" dt="2025-06-06T16:47:01.794" v="18" actId="2696"/>
        <pc:sldMkLst>
          <pc:docMk/>
          <pc:sldMk cId="2552382034" sldId="2147482360"/>
        </pc:sldMkLst>
      </pc:sldChg>
      <pc:sldChg chg="add del">
        <pc:chgData name="Plomp, Rachel (EXT)" userId="cf4df098-8289-4e0d-8eeb-f7f0cb8f10f3" providerId="ADAL" clId="{60487EB2-7D9D-443F-80B5-AF16DC55D77B}" dt="2025-06-06T16:47:01.794" v="18" actId="2696"/>
        <pc:sldMkLst>
          <pc:docMk/>
          <pc:sldMk cId="125808272" sldId="2147482361"/>
        </pc:sldMkLst>
      </pc:sldChg>
      <pc:sldChg chg="add">
        <pc:chgData name="Plomp, Rachel (EXT)" userId="cf4df098-8289-4e0d-8eeb-f7f0cb8f10f3" providerId="ADAL" clId="{60487EB2-7D9D-443F-80B5-AF16DC55D77B}" dt="2025-06-06T16:47:31.258" v="19"/>
        <pc:sldMkLst>
          <pc:docMk/>
          <pc:sldMk cId="2477300084" sldId="2147482361"/>
        </pc:sldMkLst>
      </pc:sldChg>
      <pc:sldChg chg="add del">
        <pc:chgData name="Plomp, Rachel (EXT)" userId="cf4df098-8289-4e0d-8eeb-f7f0cb8f10f3" providerId="ADAL" clId="{60487EB2-7D9D-443F-80B5-AF16DC55D77B}" dt="2025-06-06T16:47:01.794" v="18" actId="2696"/>
        <pc:sldMkLst>
          <pc:docMk/>
          <pc:sldMk cId="847652415" sldId="2147482362"/>
        </pc:sldMkLst>
      </pc:sldChg>
      <pc:sldChg chg="add">
        <pc:chgData name="Plomp, Rachel (EXT)" userId="cf4df098-8289-4e0d-8eeb-f7f0cb8f10f3" providerId="ADAL" clId="{60487EB2-7D9D-443F-80B5-AF16DC55D77B}" dt="2025-06-06T16:47:31.258" v="19"/>
        <pc:sldMkLst>
          <pc:docMk/>
          <pc:sldMk cId="2541182378" sldId="2147482362"/>
        </pc:sldMkLst>
      </pc:sldChg>
      <pc:sldChg chg="add del">
        <pc:chgData name="Plomp, Rachel (EXT)" userId="cf4df098-8289-4e0d-8eeb-f7f0cb8f10f3" providerId="ADAL" clId="{60487EB2-7D9D-443F-80B5-AF16DC55D77B}" dt="2025-06-06T16:47:01.794" v="18" actId="2696"/>
        <pc:sldMkLst>
          <pc:docMk/>
          <pc:sldMk cId="645140127" sldId="2147482363"/>
        </pc:sldMkLst>
      </pc:sldChg>
      <pc:sldChg chg="add">
        <pc:chgData name="Plomp, Rachel (EXT)" userId="cf4df098-8289-4e0d-8eeb-f7f0cb8f10f3" providerId="ADAL" clId="{60487EB2-7D9D-443F-80B5-AF16DC55D77B}" dt="2025-06-06T16:47:31.258" v="19"/>
        <pc:sldMkLst>
          <pc:docMk/>
          <pc:sldMk cId="1796887274" sldId="2147482363"/>
        </pc:sldMkLst>
      </pc:sldChg>
      <pc:sldChg chg="modSp add del mod">
        <pc:chgData name="Plomp, Rachel (EXT)" userId="cf4df098-8289-4e0d-8eeb-f7f0cb8f10f3" providerId="ADAL" clId="{60487EB2-7D9D-443F-80B5-AF16DC55D77B}" dt="2025-06-06T16:47:01.794" v="18" actId="2696"/>
        <pc:sldMkLst>
          <pc:docMk/>
          <pc:sldMk cId="1382194184" sldId="2147482368"/>
        </pc:sldMkLst>
      </pc:sldChg>
      <pc:sldChg chg="add">
        <pc:chgData name="Plomp, Rachel (EXT)" userId="cf4df098-8289-4e0d-8eeb-f7f0cb8f10f3" providerId="ADAL" clId="{60487EB2-7D9D-443F-80B5-AF16DC55D77B}" dt="2025-06-06T16:47:31.258" v="19"/>
        <pc:sldMkLst>
          <pc:docMk/>
          <pc:sldMk cId="2295392634" sldId="2147482368"/>
        </pc:sldMkLst>
      </pc:sldChg>
      <pc:sldChg chg="add">
        <pc:chgData name="Plomp, Rachel (EXT)" userId="cf4df098-8289-4e0d-8eeb-f7f0cb8f10f3" providerId="ADAL" clId="{60487EB2-7D9D-443F-80B5-AF16DC55D77B}" dt="2025-06-06T16:47:31.258" v="19"/>
        <pc:sldMkLst>
          <pc:docMk/>
          <pc:sldMk cId="1156865102" sldId="2147482370"/>
        </pc:sldMkLst>
      </pc:sldChg>
      <pc:sldChg chg="add del">
        <pc:chgData name="Plomp, Rachel (EXT)" userId="cf4df098-8289-4e0d-8eeb-f7f0cb8f10f3" providerId="ADAL" clId="{60487EB2-7D9D-443F-80B5-AF16DC55D77B}" dt="2025-06-06T16:47:01.794" v="18" actId="2696"/>
        <pc:sldMkLst>
          <pc:docMk/>
          <pc:sldMk cId="1893379796" sldId="2147482370"/>
        </pc:sldMkLst>
      </pc:sldChg>
      <pc:sldChg chg="add del">
        <pc:chgData name="Plomp, Rachel (EXT)" userId="cf4df098-8289-4e0d-8eeb-f7f0cb8f10f3" providerId="ADAL" clId="{60487EB2-7D9D-443F-80B5-AF16DC55D77B}" dt="2025-06-06T16:47:01.794" v="18" actId="2696"/>
        <pc:sldMkLst>
          <pc:docMk/>
          <pc:sldMk cId="1208432707" sldId="2147482375"/>
        </pc:sldMkLst>
      </pc:sldChg>
      <pc:sldChg chg="add">
        <pc:chgData name="Plomp, Rachel (EXT)" userId="cf4df098-8289-4e0d-8eeb-f7f0cb8f10f3" providerId="ADAL" clId="{60487EB2-7D9D-443F-80B5-AF16DC55D77B}" dt="2025-06-06T16:47:31.258" v="19"/>
        <pc:sldMkLst>
          <pc:docMk/>
          <pc:sldMk cId="1526977286" sldId="2147482375"/>
        </pc:sldMkLst>
      </pc:sldChg>
      <pc:sldChg chg="add del">
        <pc:chgData name="Plomp, Rachel (EXT)" userId="cf4df098-8289-4e0d-8eeb-f7f0cb8f10f3" providerId="ADAL" clId="{60487EB2-7D9D-443F-80B5-AF16DC55D77B}" dt="2025-06-06T16:47:01.794" v="18" actId="2696"/>
        <pc:sldMkLst>
          <pc:docMk/>
          <pc:sldMk cId="1102287007" sldId="2147482376"/>
        </pc:sldMkLst>
      </pc:sldChg>
      <pc:sldChg chg="add">
        <pc:chgData name="Plomp, Rachel (EXT)" userId="cf4df098-8289-4e0d-8eeb-f7f0cb8f10f3" providerId="ADAL" clId="{60487EB2-7D9D-443F-80B5-AF16DC55D77B}" dt="2025-06-06T16:47:31.258" v="19"/>
        <pc:sldMkLst>
          <pc:docMk/>
          <pc:sldMk cId="2721990003" sldId="2147482376"/>
        </pc:sldMkLst>
      </pc:sldChg>
      <pc:sldChg chg="modSp mod">
        <pc:chgData name="Plomp, Rachel (EXT)" userId="cf4df098-8289-4e0d-8eeb-f7f0cb8f10f3" providerId="ADAL" clId="{60487EB2-7D9D-443F-80B5-AF16DC55D77B}" dt="2025-06-06T16:46:23.120" v="8" actId="27636"/>
        <pc:sldMkLst>
          <pc:docMk/>
          <pc:sldMk cId="337705797" sldId="2147482404"/>
        </pc:sldMkLst>
      </pc:sldChg>
      <pc:sldChg chg="ord">
        <pc:chgData name="Plomp, Rachel (EXT)" userId="cf4df098-8289-4e0d-8eeb-f7f0cb8f10f3" providerId="ADAL" clId="{60487EB2-7D9D-443F-80B5-AF16DC55D77B}" dt="2025-06-06T16:47:48.985" v="21"/>
        <pc:sldMkLst>
          <pc:docMk/>
          <pc:sldMk cId="1289079293" sldId="2147482411"/>
        </pc:sldMkLst>
      </pc:sldChg>
      <pc:sldChg chg="add del ord">
        <pc:chgData name="Plomp, Rachel (EXT)" userId="cf4df098-8289-4e0d-8eeb-f7f0cb8f10f3" providerId="ADAL" clId="{60487EB2-7D9D-443F-80B5-AF16DC55D77B}" dt="2025-06-06T16:46:22.777" v="7"/>
        <pc:sldMkLst>
          <pc:docMk/>
          <pc:sldMk cId="569962024" sldId="2147482414"/>
        </pc:sldMkLst>
      </pc:sldChg>
      <pc:sldChg chg="del ord">
        <pc:chgData name="Plomp, Rachel (EXT)" userId="cf4df098-8289-4e0d-8eeb-f7f0cb8f10f3" providerId="ADAL" clId="{60487EB2-7D9D-443F-80B5-AF16DC55D77B}" dt="2025-06-06T16:46:52.081" v="17" actId="47"/>
        <pc:sldMkLst>
          <pc:docMk/>
          <pc:sldMk cId="1014962665" sldId="2147482414"/>
        </pc:sldMkLst>
      </pc:sldChg>
      <pc:sldChg chg="add del">
        <pc:chgData name="Plomp, Rachel (EXT)" userId="cf4df098-8289-4e0d-8eeb-f7f0cb8f10f3" providerId="ADAL" clId="{60487EB2-7D9D-443F-80B5-AF16DC55D77B}" dt="2025-06-06T16:46:22.777" v="7"/>
        <pc:sldMkLst>
          <pc:docMk/>
          <pc:sldMk cId="3664370999" sldId="2147483357"/>
        </pc:sldMkLst>
      </pc:sldChg>
      <pc:sldChg chg="add del">
        <pc:chgData name="Plomp, Rachel (EXT)" userId="cf4df098-8289-4e0d-8eeb-f7f0cb8f10f3" providerId="ADAL" clId="{60487EB2-7D9D-443F-80B5-AF16DC55D77B}" dt="2025-06-06T16:46:22.777" v="7"/>
        <pc:sldMkLst>
          <pc:docMk/>
          <pc:sldMk cId="2525879225" sldId="2147483359"/>
        </pc:sldMkLst>
      </pc:sldChg>
      <pc:sldChg chg="add del">
        <pc:chgData name="Plomp, Rachel (EXT)" userId="cf4df098-8289-4e0d-8eeb-f7f0cb8f10f3" providerId="ADAL" clId="{60487EB2-7D9D-443F-80B5-AF16DC55D77B}" dt="2025-06-06T16:46:22.777" v="7"/>
        <pc:sldMkLst>
          <pc:docMk/>
          <pc:sldMk cId="4077252616" sldId="2147483360"/>
        </pc:sldMkLst>
      </pc:sldChg>
      <pc:sldChg chg="add del">
        <pc:chgData name="Plomp, Rachel (EXT)" userId="cf4df098-8289-4e0d-8eeb-f7f0cb8f10f3" providerId="ADAL" clId="{60487EB2-7D9D-443F-80B5-AF16DC55D77B}" dt="2025-06-06T16:46:22.777" v="7"/>
        <pc:sldMkLst>
          <pc:docMk/>
          <pc:sldMk cId="3142047734" sldId="2147483361"/>
        </pc:sldMkLst>
      </pc:sldChg>
      <pc:sldChg chg="add del">
        <pc:chgData name="Plomp, Rachel (EXT)" userId="cf4df098-8289-4e0d-8eeb-f7f0cb8f10f3" providerId="ADAL" clId="{60487EB2-7D9D-443F-80B5-AF16DC55D77B}" dt="2025-06-06T16:46:22.777" v="7"/>
        <pc:sldMkLst>
          <pc:docMk/>
          <pc:sldMk cId="83758304" sldId="2147483362"/>
        </pc:sldMkLst>
      </pc:sldChg>
      <pc:sldChg chg="add del">
        <pc:chgData name="Plomp, Rachel (EXT)" userId="cf4df098-8289-4e0d-8eeb-f7f0cb8f10f3" providerId="ADAL" clId="{60487EB2-7D9D-443F-80B5-AF16DC55D77B}" dt="2025-06-06T16:47:01.794" v="18" actId="2696"/>
        <pc:sldMkLst>
          <pc:docMk/>
          <pc:sldMk cId="1203420715" sldId="2147483363"/>
        </pc:sldMkLst>
      </pc:sldChg>
      <pc:sldChg chg="add">
        <pc:chgData name="Plomp, Rachel (EXT)" userId="cf4df098-8289-4e0d-8eeb-f7f0cb8f10f3" providerId="ADAL" clId="{60487EB2-7D9D-443F-80B5-AF16DC55D77B}" dt="2025-06-06T16:47:31.258" v="19"/>
        <pc:sldMkLst>
          <pc:docMk/>
          <pc:sldMk cId="1539808050" sldId="2147483363"/>
        </pc:sldMkLst>
      </pc:sldChg>
      <pc:sldChg chg="add del">
        <pc:chgData name="Plomp, Rachel (EXT)" userId="cf4df098-8289-4e0d-8eeb-f7f0cb8f10f3" providerId="ADAL" clId="{60487EB2-7D9D-443F-80B5-AF16DC55D77B}" dt="2025-06-06T16:46:22.777" v="7"/>
        <pc:sldMkLst>
          <pc:docMk/>
          <pc:sldMk cId="2038073761" sldId="2147483364"/>
        </pc:sldMkLst>
      </pc:sldChg>
      <pc:sldChg chg="add">
        <pc:chgData name="Plomp, Rachel (EXT)" userId="cf4df098-8289-4e0d-8eeb-f7f0cb8f10f3" providerId="ADAL" clId="{60487EB2-7D9D-443F-80B5-AF16DC55D77B}" dt="2025-06-06T16:47:31.258" v="19"/>
        <pc:sldMkLst>
          <pc:docMk/>
          <pc:sldMk cId="2147414034" sldId="2147483365"/>
        </pc:sldMkLst>
      </pc:sldChg>
      <pc:sldChg chg="add del">
        <pc:chgData name="Plomp, Rachel (EXT)" userId="cf4df098-8289-4e0d-8eeb-f7f0cb8f10f3" providerId="ADAL" clId="{60487EB2-7D9D-443F-80B5-AF16DC55D77B}" dt="2025-06-06T16:47:01.794" v="18" actId="2696"/>
        <pc:sldMkLst>
          <pc:docMk/>
          <pc:sldMk cId="2361808889" sldId="2147483365"/>
        </pc:sldMkLst>
      </pc:sldChg>
    </pc:docChg>
  </pc:docChgLst>
  <pc:docChgLst>
    <pc:chgData name="Smith, Ian" userId="S::ian.smith@eirgrid.com::cbe7ed05-2466-467b-a326-cd62bcd2e162" providerId="AD" clId="Web-{C3AD6DB3-23AA-639D-4C1C-7248EBB52C33}"/>
    <pc:docChg chg="modSld">
      <pc:chgData name="Smith, Ian" userId="S::ian.smith@eirgrid.com::cbe7ed05-2466-467b-a326-cd62bcd2e162" providerId="AD" clId="Web-{C3AD6DB3-23AA-639D-4C1C-7248EBB52C33}" dt="2025-08-11T08:17:22.683" v="146"/>
      <pc:docMkLst>
        <pc:docMk/>
      </pc:docMkLst>
      <pc:sldChg chg="modSp">
        <pc:chgData name="Smith, Ian" userId="S::ian.smith@eirgrid.com::cbe7ed05-2466-467b-a326-cd62bcd2e162" providerId="AD" clId="Web-{C3AD6DB3-23AA-639D-4C1C-7248EBB52C33}" dt="2025-08-11T08:11:26.328" v="65"/>
        <pc:sldMkLst>
          <pc:docMk/>
          <pc:sldMk cId="4175597995" sldId="2147483371"/>
        </pc:sldMkLst>
      </pc:sldChg>
      <pc:sldChg chg="modSp">
        <pc:chgData name="Smith, Ian" userId="S::ian.smith@eirgrid.com::cbe7ed05-2466-467b-a326-cd62bcd2e162" providerId="AD" clId="Web-{C3AD6DB3-23AA-639D-4C1C-7248EBB52C33}" dt="2025-08-11T08:17:22.683" v="146"/>
        <pc:sldMkLst>
          <pc:docMk/>
          <pc:sldMk cId="320576174" sldId="2147483479"/>
        </pc:sldMkLst>
      </pc:sldChg>
      <pc:sldChg chg="modSp">
        <pc:chgData name="Smith, Ian" userId="S::ian.smith@eirgrid.com::cbe7ed05-2466-467b-a326-cd62bcd2e162" providerId="AD" clId="Web-{C3AD6DB3-23AA-639D-4C1C-7248EBB52C33}" dt="2025-08-11T08:16:09.583" v="84"/>
        <pc:sldMkLst>
          <pc:docMk/>
          <pc:sldMk cId="1105307113" sldId="2147483480"/>
        </pc:sldMkLst>
      </pc:sldChg>
      <pc:sldChg chg="modSp">
        <pc:chgData name="Smith, Ian" userId="S::ian.smith@eirgrid.com::cbe7ed05-2466-467b-a326-cd62bcd2e162" providerId="AD" clId="Web-{C3AD6DB3-23AA-639D-4C1C-7248EBB52C33}" dt="2025-08-11T08:17:02.446" v="140"/>
        <pc:sldMkLst>
          <pc:docMk/>
          <pc:sldMk cId="3531751950" sldId="2147483481"/>
        </pc:sldMkLst>
      </pc:sldChg>
      <pc:sldChg chg="modSp">
        <pc:chgData name="Smith, Ian" userId="S::ian.smith@eirgrid.com::cbe7ed05-2466-467b-a326-cd62bcd2e162" providerId="AD" clId="Web-{C3AD6DB3-23AA-639D-4C1C-7248EBB52C33}" dt="2025-08-11T08:10:32.524" v="43"/>
        <pc:sldMkLst>
          <pc:docMk/>
          <pc:sldMk cId="1309381479" sldId="2147483484"/>
        </pc:sldMkLst>
      </pc:sldChg>
      <pc:sldChg chg="modSp">
        <pc:chgData name="Smith, Ian" userId="S::ian.smith@eirgrid.com::cbe7ed05-2466-467b-a326-cd62bcd2e162" providerId="AD" clId="Web-{C3AD6DB3-23AA-639D-4C1C-7248EBB52C33}" dt="2025-08-11T08:10:37.369" v="49"/>
        <pc:sldMkLst>
          <pc:docMk/>
          <pc:sldMk cId="83863974" sldId="2147483485"/>
        </pc:sldMkLst>
      </pc:sldChg>
    </pc:docChg>
  </pc:docChgLst>
  <pc:docChgLst>
    <pc:chgData name="Toms, Reesha" userId="S::reesha.kurichiyiel@eirgrid.com::1a588c61-887a-468a-abbe-b550a6400f29" providerId="AD" clId="Web-{833FFFA1-3E57-E132-EE76-94D7C1160988}"/>
    <pc:docChg chg="modSld">
      <pc:chgData name="Toms, Reesha" userId="S::reesha.kurichiyiel@eirgrid.com::1a588c61-887a-468a-abbe-b550a6400f29" providerId="AD" clId="Web-{833FFFA1-3E57-E132-EE76-94D7C1160988}" dt="2025-07-16T15:11:44.891" v="11" actId="20577"/>
      <pc:docMkLst>
        <pc:docMk/>
      </pc:docMkLst>
      <pc:sldChg chg="modSp">
        <pc:chgData name="Toms, Reesha" userId="S::reesha.kurichiyiel@eirgrid.com::1a588c61-887a-468a-abbe-b550a6400f29" providerId="AD" clId="Web-{833FFFA1-3E57-E132-EE76-94D7C1160988}" dt="2025-07-16T15:11:44.891" v="11" actId="20577"/>
        <pc:sldMkLst>
          <pc:docMk/>
          <pc:sldMk cId="2131336884" sldId="2147483454"/>
        </pc:sldMkLst>
      </pc:sldChg>
    </pc:docChg>
  </pc:docChgLst>
  <pc:docChgLst>
    <pc:chgData name="Flynn, Ciaran" userId="S::ciaran.flynn@eirgrid.com::2f4ee86b-6d76-4ee9-9117-076e139b9acd" providerId="AD" clId="Web-{16F21760-43F7-35B8-6968-ACC7125C97A7}"/>
    <pc:docChg chg="modSld">
      <pc:chgData name="Flynn, Ciaran" userId="S::ciaran.flynn@eirgrid.com::2f4ee86b-6d76-4ee9-9117-076e139b9acd" providerId="AD" clId="Web-{16F21760-43F7-35B8-6968-ACC7125C97A7}" dt="2025-06-13T11:56:07.074" v="28" actId="20577"/>
      <pc:docMkLst>
        <pc:docMk/>
      </pc:docMkLst>
      <pc:sldChg chg="modSp modCm">
        <pc:chgData name="Flynn, Ciaran" userId="S::ciaran.flynn@eirgrid.com::2f4ee86b-6d76-4ee9-9117-076e139b9acd" providerId="AD" clId="Web-{16F21760-43F7-35B8-6968-ACC7125C97A7}" dt="2025-06-13T11:56:07.074" v="28" actId="20577"/>
        <pc:sldMkLst>
          <pc:docMk/>
          <pc:sldMk cId="4058147311" sldId="2147482396"/>
        </pc:sldMkLst>
        <pc:extLst>
          <p:ext xmlns:p="http://schemas.openxmlformats.org/presentationml/2006/main" uri="{D6D511B9-2390-475A-947B-AFAB55BFBCF1}">
            <pc226:cmChg xmlns:pc226="http://schemas.microsoft.com/office/powerpoint/2022/06/main/command" chg="mod">
              <pc226:chgData name="Flynn, Ciaran" userId="S::ciaran.flynn@eirgrid.com::2f4ee86b-6d76-4ee9-9117-076e139b9acd" providerId="AD" clId="Web-{16F21760-43F7-35B8-6968-ACC7125C97A7}" dt="2025-06-13T11:56:07.059" v="27" actId="20577"/>
              <pc2:cmMkLst xmlns:pc2="http://schemas.microsoft.com/office/powerpoint/2019/9/main/command">
                <pc:docMk/>
                <pc:sldMk cId="4058147311" sldId="2147482396"/>
                <pc2:cmMk id="{222094FA-0204-4BD6-A6CB-041E0E318780}"/>
              </pc2:cmMkLst>
            </pc226:cmChg>
          </p:ext>
        </pc:extLst>
      </pc:sldChg>
    </pc:docChg>
  </pc:docChgLst>
  <pc:docChgLst>
    <pc:chgData name="Pannell, Katherine" userId="S::katherine.pannell@eirgrid.com::7cc96c5b-c18b-4bbe-b2c0-1365015333d1" providerId="AD" clId="Web-{26F35066-C9CF-F85C-1F79-1F2984CCF8F9}"/>
    <pc:docChg chg="addSld modSld">
      <pc:chgData name="Pannell, Katherine" userId="S::katherine.pannell@eirgrid.com::7cc96c5b-c18b-4bbe-b2c0-1365015333d1" providerId="AD" clId="Web-{26F35066-C9CF-F85C-1F79-1F2984CCF8F9}" dt="2025-08-18T13:54:00.859" v="15" actId="20577"/>
      <pc:docMkLst>
        <pc:docMk/>
      </pc:docMkLst>
      <pc:sldChg chg="add">
        <pc:chgData name="Pannell, Katherine" userId="S::katherine.pannell@eirgrid.com::7cc96c5b-c18b-4bbe-b2c0-1365015333d1" providerId="AD" clId="Web-{26F35066-C9CF-F85C-1F79-1F2984CCF8F9}" dt="2025-08-18T13:53:37.108" v="0"/>
        <pc:sldMkLst>
          <pc:docMk/>
          <pc:sldMk cId="1158317409" sldId="2147483496"/>
        </pc:sldMkLst>
      </pc:sldChg>
      <pc:sldChg chg="modSp add">
        <pc:chgData name="Pannell, Katherine" userId="S::katherine.pannell@eirgrid.com::7cc96c5b-c18b-4bbe-b2c0-1365015333d1" providerId="AD" clId="Web-{26F35066-C9CF-F85C-1F79-1F2984CCF8F9}" dt="2025-08-18T13:53:50.515" v="10" actId="20577"/>
        <pc:sldMkLst>
          <pc:docMk/>
          <pc:sldMk cId="2985638429" sldId="2147483497"/>
        </pc:sldMkLst>
      </pc:sldChg>
      <pc:sldChg chg="modSp add">
        <pc:chgData name="Pannell, Katherine" userId="S::katherine.pannell@eirgrid.com::7cc96c5b-c18b-4bbe-b2c0-1365015333d1" providerId="AD" clId="Web-{26F35066-C9CF-F85C-1F79-1F2984CCF8F9}" dt="2025-08-18T13:54:00.859" v="15" actId="20577"/>
        <pc:sldMkLst>
          <pc:docMk/>
          <pc:sldMk cId="1295908756" sldId="2147483498"/>
        </pc:sldMkLst>
      </pc:sldChg>
      <pc:sldChg chg="add">
        <pc:chgData name="Pannell, Katherine" userId="S::katherine.pannell@eirgrid.com::7cc96c5b-c18b-4bbe-b2c0-1365015333d1" providerId="AD" clId="Web-{26F35066-C9CF-F85C-1F79-1F2984CCF8F9}" dt="2025-08-18T13:53:37.593" v="3"/>
        <pc:sldMkLst>
          <pc:docMk/>
          <pc:sldMk cId="185816336" sldId="2147483499"/>
        </pc:sldMkLst>
      </pc:sldChg>
      <pc:sldMasterChg chg="addSldLayout">
        <pc:chgData name="Pannell, Katherine" userId="S::katherine.pannell@eirgrid.com::7cc96c5b-c18b-4bbe-b2c0-1365015333d1" providerId="AD" clId="Web-{26F35066-C9CF-F85C-1F79-1F2984CCF8F9}" dt="2025-08-18T13:53:37.108" v="0"/>
        <pc:sldMasterMkLst>
          <pc:docMk/>
          <pc:sldMasterMk cId="1001138316" sldId="2147483768"/>
        </pc:sldMasterMkLst>
        <pc:sldLayoutChg chg="add">
          <pc:chgData name="Pannell, Katherine" userId="S::katherine.pannell@eirgrid.com::7cc96c5b-c18b-4bbe-b2c0-1365015333d1" providerId="AD" clId="Web-{26F35066-C9CF-F85C-1F79-1F2984CCF8F9}" dt="2025-08-18T13:53:37.108" v="0"/>
          <pc:sldLayoutMkLst>
            <pc:docMk/>
            <pc:sldMasterMk cId="1001138316" sldId="2147483768"/>
            <pc:sldLayoutMk cId="3653810998" sldId="2147483975"/>
          </pc:sldLayoutMkLst>
        </pc:sldLayoutChg>
      </pc:sldMasterChg>
    </pc:docChg>
  </pc:docChgLst>
  <pc:docChgLst>
    <pc:chgData name="Toms, Reesha" userId="S::reesha.kurichiyiel@eirgrid.com::1a588c61-887a-468a-abbe-b550a6400f29" providerId="AD" clId="Web-{A0AF1C0A-A251-059C-9F7E-1740CC6C681B}"/>
    <pc:docChg chg="modSld">
      <pc:chgData name="Toms, Reesha" userId="S::reesha.kurichiyiel@eirgrid.com::1a588c61-887a-468a-abbe-b550a6400f29" providerId="AD" clId="Web-{A0AF1C0A-A251-059C-9F7E-1740CC6C681B}" dt="2025-07-15T09:39:26.012" v="6" actId="20577"/>
      <pc:docMkLst>
        <pc:docMk/>
      </pc:docMkLst>
    </pc:docChg>
  </pc:docChgLst>
  <pc:docChgLst>
    <pc:chgData name="Douglas, Stephen" userId="S::stephen.douglas@eirgrid.com::bbe1bec3-f3cf-420e-8c32-303aab1874e6" providerId="AD" clId="Web-{29B35029-B6BE-92AB-EE8E-D6E95B1E910B}"/>
    <pc:docChg chg="modSld">
      <pc:chgData name="Douglas, Stephen" userId="S::stephen.douglas@eirgrid.com::bbe1bec3-f3cf-420e-8c32-303aab1874e6" providerId="AD" clId="Web-{29B35029-B6BE-92AB-EE8E-D6E95B1E910B}" dt="2025-06-17T15:46:11.599" v="212" actId="20577"/>
      <pc:docMkLst>
        <pc:docMk/>
      </pc:docMkLst>
      <pc:sldChg chg="modSp">
        <pc:chgData name="Douglas, Stephen" userId="S::stephen.douglas@eirgrid.com::bbe1bec3-f3cf-420e-8c32-303aab1874e6" providerId="AD" clId="Web-{29B35029-B6BE-92AB-EE8E-D6E95B1E910B}" dt="2025-06-17T14:37:41.741" v="179" actId="20577"/>
        <pc:sldMkLst>
          <pc:docMk/>
          <pc:sldMk cId="3087098237" sldId="2147483392"/>
        </pc:sldMkLst>
      </pc:sldChg>
      <pc:sldChg chg="modSp">
        <pc:chgData name="Douglas, Stephen" userId="S::stephen.douglas@eirgrid.com::bbe1bec3-f3cf-420e-8c32-303aab1874e6" providerId="AD" clId="Web-{29B35029-B6BE-92AB-EE8E-D6E95B1E910B}" dt="2025-06-17T15:46:11.599" v="212" actId="20577"/>
        <pc:sldMkLst>
          <pc:docMk/>
          <pc:sldMk cId="2303039287" sldId="2147483408"/>
        </pc:sldMkLst>
      </pc:sldChg>
      <pc:sldChg chg="modSp">
        <pc:chgData name="Douglas, Stephen" userId="S::stephen.douglas@eirgrid.com::bbe1bec3-f3cf-420e-8c32-303aab1874e6" providerId="AD" clId="Web-{29B35029-B6BE-92AB-EE8E-D6E95B1E910B}" dt="2025-06-17T09:56:30.590" v="21" actId="20577"/>
        <pc:sldMkLst>
          <pc:docMk/>
          <pc:sldMk cId="517485246" sldId="2147483410"/>
        </pc:sldMkLst>
      </pc:sldChg>
      <pc:sldChg chg="delSp modSp">
        <pc:chgData name="Douglas, Stephen" userId="S::stephen.douglas@eirgrid.com::bbe1bec3-f3cf-420e-8c32-303aab1874e6" providerId="AD" clId="Web-{29B35029-B6BE-92AB-EE8E-D6E95B1E910B}" dt="2025-06-17T14:27:00.986" v="26" actId="20577"/>
        <pc:sldMkLst>
          <pc:docMk/>
          <pc:sldMk cId="336269041" sldId="2147483411"/>
        </pc:sldMkLst>
      </pc:sldChg>
    </pc:docChg>
  </pc:docChgLst>
  <pc:docChgLst>
    <pc:chgData name="Atcheson, Michael" userId="S::michael.atcheson@soni.ltd.uk::a58be73a-236f-4883-af1e-19a7f9a47956" providerId="AD" clId="Web-{21BF53C1-63C0-90AF-481E-D41E079A4DA7}"/>
    <pc:docChg chg="modSld">
      <pc:chgData name="Atcheson, Michael" userId="S::michael.atcheson@soni.ltd.uk::a58be73a-236f-4883-af1e-19a7f9a47956" providerId="AD" clId="Web-{21BF53C1-63C0-90AF-481E-D41E079A4DA7}" dt="2025-08-21T07:04:21.234" v="0" actId="20577"/>
      <pc:docMkLst>
        <pc:docMk/>
      </pc:docMkLst>
      <pc:sldChg chg="modSp">
        <pc:chgData name="Atcheson, Michael" userId="S::michael.atcheson@soni.ltd.uk::a58be73a-236f-4883-af1e-19a7f9a47956" providerId="AD" clId="Web-{21BF53C1-63C0-90AF-481E-D41E079A4DA7}" dt="2025-08-21T07:04:21.234" v="0" actId="20577"/>
        <pc:sldMkLst>
          <pc:docMk/>
          <pc:sldMk cId="3020336039" sldId="2147483513"/>
        </pc:sldMkLst>
        <pc:spChg chg="mod">
          <ac:chgData name="Atcheson, Michael" userId="S::michael.atcheson@soni.ltd.uk::a58be73a-236f-4883-af1e-19a7f9a47956" providerId="AD" clId="Web-{21BF53C1-63C0-90AF-481E-D41E079A4DA7}" dt="2025-08-21T07:04:21.234" v="0" actId="20577"/>
          <ac:spMkLst>
            <pc:docMk/>
            <pc:sldMk cId="3020336039" sldId="2147483513"/>
            <ac:spMk id="31" creationId="{AAF1865F-77A7-5D5C-7815-8256ECB96536}"/>
          </ac:spMkLst>
        </pc:spChg>
      </pc:sldChg>
    </pc:docChg>
  </pc:docChgLst>
  <pc:docChgLst>
    <pc:chgData name="Gannon, Stephen" userId="06bb7d8a-09d5-4e31-867c-dab7a1193a56" providerId="ADAL" clId="{9D1C701E-EF76-40E8-B579-31120075BD2D}"/>
    <pc:docChg chg="undo custSel modSld">
      <pc:chgData name="Gannon, Stephen" userId="06bb7d8a-09d5-4e31-867c-dab7a1193a56" providerId="ADAL" clId="{9D1C701E-EF76-40E8-B579-31120075BD2D}" dt="2025-08-18T15:52:06.772" v="97" actId="20577"/>
      <pc:docMkLst>
        <pc:docMk/>
      </pc:docMkLst>
      <pc:sldChg chg="modSp mod">
        <pc:chgData name="Gannon, Stephen" userId="06bb7d8a-09d5-4e31-867c-dab7a1193a56" providerId="ADAL" clId="{9D1C701E-EF76-40E8-B579-31120075BD2D}" dt="2025-08-18T15:49:32.823" v="59" actId="313"/>
        <pc:sldMkLst>
          <pc:docMk/>
          <pc:sldMk cId="2745133522" sldId="287"/>
        </pc:sldMkLst>
      </pc:sldChg>
      <pc:sldChg chg="modSp mod">
        <pc:chgData name="Gannon, Stephen" userId="06bb7d8a-09d5-4e31-867c-dab7a1193a56" providerId="ADAL" clId="{9D1C701E-EF76-40E8-B579-31120075BD2D}" dt="2025-08-18T10:20:36.133" v="58" actId="20577"/>
        <pc:sldMkLst>
          <pc:docMk/>
          <pc:sldMk cId="4175597995" sldId="2147483371"/>
        </pc:sldMkLst>
      </pc:sldChg>
      <pc:sldChg chg="modSp">
        <pc:chgData name="Gannon, Stephen" userId="06bb7d8a-09d5-4e31-867c-dab7a1193a56" providerId="ADAL" clId="{9D1C701E-EF76-40E8-B579-31120075BD2D}" dt="2025-08-18T10:20:00.838" v="34"/>
        <pc:sldMkLst>
          <pc:docMk/>
          <pc:sldMk cId="1309381479" sldId="2147483484"/>
        </pc:sldMkLst>
      </pc:sldChg>
      <pc:sldChg chg="modSp mod">
        <pc:chgData name="Gannon, Stephen" userId="06bb7d8a-09d5-4e31-867c-dab7a1193a56" providerId="ADAL" clId="{9D1C701E-EF76-40E8-B579-31120075BD2D}" dt="2025-08-18T15:52:06.772" v="97" actId="20577"/>
        <pc:sldMkLst>
          <pc:docMk/>
          <pc:sldMk cId="2342128477" sldId="2147483502"/>
        </pc:sldMkLst>
        <pc:spChg chg="mod">
          <ac:chgData name="Gannon, Stephen" userId="06bb7d8a-09d5-4e31-867c-dab7a1193a56" providerId="ADAL" clId="{9D1C701E-EF76-40E8-B579-31120075BD2D}" dt="2025-08-18T15:51:44.959" v="83" actId="313"/>
          <ac:spMkLst>
            <pc:docMk/>
            <pc:sldMk cId="2342128477" sldId="2147483502"/>
            <ac:spMk id="60" creationId="{435B64DC-E752-BFEA-86D5-E052B7AFF992}"/>
          </ac:spMkLst>
        </pc:spChg>
        <pc:spChg chg="mod">
          <ac:chgData name="Gannon, Stephen" userId="06bb7d8a-09d5-4e31-867c-dab7a1193a56" providerId="ADAL" clId="{9D1C701E-EF76-40E8-B579-31120075BD2D}" dt="2025-08-18T15:52:06.772" v="97" actId="20577"/>
          <ac:spMkLst>
            <pc:docMk/>
            <pc:sldMk cId="2342128477" sldId="2147483502"/>
            <ac:spMk id="62" creationId="{504E759C-AF44-4DEC-A20F-12A8FA51C5C3}"/>
          </ac:spMkLst>
        </pc:spChg>
      </pc:sldChg>
    </pc:docChg>
  </pc:docChgLst>
  <pc:docChgLst>
    <pc:chgData name="Smith, Ian" userId="S::ian.smith@eirgrid.com::cbe7ed05-2466-467b-a326-cd62bcd2e162" providerId="AD" clId="Web-{5D86BDBA-048F-E6E2-3C83-B51FF4E2CEA3}"/>
    <pc:docChg chg="modSld">
      <pc:chgData name="Smith, Ian" userId="S::ian.smith@eirgrid.com::cbe7ed05-2466-467b-a326-cd62bcd2e162" providerId="AD" clId="Web-{5D86BDBA-048F-E6E2-3C83-B51FF4E2CEA3}" dt="2025-06-16T13:33:08.912" v="1" actId="20577"/>
      <pc:docMkLst>
        <pc:docMk/>
      </pc:docMkLst>
      <pc:sldChg chg="modSp">
        <pc:chgData name="Smith, Ian" userId="S::ian.smith@eirgrid.com::cbe7ed05-2466-467b-a326-cd62bcd2e162" providerId="AD" clId="Web-{5D86BDBA-048F-E6E2-3C83-B51FF4E2CEA3}" dt="2025-06-16T13:33:08.912" v="1" actId="20577"/>
        <pc:sldMkLst>
          <pc:docMk/>
          <pc:sldMk cId="3092134681" sldId="2076137700"/>
        </pc:sldMkLst>
      </pc:sldChg>
    </pc:docChg>
  </pc:docChgLst>
  <pc:docChgLst>
    <pc:chgData name="Flynn, Ciaran" userId="S::ciaran.flynn@eirgrid.com::2f4ee86b-6d76-4ee9-9117-076e139b9acd" providerId="AD" clId="Web-{BAD921F2-BFD0-C5F3-3907-86DB6C64B973}"/>
    <pc:docChg chg="modSld">
      <pc:chgData name="Flynn, Ciaran" userId="S::ciaran.flynn@eirgrid.com::2f4ee86b-6d76-4ee9-9117-076e139b9acd" providerId="AD" clId="Web-{BAD921F2-BFD0-C5F3-3907-86DB6C64B973}" dt="2025-06-13T14:41:55.133" v="3"/>
      <pc:docMkLst>
        <pc:docMk/>
      </pc:docMkLst>
      <pc:sldChg chg="addSp delSp modSp">
        <pc:chgData name="Flynn, Ciaran" userId="S::ciaran.flynn@eirgrid.com::2f4ee86b-6d76-4ee9-9117-076e139b9acd" providerId="AD" clId="Web-{BAD921F2-BFD0-C5F3-3907-86DB6C64B973}" dt="2025-06-13T14:41:55.133" v="3"/>
        <pc:sldMkLst>
          <pc:docMk/>
          <pc:sldMk cId="2234088778" sldId="2147483374"/>
        </pc:sldMkLst>
      </pc:sldChg>
    </pc:docChg>
  </pc:docChgLst>
  <pc:docChgLst>
    <pc:chgData name="O'Brien, AnnMarie" userId="S::annmarie.obrien@eirgrid.com::d810f312-a583-481e-8b77-3c4f7c3e0273" providerId="AD" clId="Web-{85D45701-1A4B-227D-AD57-32EEFCF52693}"/>
    <pc:docChg chg="addSld modSld sldOrd">
      <pc:chgData name="O'Brien, AnnMarie" userId="S::annmarie.obrien@eirgrid.com::d810f312-a583-481e-8b77-3c4f7c3e0273" providerId="AD" clId="Web-{85D45701-1A4B-227D-AD57-32EEFCF52693}" dt="2025-06-09T11:06:57.550" v="25" actId="1076"/>
      <pc:docMkLst>
        <pc:docMk/>
      </pc:docMkLst>
      <pc:sldChg chg="modSp">
        <pc:chgData name="O'Brien, AnnMarie" userId="S::annmarie.obrien@eirgrid.com::d810f312-a583-481e-8b77-3c4f7c3e0273" providerId="AD" clId="Web-{85D45701-1A4B-227D-AD57-32EEFCF52693}" dt="2025-06-09T11:06:43.268" v="23" actId="20577"/>
        <pc:sldMkLst>
          <pc:docMk/>
          <pc:sldMk cId="4099810586" sldId="261"/>
        </pc:sldMkLst>
      </pc:sldChg>
      <pc:sldChg chg="modSp">
        <pc:chgData name="O'Brien, AnnMarie" userId="S::annmarie.obrien@eirgrid.com::d810f312-a583-481e-8b77-3c4f7c3e0273" providerId="AD" clId="Web-{85D45701-1A4B-227D-AD57-32EEFCF52693}" dt="2025-06-09T11:06:57.550" v="25" actId="1076"/>
        <pc:sldMkLst>
          <pc:docMk/>
          <pc:sldMk cId="3406251674" sldId="2147483369"/>
        </pc:sldMkLst>
      </pc:sldChg>
      <pc:sldChg chg="modSp add ord replId">
        <pc:chgData name="O'Brien, AnnMarie" userId="S::annmarie.obrien@eirgrid.com::d810f312-a583-481e-8b77-3c4f7c3e0273" providerId="AD" clId="Web-{85D45701-1A4B-227D-AD57-32EEFCF52693}" dt="2025-06-09T11:05:37.563" v="19" actId="20577"/>
        <pc:sldMkLst>
          <pc:docMk/>
          <pc:sldMk cId="3315223862" sldId="2147483370"/>
        </pc:sldMkLst>
      </pc:sldChg>
    </pc:docChg>
  </pc:docChgLst>
  <pc:docChgLst>
    <pc:chgData name="Carty, Edward (EXT)" userId="5b1cc3e8-ad7e-472a-be37-259226c0000c" providerId="ADAL" clId="{79102869-4409-614B-B588-15B1D5BCFA1D}"/>
    <pc:docChg chg="addSld delSld modSld">
      <pc:chgData name="Carty, Edward (EXT)" userId="5b1cc3e8-ad7e-472a-be37-259226c0000c" providerId="ADAL" clId="{79102869-4409-614B-B588-15B1D5BCFA1D}" dt="2025-06-17T17:58:53.951" v="96"/>
      <pc:docMkLst>
        <pc:docMk/>
      </pc:docMkLst>
      <pc:sldChg chg="modSp add del mod">
        <pc:chgData name="Carty, Edward (EXT)" userId="5b1cc3e8-ad7e-472a-be37-259226c0000c" providerId="ADAL" clId="{79102869-4409-614B-B588-15B1D5BCFA1D}" dt="2025-06-17T17:56:33.063" v="92"/>
        <pc:sldMkLst>
          <pc:docMk/>
          <pc:sldMk cId="293411738" sldId="2147482397"/>
        </pc:sldMkLst>
      </pc:sldChg>
      <pc:sldChg chg="add del">
        <pc:chgData name="Carty, Edward (EXT)" userId="5b1cc3e8-ad7e-472a-be37-259226c0000c" providerId="ADAL" clId="{79102869-4409-614B-B588-15B1D5BCFA1D}" dt="2025-06-17T17:58:53.951" v="96"/>
        <pc:sldMkLst>
          <pc:docMk/>
          <pc:sldMk cId="2058829868" sldId="2147482404"/>
        </pc:sldMkLst>
      </pc:sldChg>
      <pc:sldMasterChg chg="delSldLayout">
        <pc:chgData name="Carty, Edward (EXT)" userId="5b1cc3e8-ad7e-472a-be37-259226c0000c" providerId="ADAL" clId="{79102869-4409-614B-B588-15B1D5BCFA1D}" dt="2025-06-17T17:56:24.488" v="89" actId="2696"/>
        <pc:sldMasterMkLst>
          <pc:docMk/>
          <pc:sldMasterMk cId="422615010" sldId="2147483907"/>
        </pc:sldMasterMkLst>
        <pc:sldLayoutChg chg="del">
          <pc:chgData name="Carty, Edward (EXT)" userId="5b1cc3e8-ad7e-472a-be37-259226c0000c" providerId="ADAL" clId="{79102869-4409-614B-B588-15B1D5BCFA1D}" dt="2025-06-17T17:56:24.488" v="89" actId="2696"/>
          <pc:sldLayoutMkLst>
            <pc:docMk/>
            <pc:sldMasterMk cId="422615010" sldId="2147483907"/>
            <pc:sldLayoutMk cId="1225426810" sldId="2147483913"/>
          </pc:sldLayoutMkLst>
        </pc:sldLayoutChg>
      </pc:sldMasterChg>
      <pc:sldMasterChg chg="delSldLayout">
        <pc:chgData name="Carty, Edward (EXT)" userId="5b1cc3e8-ad7e-472a-be37-259226c0000c" providerId="ADAL" clId="{79102869-4409-614B-B588-15B1D5BCFA1D}" dt="2025-06-17T17:58:46.597" v="93" actId="2696"/>
        <pc:sldMasterMkLst>
          <pc:docMk/>
          <pc:sldMasterMk cId="4082198479" sldId="2147483914"/>
        </pc:sldMasterMkLst>
        <pc:sldLayoutChg chg="del">
          <pc:chgData name="Carty, Edward (EXT)" userId="5b1cc3e8-ad7e-472a-be37-259226c0000c" providerId="ADAL" clId="{79102869-4409-614B-B588-15B1D5BCFA1D}" dt="2025-06-17T17:58:46.597" v="93" actId="2696"/>
          <pc:sldLayoutMkLst>
            <pc:docMk/>
            <pc:sldMasterMk cId="4082198479" sldId="2147483914"/>
            <pc:sldLayoutMk cId="1514550937" sldId="2147483930"/>
          </pc:sldLayoutMkLst>
        </pc:sldLayoutChg>
      </pc:sldMasterChg>
    </pc:docChg>
  </pc:docChgLst>
  <pc:docChgLst>
    <pc:chgData name="Toms, Reesha" userId="S::reesha.kurichiyiel@eirgrid.com::1a588c61-887a-468a-abbe-b550a6400f29" providerId="AD" clId="Web-{1C5CDA61-2E81-AA9E-EA6A-9D6BF6540350}"/>
    <pc:docChg chg="modSld sldOrd">
      <pc:chgData name="Toms, Reesha" userId="S::reesha.kurichiyiel@eirgrid.com::1a588c61-887a-468a-abbe-b550a6400f29" providerId="AD" clId="Web-{1C5CDA61-2E81-AA9E-EA6A-9D6BF6540350}" dt="2025-06-18T08:13:11.848" v="9"/>
      <pc:docMkLst>
        <pc:docMk/>
      </pc:docMkLst>
      <pc:sldChg chg="modSp ord">
        <pc:chgData name="Toms, Reesha" userId="S::reesha.kurichiyiel@eirgrid.com::1a588c61-887a-468a-abbe-b550a6400f29" providerId="AD" clId="Web-{1C5CDA61-2E81-AA9E-EA6A-9D6BF6540350}" dt="2025-06-18T08:13:11.848" v="9"/>
        <pc:sldMkLst>
          <pc:docMk/>
          <pc:sldMk cId="2658238730" sldId="273"/>
        </pc:sldMkLst>
      </pc:sldChg>
      <pc:sldChg chg="modSp">
        <pc:chgData name="Toms, Reesha" userId="S::reesha.kurichiyiel@eirgrid.com::1a588c61-887a-468a-abbe-b550a6400f29" providerId="AD" clId="Web-{1C5CDA61-2E81-AA9E-EA6A-9D6BF6540350}" dt="2025-06-18T08:01:19.184" v="8" actId="20577"/>
        <pc:sldMkLst>
          <pc:docMk/>
          <pc:sldMk cId="2303039287" sldId="2147483408"/>
        </pc:sldMkLst>
      </pc:sldChg>
      <pc:sldChg chg="modSp">
        <pc:chgData name="Toms, Reesha" userId="S::reesha.kurichiyiel@eirgrid.com::1a588c61-887a-468a-abbe-b550a6400f29" providerId="AD" clId="Web-{1C5CDA61-2E81-AA9E-EA6A-9D6BF6540350}" dt="2025-06-18T07:48:36.783" v="3" actId="14100"/>
        <pc:sldMkLst>
          <pc:docMk/>
          <pc:sldMk cId="517485246" sldId="2147483410"/>
        </pc:sldMkLst>
      </pc:sldChg>
    </pc:docChg>
  </pc:docChgLst>
  <pc:docChgLst>
    <pc:chgData name="Smith, Ian" userId="S::ian.smith@eirgrid.com::cbe7ed05-2466-467b-a326-cd62bcd2e162" providerId="AD" clId="Web-{220D628F-37ED-0F80-C5EF-0204C5567B25}"/>
    <pc:docChg chg="modSld">
      <pc:chgData name="Smith, Ian" userId="S::ian.smith@eirgrid.com::cbe7ed05-2466-467b-a326-cd62bcd2e162" providerId="AD" clId="Web-{220D628F-37ED-0F80-C5EF-0204C5567B25}" dt="2025-07-01T15:36:29.335" v="94"/>
      <pc:docMkLst>
        <pc:docMk/>
      </pc:docMkLst>
      <pc:sldChg chg="addSp modSp">
        <pc:chgData name="Smith, Ian" userId="S::ian.smith@eirgrid.com::cbe7ed05-2466-467b-a326-cd62bcd2e162" providerId="AD" clId="Web-{220D628F-37ED-0F80-C5EF-0204C5567B25}" dt="2025-07-01T15:35:49.912" v="8" actId="20577"/>
        <pc:sldMkLst>
          <pc:docMk/>
          <pc:sldMk cId="432392480" sldId="2147483451"/>
        </pc:sldMkLst>
      </pc:sldChg>
    </pc:docChg>
  </pc:docChgLst>
  <pc:docChgLst>
    <pc:chgData name="Needham, Mark" userId="S::mark.needham@eirgrid.com::f8b72440-84e9-47c0-b6ff-952ee4ae9a7a" providerId="AD" clId="Web-{BEF5A2D2-56F1-ECAD-2512-1783104AEF97}"/>
    <pc:docChg chg="addSld modSld">
      <pc:chgData name="Needham, Mark" userId="S::mark.needham@eirgrid.com::f8b72440-84e9-47c0-b6ff-952ee4ae9a7a" providerId="AD" clId="Web-{BEF5A2D2-56F1-ECAD-2512-1783104AEF97}" dt="2025-08-13T09:02:22.375" v="4"/>
      <pc:docMkLst>
        <pc:docMk/>
      </pc:docMkLst>
      <pc:sldChg chg="addSp delSp modSp add replId">
        <pc:chgData name="Needham, Mark" userId="S::mark.needham@eirgrid.com::f8b72440-84e9-47c0-b6ff-952ee4ae9a7a" providerId="AD" clId="Web-{BEF5A2D2-56F1-ECAD-2512-1783104AEF97}" dt="2025-08-13T09:02:22.375" v="4"/>
        <pc:sldMkLst>
          <pc:docMk/>
          <pc:sldMk cId="3210761160" sldId="2147483486"/>
        </pc:sldMkLst>
      </pc:sldChg>
    </pc:docChg>
  </pc:docChgLst>
  <pc:docChgLst>
    <pc:chgData name="McGinley, Andrew(EXT)" userId="S::andrew.mcginley@eirgrid.com::913558ba-f8b5-4d5d-b58c-005cccbd315b" providerId="AD" clId="Web-{7F89486B-61F4-2FB7-49F1-C23D9336BD0F}"/>
    <pc:docChg chg="modSld">
      <pc:chgData name="McGinley, Andrew(EXT)" userId="S::andrew.mcginley@eirgrid.com::913558ba-f8b5-4d5d-b58c-005cccbd315b" providerId="AD" clId="Web-{7F89486B-61F4-2FB7-49F1-C23D9336BD0F}" dt="2025-07-07T15:08:51.133" v="32" actId="20577"/>
      <pc:docMkLst>
        <pc:docMk/>
      </pc:docMkLst>
      <pc:sldChg chg="modSp">
        <pc:chgData name="McGinley, Andrew(EXT)" userId="S::andrew.mcginley@eirgrid.com::913558ba-f8b5-4d5d-b58c-005cccbd315b" providerId="AD" clId="Web-{7F89486B-61F4-2FB7-49F1-C23D9336BD0F}" dt="2025-07-07T15:08:51.133" v="32" actId="20577"/>
        <pc:sldMkLst>
          <pc:docMk/>
          <pc:sldMk cId="2131336884" sldId="2147483454"/>
        </pc:sldMkLst>
      </pc:sldChg>
    </pc:docChg>
  </pc:docChgLst>
  <pc:docChgLst>
    <pc:chgData name="Clynes, Cian (EXT)" userId="bcd0d381-e95e-45a5-b7ee-1efe83133d7c" providerId="ADAL" clId="{7F869598-1D1D-46F2-822E-681E977E31E2}"/>
    <pc:docChg chg="modSld">
      <pc:chgData name="Clynes, Cian (EXT)" userId="bcd0d381-e95e-45a5-b7ee-1efe83133d7c" providerId="ADAL" clId="{7F869598-1D1D-46F2-822E-681E977E31E2}" dt="2025-08-20T08:42:41.435" v="5" actId="20577"/>
      <pc:docMkLst>
        <pc:docMk/>
      </pc:docMkLst>
      <pc:sldChg chg="modSp mod">
        <pc:chgData name="Clynes, Cian (EXT)" userId="bcd0d381-e95e-45a5-b7ee-1efe83133d7c" providerId="ADAL" clId="{7F869598-1D1D-46F2-822E-681E977E31E2}" dt="2025-08-20T08:42:41.435" v="5" actId="20577"/>
        <pc:sldMkLst>
          <pc:docMk/>
          <pc:sldMk cId="3106403626" sldId="2147483503"/>
        </pc:sldMkLst>
        <pc:graphicFrameChg chg="modGraphic">
          <ac:chgData name="Clynes, Cian (EXT)" userId="bcd0d381-e95e-45a5-b7ee-1efe83133d7c" providerId="ADAL" clId="{7F869598-1D1D-46F2-822E-681E977E31E2}" dt="2025-08-20T08:42:41.435" v="5" actId="20577"/>
          <ac:graphicFrameMkLst>
            <pc:docMk/>
            <pc:sldMk cId="3106403626" sldId="2147483503"/>
            <ac:graphicFrameMk id="4" creationId="{D464D71A-3D4B-4ABB-8B31-F4F7CC569CA7}"/>
          </ac:graphicFrameMkLst>
        </pc:graphicFrameChg>
      </pc:sldChg>
    </pc:docChg>
  </pc:docChgLst>
  <pc:docChgLst>
    <pc:chgData name="Smith, Ian" userId="S::ian.smith@eirgrid.com::cbe7ed05-2466-467b-a326-cd62bcd2e162" providerId="AD" clId="Web-{9A5A77E4-30B5-F5AF-9354-580554222D61}"/>
    <pc:docChg chg="modSld">
      <pc:chgData name="Smith, Ian" userId="S::ian.smith@eirgrid.com::cbe7ed05-2466-467b-a326-cd62bcd2e162" providerId="AD" clId="Web-{9A5A77E4-30B5-F5AF-9354-580554222D61}" dt="2025-06-11T15:43:18.630" v="33"/>
      <pc:docMkLst>
        <pc:docMk/>
      </pc:docMkLst>
    </pc:docChg>
  </pc:docChgLst>
  <pc:docChgLst>
    <pc:chgData name="Douglas, Stephen" userId="S::stephen.douglas@eirgrid.com::bbe1bec3-f3cf-420e-8c32-303aab1874e6" providerId="AD" clId="Web-{9047F17A-D71A-7B0C-4EDE-2F44DB40ABD1}"/>
    <pc:docChg chg="modSld">
      <pc:chgData name="Douglas, Stephen" userId="S::stephen.douglas@eirgrid.com::bbe1bec3-f3cf-420e-8c32-303aab1874e6" providerId="AD" clId="Web-{9047F17A-D71A-7B0C-4EDE-2F44DB40ABD1}" dt="2025-06-16T14:15:06.656" v="34" actId="20577"/>
      <pc:docMkLst>
        <pc:docMk/>
      </pc:docMkLst>
      <pc:sldChg chg="addSp delSp modSp">
        <pc:chgData name="Douglas, Stephen" userId="S::stephen.douglas@eirgrid.com::bbe1bec3-f3cf-420e-8c32-303aab1874e6" providerId="AD" clId="Web-{9047F17A-D71A-7B0C-4EDE-2F44DB40ABD1}" dt="2025-06-16T14:15:06.656" v="34" actId="20577"/>
        <pc:sldMkLst>
          <pc:docMk/>
          <pc:sldMk cId="3087098237" sldId="2147483392"/>
        </pc:sldMkLst>
      </pc:sldChg>
    </pc:docChg>
  </pc:docChgLst>
  <pc:docChgLst>
    <pc:chgData name="Atkinson, James" userId="S::james.atkinson@eirgrid.com::2d058a25-d14d-4a44-a178-8577b87ab98b" providerId="AD" clId="Web-{AF167298-3176-A9A2-7B2E-E9EEF2E7CEAF}"/>
    <pc:docChg chg="addSld delSld modSld">
      <pc:chgData name="Atkinson, James" userId="S::james.atkinson@eirgrid.com::2d058a25-d14d-4a44-a178-8577b87ab98b" providerId="AD" clId="Web-{AF167298-3176-A9A2-7B2E-E9EEF2E7CEAF}" dt="2025-06-19T08:17:33.988" v="126"/>
      <pc:docMkLst>
        <pc:docMk/>
      </pc:docMkLst>
      <pc:sldChg chg="del">
        <pc:chgData name="Atkinson, James" userId="S::james.atkinson@eirgrid.com::2d058a25-d14d-4a44-a178-8577b87ab98b" providerId="AD" clId="Web-{AF167298-3176-A9A2-7B2E-E9EEF2E7CEAF}" dt="2025-06-19T08:01:22.735" v="4"/>
        <pc:sldMkLst>
          <pc:docMk/>
          <pc:sldMk cId="298183699" sldId="2147482298"/>
        </pc:sldMkLst>
      </pc:sldChg>
      <pc:sldChg chg="modSp del">
        <pc:chgData name="Atkinson, James" userId="S::james.atkinson@eirgrid.com::2d058a25-d14d-4a44-a178-8577b87ab98b" providerId="AD" clId="Web-{AF167298-3176-A9A2-7B2E-E9EEF2E7CEAF}" dt="2025-06-19T08:17:32.284" v="125"/>
        <pc:sldMkLst>
          <pc:docMk/>
          <pc:sldMk cId="4012390408" sldId="2147482300"/>
        </pc:sldMkLst>
      </pc:sldChg>
      <pc:sldChg chg="add">
        <pc:chgData name="Atkinson, James" userId="S::james.atkinson@eirgrid.com::2d058a25-d14d-4a44-a178-8577b87ab98b" providerId="AD" clId="Web-{AF167298-3176-A9A2-7B2E-E9EEF2E7CEAF}" dt="2025-06-19T08:01:19.438" v="3"/>
        <pc:sldMkLst>
          <pc:docMk/>
          <pc:sldMk cId="3968854515" sldId="2147483447"/>
        </pc:sldMkLst>
      </pc:sldChg>
      <pc:sldChg chg="add del replId">
        <pc:chgData name="Atkinson, James" userId="S::james.atkinson@eirgrid.com::2d058a25-d14d-4a44-a178-8577b87ab98b" providerId="AD" clId="Web-{AF167298-3176-A9A2-7B2E-E9EEF2E7CEAF}" dt="2025-06-19T08:17:33.988" v="126"/>
        <pc:sldMkLst>
          <pc:docMk/>
          <pc:sldMk cId="2868874936" sldId="2147483448"/>
        </pc:sldMkLst>
      </pc:sldChg>
      <pc:sldChg chg="add">
        <pc:chgData name="Atkinson, James" userId="S::james.atkinson@eirgrid.com::2d058a25-d14d-4a44-a178-8577b87ab98b" providerId="AD" clId="Web-{AF167298-3176-A9A2-7B2E-E9EEF2E7CEAF}" dt="2025-06-19T08:17:29.003" v="124"/>
        <pc:sldMkLst>
          <pc:docMk/>
          <pc:sldMk cId="356870559" sldId="2147483449"/>
        </pc:sldMkLst>
      </pc:sldChg>
    </pc:docChg>
  </pc:docChgLst>
  <pc:docChgLst>
    <pc:chgData name="Smith, Ian" userId="cbe7ed05-2466-467b-a326-cd62bcd2e162" providerId="ADAL" clId="{7B3BD908-6F71-46BB-8782-39C7B8051CCE}"/>
    <pc:docChg chg="custSel modSld">
      <pc:chgData name="Smith, Ian" userId="cbe7ed05-2466-467b-a326-cd62bcd2e162" providerId="ADAL" clId="{7B3BD908-6F71-46BB-8782-39C7B8051CCE}" dt="2025-07-07T10:36:58.990" v="406" actId="20577"/>
      <pc:docMkLst>
        <pc:docMk/>
      </pc:docMkLst>
      <pc:sldChg chg="addSp modSp mod">
        <pc:chgData name="Smith, Ian" userId="cbe7ed05-2466-467b-a326-cd62bcd2e162" providerId="ADAL" clId="{7B3BD908-6F71-46BB-8782-39C7B8051CCE}" dt="2025-07-07T10:36:58.990" v="406" actId="20577"/>
        <pc:sldMkLst>
          <pc:docMk/>
          <pc:sldMk cId="432392480" sldId="2147483451"/>
        </pc:sldMkLst>
      </pc:sldChg>
    </pc:docChg>
  </pc:docChgLst>
  <pc:docChgLst>
    <pc:chgData name="Troya, María" userId="3f8e5aa9-4e3a-453e-adc4-acaf9a76aebe" providerId="ADAL" clId="{21256499-53EA-480C-8724-FA4D37FCE65C}"/>
    <pc:docChg chg="undo custSel delSld modSld">
      <pc:chgData name="Troya, María" userId="3f8e5aa9-4e3a-453e-adc4-acaf9a76aebe" providerId="ADAL" clId="{21256499-53EA-480C-8724-FA4D37FCE65C}" dt="2025-07-18T13:07:07.574" v="768" actId="12"/>
      <pc:docMkLst>
        <pc:docMk/>
      </pc:docMkLst>
      <pc:sldChg chg="modSp mod">
        <pc:chgData name="Troya, María" userId="3f8e5aa9-4e3a-453e-adc4-acaf9a76aebe" providerId="ADAL" clId="{21256499-53EA-480C-8724-FA4D37FCE65C}" dt="2025-07-18T08:21:07.919" v="3" actId="1076"/>
        <pc:sldMkLst>
          <pc:docMk/>
          <pc:sldMk cId="4099810586" sldId="261"/>
        </pc:sldMkLst>
      </pc:sldChg>
      <pc:sldChg chg="addSp modSp del">
        <pc:chgData name="Troya, María" userId="3f8e5aa9-4e3a-453e-adc4-acaf9a76aebe" providerId="ADAL" clId="{21256499-53EA-480C-8724-FA4D37FCE65C}" dt="2025-07-18T10:41:58.546" v="632" actId="47"/>
        <pc:sldMkLst>
          <pc:docMk/>
          <pc:sldMk cId="1538653942" sldId="265"/>
        </pc:sldMkLst>
      </pc:sldChg>
      <pc:sldChg chg="addSp modSp del mod">
        <pc:chgData name="Troya, María" userId="3f8e5aa9-4e3a-453e-adc4-acaf9a76aebe" providerId="ADAL" clId="{21256499-53EA-480C-8724-FA4D37FCE65C}" dt="2025-07-18T10:41:59.585" v="633" actId="47"/>
        <pc:sldMkLst>
          <pc:docMk/>
          <pc:sldMk cId="1143105394" sldId="269"/>
        </pc:sldMkLst>
      </pc:sldChg>
      <pc:sldChg chg="del">
        <pc:chgData name="Troya, María" userId="3f8e5aa9-4e3a-453e-adc4-acaf9a76aebe" providerId="ADAL" clId="{21256499-53EA-480C-8724-FA4D37FCE65C}" dt="2025-07-18T10:45:18.475" v="726" actId="47"/>
        <pc:sldMkLst>
          <pc:docMk/>
          <pc:sldMk cId="1840746117" sldId="2147483373"/>
        </pc:sldMkLst>
      </pc:sldChg>
      <pc:sldChg chg="modSp del mod">
        <pc:chgData name="Troya, María" userId="3f8e5aa9-4e3a-453e-adc4-acaf9a76aebe" providerId="ADAL" clId="{21256499-53EA-480C-8724-FA4D37FCE65C}" dt="2025-07-18T10:36:23.581" v="567" actId="47"/>
        <pc:sldMkLst>
          <pc:docMk/>
          <pc:sldMk cId="346587208" sldId="2147483456"/>
        </pc:sldMkLst>
      </pc:sldChg>
      <pc:sldChg chg="addSp delSp modSp mod">
        <pc:chgData name="Troya, María" userId="3f8e5aa9-4e3a-453e-adc4-acaf9a76aebe" providerId="ADAL" clId="{21256499-53EA-480C-8724-FA4D37FCE65C}" dt="2025-07-18T13:07:07.574" v="768" actId="12"/>
        <pc:sldMkLst>
          <pc:docMk/>
          <pc:sldMk cId="2257214305" sldId="2147483462"/>
        </pc:sldMkLst>
      </pc:sldChg>
      <pc:sldMasterChg chg="delSldLayout">
        <pc:chgData name="Troya, María" userId="3f8e5aa9-4e3a-453e-adc4-acaf9a76aebe" providerId="ADAL" clId="{21256499-53EA-480C-8724-FA4D37FCE65C}" dt="2025-07-18T10:45:18.475" v="726" actId="47"/>
        <pc:sldMasterMkLst>
          <pc:docMk/>
          <pc:sldMasterMk cId="1001138316" sldId="2147483768"/>
        </pc:sldMasterMkLst>
        <pc:sldLayoutChg chg="del">
          <pc:chgData name="Troya, María" userId="3f8e5aa9-4e3a-453e-adc4-acaf9a76aebe" providerId="ADAL" clId="{21256499-53EA-480C-8724-FA4D37FCE65C}" dt="2025-07-18T10:45:18.475" v="726" actId="47"/>
          <pc:sldLayoutMkLst>
            <pc:docMk/>
            <pc:sldMasterMk cId="1001138316" sldId="2147483768"/>
            <pc:sldLayoutMk cId="1096612" sldId="2147483843"/>
          </pc:sldLayoutMkLst>
        </pc:sldLayoutChg>
      </pc:sldMasterChg>
      <pc:sldMasterChg chg="delSldLayout">
        <pc:chgData name="Troya, María" userId="3f8e5aa9-4e3a-453e-adc4-acaf9a76aebe" providerId="ADAL" clId="{21256499-53EA-480C-8724-FA4D37FCE65C}" dt="2025-07-18T10:41:59.585" v="633" actId="47"/>
        <pc:sldMasterMkLst>
          <pc:docMk/>
          <pc:sldMasterMk cId="1115240666" sldId="2147483781"/>
        </pc:sldMasterMkLst>
        <pc:sldLayoutChg chg="del">
          <pc:chgData name="Troya, María" userId="3f8e5aa9-4e3a-453e-adc4-acaf9a76aebe" providerId="ADAL" clId="{21256499-53EA-480C-8724-FA4D37FCE65C}" dt="2025-07-18T10:41:59.585" v="633" actId="47"/>
          <pc:sldLayoutMkLst>
            <pc:docMk/>
            <pc:sldMasterMk cId="1115240666" sldId="2147483781"/>
            <pc:sldLayoutMk cId="2840475570" sldId="2147483955"/>
          </pc:sldLayoutMkLst>
        </pc:sldLayoutChg>
        <pc:sldLayoutChg chg="del">
          <pc:chgData name="Troya, María" userId="3f8e5aa9-4e3a-453e-adc4-acaf9a76aebe" providerId="ADAL" clId="{21256499-53EA-480C-8724-FA4D37FCE65C}" dt="2025-07-18T10:41:58.546" v="632" actId="47"/>
          <pc:sldLayoutMkLst>
            <pc:docMk/>
            <pc:sldMasterMk cId="1115240666" sldId="2147483781"/>
            <pc:sldLayoutMk cId="3072210764" sldId="2147483963"/>
          </pc:sldLayoutMkLst>
        </pc:sldLayoutChg>
      </pc:sldMasterChg>
    </pc:docChg>
  </pc:docChgLst>
  <pc:docChgLst>
    <pc:chgData name="Kelly, Shane" userId="S::shane.kelly@eirgrid.com::ff60b516-cea6-4908-9f3e-5385f849e8bc" providerId="AD" clId="Web-{22DE66BB-0BA4-F1F2-3FA9-9845FDE084CE}"/>
    <pc:docChg chg="addSld sldOrd">
      <pc:chgData name="Kelly, Shane" userId="S::shane.kelly@eirgrid.com::ff60b516-cea6-4908-9f3e-5385f849e8bc" providerId="AD" clId="Web-{22DE66BB-0BA4-F1F2-3FA9-9845FDE084CE}" dt="2025-08-14T14:55:39.147" v="3"/>
      <pc:docMkLst>
        <pc:docMk/>
      </pc:docMkLst>
      <pc:sldChg chg="add ord">
        <pc:chgData name="Kelly, Shane" userId="S::shane.kelly@eirgrid.com::ff60b516-cea6-4908-9f3e-5385f849e8bc" providerId="AD" clId="Web-{22DE66BB-0BA4-F1F2-3FA9-9845FDE084CE}" dt="2025-08-14T14:55:39.147" v="3"/>
        <pc:sldMkLst>
          <pc:docMk/>
          <pc:sldMk cId="2234088778" sldId="2147483489"/>
        </pc:sldMkLst>
      </pc:sldChg>
      <pc:sldChg chg="add ord">
        <pc:chgData name="Kelly, Shane" userId="S::shane.kelly@eirgrid.com::ff60b516-cea6-4908-9f3e-5385f849e8bc" providerId="AD" clId="Web-{22DE66BB-0BA4-F1F2-3FA9-9845FDE084CE}" dt="2025-08-14T14:55:39.147" v="2"/>
        <pc:sldMkLst>
          <pc:docMk/>
          <pc:sldMk cId="4058147311" sldId="2147483490"/>
        </pc:sldMkLst>
      </pc:sldChg>
      <pc:sldMasterChg chg="addSldLayout">
        <pc:chgData name="Kelly, Shane" userId="S::shane.kelly@eirgrid.com::ff60b516-cea6-4908-9f3e-5385f849e8bc" providerId="AD" clId="Web-{22DE66BB-0BA4-F1F2-3FA9-9845FDE084CE}" dt="2025-08-14T14:55:37.131" v="1"/>
        <pc:sldMasterMkLst>
          <pc:docMk/>
          <pc:sldMasterMk cId="3845314113" sldId="2147483710"/>
        </pc:sldMasterMkLst>
        <pc:sldLayoutChg chg="add">
          <pc:chgData name="Kelly, Shane" userId="S::shane.kelly@eirgrid.com::ff60b516-cea6-4908-9f3e-5385f849e8bc" providerId="AD" clId="Web-{22DE66BB-0BA4-F1F2-3FA9-9845FDE084CE}" dt="2025-08-14T14:55:37.131" v="1"/>
          <pc:sldLayoutMkLst>
            <pc:docMk/>
            <pc:sldMasterMk cId="3845314113" sldId="2147483710"/>
            <pc:sldLayoutMk cId="3365428967" sldId="2147483991"/>
          </pc:sldLayoutMkLst>
        </pc:sldLayoutChg>
      </pc:sldMasterChg>
    </pc:docChg>
  </pc:docChgLst>
  <pc:docChgLst>
    <pc:chgData name="Clynes, Cian (EXT)" userId="bcd0d381-e95e-45a5-b7ee-1efe83133d7c" providerId="ADAL" clId="{16C74F03-FBBE-443F-8A5B-6BC5C9B5C358}"/>
    <pc:docChg chg="custSel modSld">
      <pc:chgData name="Clynes, Cian (EXT)" userId="bcd0d381-e95e-45a5-b7ee-1efe83133d7c" providerId="ADAL" clId="{16C74F03-FBBE-443F-8A5B-6BC5C9B5C358}" dt="2025-07-17T17:28:30.995" v="405" actId="20577"/>
      <pc:docMkLst>
        <pc:docMk/>
      </pc:docMkLst>
      <pc:sldChg chg="addSp modSp mod">
        <pc:chgData name="Clynes, Cian (EXT)" userId="bcd0d381-e95e-45a5-b7ee-1efe83133d7c" providerId="ADAL" clId="{16C74F03-FBBE-443F-8A5B-6BC5C9B5C358}" dt="2025-07-17T17:28:30.995" v="405" actId="20577"/>
        <pc:sldMkLst>
          <pc:docMk/>
          <pc:sldMk cId="293411738" sldId="2147482397"/>
        </pc:sldMkLst>
      </pc:sldChg>
    </pc:docChg>
  </pc:docChgLst>
  <pc:docChgLst>
    <pc:chgData name="Troya, María" userId="3f8e5aa9-4e3a-453e-adc4-acaf9a76aebe" providerId="ADAL" clId="{608372CE-CB3D-4B89-B261-CA395545E10C}"/>
    <pc:docChg chg="delSld">
      <pc:chgData name="Troya, María" userId="3f8e5aa9-4e3a-453e-adc4-acaf9a76aebe" providerId="ADAL" clId="{608372CE-CB3D-4B89-B261-CA395545E10C}" dt="2025-07-17T09:12:20.402" v="6" actId="47"/>
      <pc:docMkLst>
        <pc:docMk/>
      </pc:docMkLst>
      <pc:sldChg chg="del">
        <pc:chgData name="Troya, María" userId="3f8e5aa9-4e3a-453e-adc4-acaf9a76aebe" providerId="ADAL" clId="{608372CE-CB3D-4B89-B261-CA395545E10C}" dt="2025-07-17T09:12:14.776" v="2" actId="47"/>
        <pc:sldMkLst>
          <pc:docMk/>
          <pc:sldMk cId="2418680832" sldId="259"/>
        </pc:sldMkLst>
      </pc:sldChg>
      <pc:sldChg chg="del">
        <pc:chgData name="Troya, María" userId="3f8e5aa9-4e3a-453e-adc4-acaf9a76aebe" providerId="ADAL" clId="{608372CE-CB3D-4B89-B261-CA395545E10C}" dt="2025-07-17T09:12:20.402" v="6" actId="47"/>
        <pc:sldMkLst>
          <pc:docMk/>
          <pc:sldMk cId="3301676590" sldId="266"/>
        </pc:sldMkLst>
      </pc:sldChg>
      <pc:sldChg chg="del">
        <pc:chgData name="Troya, María" userId="3f8e5aa9-4e3a-453e-adc4-acaf9a76aebe" providerId="ADAL" clId="{608372CE-CB3D-4B89-B261-CA395545E10C}" dt="2025-07-17T09:12:18.423" v="5" actId="47"/>
        <pc:sldMkLst>
          <pc:docMk/>
          <pc:sldMk cId="2667490617" sldId="270"/>
        </pc:sldMkLst>
      </pc:sldChg>
      <pc:sldChg chg="del">
        <pc:chgData name="Troya, María" userId="3f8e5aa9-4e3a-453e-adc4-acaf9a76aebe" providerId="ADAL" clId="{608372CE-CB3D-4B89-B261-CA395545E10C}" dt="2025-07-17T09:12:00.065" v="0" actId="47"/>
        <pc:sldMkLst>
          <pc:docMk/>
          <pc:sldMk cId="2673877328" sldId="274"/>
        </pc:sldMkLst>
      </pc:sldChg>
      <pc:sldChg chg="del">
        <pc:chgData name="Troya, María" userId="3f8e5aa9-4e3a-453e-adc4-acaf9a76aebe" providerId="ADAL" clId="{608372CE-CB3D-4B89-B261-CA395545E10C}" dt="2025-07-17T09:12:12.403" v="1" actId="47"/>
        <pc:sldMkLst>
          <pc:docMk/>
          <pc:sldMk cId="277689649" sldId="2147483463"/>
        </pc:sldMkLst>
      </pc:sldChg>
      <pc:sldChg chg="del">
        <pc:chgData name="Troya, María" userId="3f8e5aa9-4e3a-453e-adc4-acaf9a76aebe" providerId="ADAL" clId="{608372CE-CB3D-4B89-B261-CA395545E10C}" dt="2025-07-17T09:12:15.725" v="3" actId="47"/>
        <pc:sldMkLst>
          <pc:docMk/>
          <pc:sldMk cId="2830501609" sldId="2147483464"/>
        </pc:sldMkLst>
      </pc:sldChg>
      <pc:sldChg chg="del">
        <pc:chgData name="Troya, María" userId="3f8e5aa9-4e3a-453e-adc4-acaf9a76aebe" providerId="ADAL" clId="{608372CE-CB3D-4B89-B261-CA395545E10C}" dt="2025-07-17T09:12:16.580" v="4" actId="47"/>
        <pc:sldMkLst>
          <pc:docMk/>
          <pc:sldMk cId="2580709368" sldId="2147483465"/>
        </pc:sldMkLst>
      </pc:sldChg>
      <pc:sldMasterChg chg="delSldLayout">
        <pc:chgData name="Troya, María" userId="3f8e5aa9-4e3a-453e-adc4-acaf9a76aebe" providerId="ADAL" clId="{608372CE-CB3D-4B89-B261-CA395545E10C}" dt="2025-07-17T09:12:20.402" v="6" actId="47"/>
        <pc:sldMasterMkLst>
          <pc:docMk/>
          <pc:sldMasterMk cId="1115240666" sldId="2147483781"/>
        </pc:sldMasterMkLst>
        <pc:sldLayoutChg chg="del">
          <pc:chgData name="Troya, María" userId="3f8e5aa9-4e3a-453e-adc4-acaf9a76aebe" providerId="ADAL" clId="{608372CE-CB3D-4B89-B261-CA395545E10C}" dt="2025-07-17T09:12:12.403" v="1" actId="47"/>
          <pc:sldLayoutMkLst>
            <pc:docMk/>
            <pc:sldMasterMk cId="1115240666" sldId="2147483781"/>
            <pc:sldLayoutMk cId="1338962094" sldId="2147483957"/>
          </pc:sldLayoutMkLst>
        </pc:sldLayoutChg>
        <pc:sldLayoutChg chg="del">
          <pc:chgData name="Troya, María" userId="3f8e5aa9-4e3a-453e-adc4-acaf9a76aebe" providerId="ADAL" clId="{608372CE-CB3D-4B89-B261-CA395545E10C}" dt="2025-07-17T09:12:14.776" v="2" actId="47"/>
          <pc:sldLayoutMkLst>
            <pc:docMk/>
            <pc:sldMasterMk cId="1115240666" sldId="2147483781"/>
            <pc:sldLayoutMk cId="3373348484" sldId="2147483958"/>
          </pc:sldLayoutMkLst>
        </pc:sldLayoutChg>
        <pc:sldLayoutChg chg="del">
          <pc:chgData name="Troya, María" userId="3f8e5aa9-4e3a-453e-adc4-acaf9a76aebe" providerId="ADAL" clId="{608372CE-CB3D-4B89-B261-CA395545E10C}" dt="2025-07-17T09:12:15.725" v="3" actId="47"/>
          <pc:sldLayoutMkLst>
            <pc:docMk/>
            <pc:sldMasterMk cId="1115240666" sldId="2147483781"/>
            <pc:sldLayoutMk cId="2515057698" sldId="2147483959"/>
          </pc:sldLayoutMkLst>
        </pc:sldLayoutChg>
        <pc:sldLayoutChg chg="del">
          <pc:chgData name="Troya, María" userId="3f8e5aa9-4e3a-453e-adc4-acaf9a76aebe" providerId="ADAL" clId="{608372CE-CB3D-4B89-B261-CA395545E10C}" dt="2025-07-17T09:12:16.580" v="4" actId="47"/>
          <pc:sldLayoutMkLst>
            <pc:docMk/>
            <pc:sldMasterMk cId="1115240666" sldId="2147483781"/>
            <pc:sldLayoutMk cId="1291619546" sldId="2147483960"/>
          </pc:sldLayoutMkLst>
        </pc:sldLayoutChg>
        <pc:sldLayoutChg chg="del">
          <pc:chgData name="Troya, María" userId="3f8e5aa9-4e3a-453e-adc4-acaf9a76aebe" providerId="ADAL" clId="{608372CE-CB3D-4B89-B261-CA395545E10C}" dt="2025-07-17T09:12:20.402" v="6" actId="47"/>
          <pc:sldLayoutMkLst>
            <pc:docMk/>
            <pc:sldMasterMk cId="1115240666" sldId="2147483781"/>
            <pc:sldLayoutMk cId="538229920" sldId="2147483961"/>
          </pc:sldLayoutMkLst>
        </pc:sldLayoutChg>
        <pc:sldLayoutChg chg="del">
          <pc:chgData name="Troya, María" userId="3f8e5aa9-4e3a-453e-adc4-acaf9a76aebe" providerId="ADAL" clId="{608372CE-CB3D-4B89-B261-CA395545E10C}" dt="2025-07-17T09:12:00.065" v="0" actId="47"/>
          <pc:sldLayoutMkLst>
            <pc:docMk/>
            <pc:sldMasterMk cId="1115240666" sldId="2147483781"/>
            <pc:sldLayoutMk cId="1998993814" sldId="2147483962"/>
          </pc:sldLayoutMkLst>
        </pc:sldLayoutChg>
      </pc:sldMasterChg>
    </pc:docChg>
  </pc:docChgLst>
  <pc:docChgLst>
    <pc:chgData name="Plomp, Rachel (EXT)" userId="S::rachel.plomp@eirgrid.com::cf4df098-8289-4e0d-8eeb-f7f0cb8f10f3" providerId="AD" clId="Web-{C78CB1F3-C182-36D2-1E37-8D99F8DF74BB}"/>
    <pc:docChg chg="modSld">
      <pc:chgData name="Plomp, Rachel (EXT)" userId="S::rachel.plomp@eirgrid.com::cf4df098-8289-4e0d-8eeb-f7f0cb8f10f3" providerId="AD" clId="Web-{C78CB1F3-C182-36D2-1E37-8D99F8DF74BB}" dt="2025-06-17T11:07:04.260" v="13" actId="20577"/>
      <pc:docMkLst>
        <pc:docMk/>
      </pc:docMkLst>
      <pc:sldChg chg="modSp">
        <pc:chgData name="Plomp, Rachel (EXT)" userId="S::rachel.plomp@eirgrid.com::cf4df098-8289-4e0d-8eeb-f7f0cb8f10f3" providerId="AD" clId="Web-{C78CB1F3-C182-36D2-1E37-8D99F8DF74BB}" dt="2025-06-17T11:07:04.260" v="13" actId="20577"/>
        <pc:sldMkLst>
          <pc:docMk/>
          <pc:sldMk cId="1909631637" sldId="2147482349"/>
        </pc:sldMkLst>
      </pc:sldChg>
    </pc:docChg>
  </pc:docChgLst>
  <pc:docChgLst>
    <pc:chgData name="Troya, María" userId="S::maria.troya@eirgrid.com::3f8e5aa9-4e3a-453e-adc4-acaf9a76aebe" providerId="AD" clId="Web-{408FE89A-971C-423E-5230-A636827C1596}"/>
    <pc:docChg chg="addSld delSld modSld">
      <pc:chgData name="Troya, María" userId="S::maria.troya@eirgrid.com::3f8e5aa9-4e3a-453e-adc4-acaf9a76aebe" providerId="AD" clId="Web-{408FE89A-971C-423E-5230-A636827C1596}" dt="2025-07-17T11:03:05.056" v="10" actId="20577"/>
      <pc:docMkLst>
        <pc:docMk/>
      </pc:docMkLst>
      <pc:sldChg chg="modSp add del">
        <pc:chgData name="Troya, María" userId="S::maria.troya@eirgrid.com::3f8e5aa9-4e3a-453e-adc4-acaf9a76aebe" providerId="AD" clId="Web-{408FE89A-971C-423E-5230-A636827C1596}" dt="2025-07-17T11:02:23.178" v="6"/>
        <pc:sldMkLst>
          <pc:docMk/>
          <pc:sldMk cId="1686278997" sldId="267"/>
        </pc:sldMkLst>
      </pc:sldChg>
      <pc:sldChg chg="add del replId">
        <pc:chgData name="Troya, María" userId="S::maria.troya@eirgrid.com::3f8e5aa9-4e3a-453e-adc4-acaf9a76aebe" providerId="AD" clId="Web-{408FE89A-971C-423E-5230-A636827C1596}" dt="2025-07-17T11:01:59.426" v="4"/>
        <pc:sldMkLst>
          <pc:docMk/>
          <pc:sldMk cId="39976933" sldId="2147483462"/>
        </pc:sldMkLst>
      </pc:sldChg>
      <pc:sldChg chg="modSp add replId">
        <pc:chgData name="Troya, María" userId="S::maria.troya@eirgrid.com::3f8e5aa9-4e3a-453e-adc4-acaf9a76aebe" providerId="AD" clId="Web-{408FE89A-971C-423E-5230-A636827C1596}" dt="2025-07-17T11:03:05.056" v="10" actId="20577"/>
        <pc:sldMkLst>
          <pc:docMk/>
          <pc:sldMk cId="2257214305" sldId="2147483462"/>
        </pc:sldMkLst>
      </pc:sldChg>
      <pc:sldChg chg="add del replId">
        <pc:chgData name="Troya, María" userId="S::maria.troya@eirgrid.com::3f8e5aa9-4e3a-453e-adc4-acaf9a76aebe" providerId="AD" clId="Web-{408FE89A-971C-423E-5230-A636827C1596}" dt="2025-07-17T11:02:23.553" v="8"/>
        <pc:sldMkLst>
          <pc:docMk/>
          <pc:sldMk cId="3711684511" sldId="2147483462"/>
        </pc:sldMkLst>
      </pc:sldChg>
    </pc:docChg>
  </pc:docChgLst>
  <pc:docChgLst>
    <pc:chgData name="McGinley, Andrew(EXT)" userId="S::andrew.mcginley@eirgrid.com::913558ba-f8b5-4d5d-b58c-005cccbd315b" providerId="AD" clId="Web-{BD74150C-5A54-4081-8B84-CCA0DAA7CBEA}"/>
    <pc:docChg chg="addSld delSld modSld">
      <pc:chgData name="McGinley, Andrew(EXT)" userId="S::andrew.mcginley@eirgrid.com::913558ba-f8b5-4d5d-b58c-005cccbd315b" providerId="AD" clId="Web-{BD74150C-5A54-4081-8B84-CCA0DAA7CBEA}" dt="2025-07-09T13:20:00.837" v="23" actId="20577"/>
      <pc:docMkLst>
        <pc:docMk/>
      </pc:docMkLst>
      <pc:sldChg chg="add del">
        <pc:chgData name="McGinley, Andrew(EXT)" userId="S::andrew.mcginley@eirgrid.com::913558ba-f8b5-4d5d-b58c-005cccbd315b" providerId="AD" clId="Web-{BD74150C-5A54-4081-8B84-CCA0DAA7CBEA}" dt="2025-07-09T13:07:13.859" v="1"/>
        <pc:sldMkLst>
          <pc:docMk/>
          <pc:sldMk cId="3087098237" sldId="2147483453"/>
        </pc:sldMkLst>
      </pc:sldChg>
    </pc:docChg>
  </pc:docChgLst>
  <pc:docChgLst>
    <pc:chgData name="Clynes, Cian (EXT)" userId="bcd0d381-e95e-45a5-b7ee-1efe83133d7c" providerId="ADAL" clId="{F7EB53F4-1333-46D6-8262-88AE75A7A1DE}"/>
    <pc:docChg chg="custSel delSld modSld sldOrd">
      <pc:chgData name="Clynes, Cian (EXT)" userId="bcd0d381-e95e-45a5-b7ee-1efe83133d7c" providerId="ADAL" clId="{F7EB53F4-1333-46D6-8262-88AE75A7A1DE}" dt="2025-08-18T16:54:27.300" v="200" actId="20577"/>
      <pc:docMkLst>
        <pc:docMk/>
      </pc:docMkLst>
      <pc:sldChg chg="modSp mod ord">
        <pc:chgData name="Clynes, Cian (EXT)" userId="bcd0d381-e95e-45a5-b7ee-1efe83133d7c" providerId="ADAL" clId="{F7EB53F4-1333-46D6-8262-88AE75A7A1DE}" dt="2025-08-18T16:12:38.006" v="146" actId="20577"/>
        <pc:sldMkLst>
          <pc:docMk/>
          <pc:sldMk cId="3968854515" sldId="2147483447"/>
        </pc:sldMkLst>
        <pc:graphicFrameChg chg="modGraphic">
          <ac:chgData name="Clynes, Cian (EXT)" userId="bcd0d381-e95e-45a5-b7ee-1efe83133d7c" providerId="ADAL" clId="{F7EB53F4-1333-46D6-8262-88AE75A7A1DE}" dt="2025-08-18T16:12:38.006" v="146" actId="20577"/>
          <ac:graphicFrameMkLst>
            <pc:docMk/>
            <pc:sldMk cId="3968854515" sldId="2147483447"/>
            <ac:graphicFrameMk id="7" creationId="{B1D409C2-5133-9FE6-0FE6-77EAD837DD5B}"/>
          </ac:graphicFrameMkLst>
        </pc:graphicFrameChg>
      </pc:sldChg>
      <pc:sldChg chg="delSp modSp del mod">
        <pc:chgData name="Clynes, Cian (EXT)" userId="bcd0d381-e95e-45a5-b7ee-1efe83133d7c" providerId="ADAL" clId="{F7EB53F4-1333-46D6-8262-88AE75A7A1DE}" dt="2025-08-18T16:31:45.335" v="154" actId="47"/>
        <pc:sldMkLst>
          <pc:docMk/>
          <pc:sldMk cId="3760169039" sldId="2147483482"/>
        </pc:sldMkLst>
      </pc:sldChg>
      <pc:sldChg chg="modSp mod">
        <pc:chgData name="Clynes, Cian (EXT)" userId="bcd0d381-e95e-45a5-b7ee-1efe83133d7c" providerId="ADAL" clId="{F7EB53F4-1333-46D6-8262-88AE75A7A1DE}" dt="2025-08-18T14:24:01.384" v="25" actId="1076"/>
        <pc:sldMkLst>
          <pc:docMk/>
          <pc:sldMk cId="2234088778" sldId="2147483489"/>
        </pc:sldMkLst>
        <pc:spChg chg="mod">
          <ac:chgData name="Clynes, Cian (EXT)" userId="bcd0d381-e95e-45a5-b7ee-1efe83133d7c" providerId="ADAL" clId="{F7EB53F4-1333-46D6-8262-88AE75A7A1DE}" dt="2025-08-18T14:24:01.384" v="25" actId="1076"/>
          <ac:spMkLst>
            <pc:docMk/>
            <pc:sldMk cId="2234088778" sldId="2147483489"/>
            <ac:spMk id="12" creationId="{CBDBE6BA-74B1-D954-EBC2-986F531BBE4A}"/>
          </ac:spMkLst>
        </pc:spChg>
        <pc:spChg chg="mod">
          <ac:chgData name="Clynes, Cian (EXT)" userId="bcd0d381-e95e-45a5-b7ee-1efe83133d7c" providerId="ADAL" clId="{F7EB53F4-1333-46D6-8262-88AE75A7A1DE}" dt="2025-08-18T14:23:57.223" v="24" actId="1076"/>
          <ac:spMkLst>
            <pc:docMk/>
            <pc:sldMk cId="2234088778" sldId="2147483489"/>
            <ac:spMk id="18" creationId="{2DCE18AD-376E-DC06-85A0-F6780DCCE2F3}"/>
          </ac:spMkLst>
        </pc:spChg>
      </pc:sldChg>
      <pc:sldChg chg="addSp modSp del mod ord">
        <pc:chgData name="Clynes, Cian (EXT)" userId="bcd0d381-e95e-45a5-b7ee-1efe83133d7c" providerId="ADAL" clId="{F7EB53F4-1333-46D6-8262-88AE75A7A1DE}" dt="2025-08-18T16:12:09.799" v="129" actId="47"/>
        <pc:sldMkLst>
          <pc:docMk/>
          <pc:sldMk cId="3132383944" sldId="2147483492"/>
        </pc:sldMkLst>
      </pc:sldChg>
      <pc:sldChg chg="addSp delSp modSp del mod ord">
        <pc:chgData name="Clynes, Cian (EXT)" userId="bcd0d381-e95e-45a5-b7ee-1efe83133d7c" providerId="ADAL" clId="{F7EB53F4-1333-46D6-8262-88AE75A7A1DE}" dt="2025-08-18T16:12:14.048" v="131" actId="47"/>
        <pc:sldMkLst>
          <pc:docMk/>
          <pc:sldMk cId="2815317911" sldId="2147483493"/>
        </pc:sldMkLst>
      </pc:sldChg>
      <pc:sldChg chg="addSp modSp del ord">
        <pc:chgData name="Clynes, Cian (EXT)" userId="bcd0d381-e95e-45a5-b7ee-1efe83133d7c" providerId="ADAL" clId="{F7EB53F4-1333-46D6-8262-88AE75A7A1DE}" dt="2025-08-18T16:12:13.148" v="130" actId="47"/>
        <pc:sldMkLst>
          <pc:docMk/>
          <pc:sldMk cId="3249810407" sldId="2147483494"/>
        </pc:sldMkLst>
      </pc:sldChg>
      <pc:sldChg chg="modSp mod">
        <pc:chgData name="Clynes, Cian (EXT)" userId="bcd0d381-e95e-45a5-b7ee-1efe83133d7c" providerId="ADAL" clId="{F7EB53F4-1333-46D6-8262-88AE75A7A1DE}" dt="2025-08-18T16:14:13.701" v="149" actId="33524"/>
        <pc:sldMkLst>
          <pc:docMk/>
          <pc:sldMk cId="1281922199" sldId="2147483501"/>
        </pc:sldMkLst>
        <pc:spChg chg="mod">
          <ac:chgData name="Clynes, Cian (EXT)" userId="bcd0d381-e95e-45a5-b7ee-1efe83133d7c" providerId="ADAL" clId="{F7EB53F4-1333-46D6-8262-88AE75A7A1DE}" dt="2025-08-18T16:13:33.574" v="147" actId="20577"/>
          <ac:spMkLst>
            <pc:docMk/>
            <pc:sldMk cId="1281922199" sldId="2147483501"/>
            <ac:spMk id="11" creationId="{8ABDA70F-DE93-C29F-62AD-ACFA1374CAE7}"/>
          </ac:spMkLst>
        </pc:spChg>
        <pc:spChg chg="mod">
          <ac:chgData name="Clynes, Cian (EXT)" userId="bcd0d381-e95e-45a5-b7ee-1efe83133d7c" providerId="ADAL" clId="{F7EB53F4-1333-46D6-8262-88AE75A7A1DE}" dt="2025-08-18T16:14:13.701" v="149" actId="33524"/>
          <ac:spMkLst>
            <pc:docMk/>
            <pc:sldMk cId="1281922199" sldId="2147483501"/>
            <ac:spMk id="13" creationId="{B0B95FD8-552C-9B20-8679-3F4CDBBCF427}"/>
          </ac:spMkLst>
        </pc:spChg>
      </pc:sldChg>
      <pc:sldChg chg="modSp mod">
        <pc:chgData name="Clynes, Cian (EXT)" userId="bcd0d381-e95e-45a5-b7ee-1efe83133d7c" providerId="ADAL" clId="{F7EB53F4-1333-46D6-8262-88AE75A7A1DE}" dt="2025-08-18T16:16:33.257" v="152" actId="20577"/>
        <pc:sldMkLst>
          <pc:docMk/>
          <pc:sldMk cId="2342128477" sldId="2147483502"/>
        </pc:sldMkLst>
        <pc:spChg chg="mod">
          <ac:chgData name="Clynes, Cian (EXT)" userId="bcd0d381-e95e-45a5-b7ee-1efe83133d7c" providerId="ADAL" clId="{F7EB53F4-1333-46D6-8262-88AE75A7A1DE}" dt="2025-08-18T16:16:33.257" v="152" actId="20577"/>
          <ac:spMkLst>
            <pc:docMk/>
            <pc:sldMk cId="2342128477" sldId="2147483502"/>
            <ac:spMk id="62" creationId="{504E759C-AF44-4DEC-A20F-12A8FA51C5C3}"/>
          </ac:spMkLst>
        </pc:spChg>
      </pc:sldChg>
    </pc:docChg>
  </pc:docChgLst>
  <pc:docChgLst>
    <pc:chgData name="Delaney, Niamh" userId="S::niamh.delaney@eirgrid.com::b640c679-7a87-4a67-b0b7-76560e5ea10f" providerId="AD" clId="Web-{D63B9394-8D59-FADD-6C9B-B3FCDBADE905}"/>
    <pc:docChg chg="addSld delSld">
      <pc:chgData name="Delaney, Niamh" userId="S::niamh.delaney@eirgrid.com::b640c679-7a87-4a67-b0b7-76560e5ea10f" providerId="AD" clId="Web-{D63B9394-8D59-FADD-6C9B-B3FCDBADE905}" dt="2025-07-18T10:01:30.571" v="7"/>
      <pc:docMkLst>
        <pc:docMk/>
      </pc:docMkLst>
      <pc:sldChg chg="del">
        <pc:chgData name="Delaney, Niamh" userId="S::niamh.delaney@eirgrid.com::b640c679-7a87-4a67-b0b7-76560e5ea10f" providerId="AD" clId="Web-{D63B9394-8D59-FADD-6C9B-B3FCDBADE905}" dt="2025-07-18T10:01:27.509" v="6"/>
        <pc:sldMkLst>
          <pc:docMk/>
          <pc:sldMk cId="2449304111" sldId="258"/>
        </pc:sldMkLst>
      </pc:sldChg>
      <pc:sldChg chg="del">
        <pc:chgData name="Delaney, Niamh" userId="S::niamh.delaney@eirgrid.com::b640c679-7a87-4a67-b0b7-76560e5ea10f" providerId="AD" clId="Web-{D63B9394-8D59-FADD-6C9B-B3FCDBADE905}" dt="2025-07-18T10:01:30.571" v="7"/>
        <pc:sldMkLst>
          <pc:docMk/>
          <pc:sldMk cId="1509228675" sldId="2147473053"/>
        </pc:sldMkLst>
      </pc:sldChg>
      <pc:sldChg chg="add">
        <pc:chgData name="Delaney, Niamh" userId="S::niamh.delaney@eirgrid.com::b640c679-7a87-4a67-b0b7-76560e5ea10f" providerId="AD" clId="Web-{D63B9394-8D59-FADD-6C9B-B3FCDBADE905}" dt="2025-07-18T10:01:17.133" v="0"/>
        <pc:sldMkLst>
          <pc:docMk/>
          <pc:sldMk cId="2890720581" sldId="2147483463"/>
        </pc:sldMkLst>
      </pc:sldChg>
      <pc:sldChg chg="add">
        <pc:chgData name="Delaney, Niamh" userId="S::niamh.delaney@eirgrid.com::b640c679-7a87-4a67-b0b7-76560e5ea10f" providerId="AD" clId="Web-{D63B9394-8D59-FADD-6C9B-B3FCDBADE905}" dt="2025-07-18T10:01:17.305" v="1"/>
        <pc:sldMkLst>
          <pc:docMk/>
          <pc:sldMk cId="2038073761" sldId="2147483464"/>
        </pc:sldMkLst>
      </pc:sldChg>
      <pc:sldChg chg="add">
        <pc:chgData name="Delaney, Niamh" userId="S::niamh.delaney@eirgrid.com::b640c679-7a87-4a67-b0b7-76560e5ea10f" providerId="AD" clId="Web-{D63B9394-8D59-FADD-6C9B-B3FCDBADE905}" dt="2025-07-18T10:01:17.477" v="2"/>
        <pc:sldMkLst>
          <pc:docMk/>
          <pc:sldMk cId="1909631637" sldId="2147483465"/>
        </pc:sldMkLst>
      </pc:sldChg>
      <pc:sldChg chg="add">
        <pc:chgData name="Delaney, Niamh" userId="S::niamh.delaney@eirgrid.com::b640c679-7a87-4a67-b0b7-76560e5ea10f" providerId="AD" clId="Web-{D63B9394-8D59-FADD-6C9B-B3FCDBADE905}" dt="2025-07-18T10:01:17.571" v="3"/>
        <pc:sldMkLst>
          <pc:docMk/>
          <pc:sldMk cId="476028132" sldId="2147483466"/>
        </pc:sldMkLst>
      </pc:sldChg>
      <pc:sldChg chg="add">
        <pc:chgData name="Delaney, Niamh" userId="S::niamh.delaney@eirgrid.com::b640c679-7a87-4a67-b0b7-76560e5ea10f" providerId="AD" clId="Web-{D63B9394-8D59-FADD-6C9B-B3FCDBADE905}" dt="2025-07-18T10:01:17.774" v="4"/>
        <pc:sldMkLst>
          <pc:docMk/>
          <pc:sldMk cId="3892655480" sldId="2147483467"/>
        </pc:sldMkLst>
      </pc:sldChg>
      <pc:sldChg chg="add">
        <pc:chgData name="Delaney, Niamh" userId="S::niamh.delaney@eirgrid.com::b640c679-7a87-4a67-b0b7-76560e5ea10f" providerId="AD" clId="Web-{D63B9394-8D59-FADD-6C9B-B3FCDBADE905}" dt="2025-07-18T10:01:17.836" v="5"/>
        <pc:sldMkLst>
          <pc:docMk/>
          <pc:sldMk cId="3302770380" sldId="2147483468"/>
        </pc:sldMkLst>
      </pc:sldChg>
      <pc:sldMasterChg chg="addSldLayout">
        <pc:chgData name="Delaney, Niamh" userId="S::niamh.delaney@eirgrid.com::b640c679-7a87-4a67-b0b7-76560e5ea10f" providerId="AD" clId="Web-{D63B9394-8D59-FADD-6C9B-B3FCDBADE905}" dt="2025-07-18T10:01:17.836" v="5"/>
        <pc:sldMasterMkLst>
          <pc:docMk/>
          <pc:sldMasterMk cId="1115240666" sldId="2147483781"/>
        </pc:sldMasterMkLst>
        <pc:sldLayoutChg chg="add replId">
          <pc:chgData name="Delaney, Niamh" userId="S::niamh.delaney@eirgrid.com::b640c679-7a87-4a67-b0b7-76560e5ea10f" providerId="AD" clId="Web-{D63B9394-8D59-FADD-6C9B-B3FCDBADE905}" dt="2025-07-18T10:01:17.133" v="0"/>
          <pc:sldLayoutMkLst>
            <pc:docMk/>
            <pc:sldMasterMk cId="1115240666" sldId="2147483781"/>
            <pc:sldLayoutMk cId="2871772179" sldId="2147483971"/>
          </pc:sldLayoutMkLst>
        </pc:sldLayoutChg>
        <pc:sldLayoutChg chg="add">
          <pc:chgData name="Delaney, Niamh" userId="S::niamh.delaney@eirgrid.com::b640c679-7a87-4a67-b0b7-76560e5ea10f" providerId="AD" clId="Web-{D63B9394-8D59-FADD-6C9B-B3FCDBADE905}" dt="2025-07-18T10:01:17.774" v="4"/>
          <pc:sldLayoutMkLst>
            <pc:docMk/>
            <pc:sldMasterMk cId="1115240666" sldId="2147483781"/>
            <pc:sldLayoutMk cId="1745411054" sldId="2147483972"/>
          </pc:sldLayoutMkLst>
        </pc:sldLayoutChg>
        <pc:sldLayoutChg chg="add">
          <pc:chgData name="Delaney, Niamh" userId="S::niamh.delaney@eirgrid.com::b640c679-7a87-4a67-b0b7-76560e5ea10f" providerId="AD" clId="Web-{D63B9394-8D59-FADD-6C9B-B3FCDBADE905}" dt="2025-07-18T10:01:17.836" v="5"/>
          <pc:sldLayoutMkLst>
            <pc:docMk/>
            <pc:sldMasterMk cId="1115240666" sldId="2147483781"/>
            <pc:sldLayoutMk cId="429209773" sldId="2147483973"/>
          </pc:sldLayoutMkLst>
        </pc:sldLayoutChg>
      </pc:sldMasterChg>
    </pc:docChg>
  </pc:docChgLst>
  <pc:docChgLst>
    <pc:chgData name="O'Sullivan, Brendan" userId="S::brendan.o'sullivan@eirgrid.com::3b6c34b0-af7d-479d-a1a6-7cf1f237b87f" providerId="AD" clId="Web-{A4385F25-0C0A-5098-77C5-CBDE440493C5}"/>
    <pc:docChg chg="addSld delSld modSld">
      <pc:chgData name="O'Sullivan, Brendan" userId="S::brendan.o'sullivan@eirgrid.com::3b6c34b0-af7d-479d-a1a6-7cf1f237b87f" providerId="AD" clId="Web-{A4385F25-0C0A-5098-77C5-CBDE440493C5}" dt="2025-06-06T14:05:21.718" v="54"/>
      <pc:docMkLst>
        <pc:docMk/>
      </pc:docMkLst>
      <pc:sldChg chg="add">
        <pc:chgData name="O'Sullivan, Brendan" userId="S::brendan.o'sullivan@eirgrid.com::3b6c34b0-af7d-479d-a1a6-7cf1f237b87f" providerId="AD" clId="Web-{A4385F25-0C0A-5098-77C5-CBDE440493C5}" dt="2025-06-06T13:55:43.166" v="0"/>
        <pc:sldMkLst>
          <pc:docMk/>
          <pc:sldMk cId="4112200690" sldId="2147482397"/>
        </pc:sldMkLst>
      </pc:sldChg>
      <pc:sldChg chg="add">
        <pc:chgData name="O'Sullivan, Brendan" userId="S::brendan.o'sullivan@eirgrid.com::3b6c34b0-af7d-479d-a1a6-7cf1f237b87f" providerId="AD" clId="Web-{A4385F25-0C0A-5098-77C5-CBDE440493C5}" dt="2025-06-06T13:55:43.182" v="1"/>
        <pc:sldMkLst>
          <pc:docMk/>
          <pc:sldMk cId="3060869810" sldId="2147482398"/>
        </pc:sldMkLst>
      </pc:sldChg>
      <pc:sldChg chg="add">
        <pc:chgData name="O'Sullivan, Brendan" userId="S::brendan.o'sullivan@eirgrid.com::3b6c34b0-af7d-479d-a1a6-7cf1f237b87f" providerId="AD" clId="Web-{A4385F25-0C0A-5098-77C5-CBDE440493C5}" dt="2025-06-06T13:55:43.197" v="2"/>
        <pc:sldMkLst>
          <pc:docMk/>
          <pc:sldMk cId="936233422" sldId="2147482399"/>
        </pc:sldMkLst>
      </pc:sldChg>
      <pc:sldChg chg="add">
        <pc:chgData name="O'Sullivan, Brendan" userId="S::brendan.o'sullivan@eirgrid.com::3b6c34b0-af7d-479d-a1a6-7cf1f237b87f" providerId="AD" clId="Web-{A4385F25-0C0A-5098-77C5-CBDE440493C5}" dt="2025-06-06T13:55:43.229" v="3"/>
        <pc:sldMkLst>
          <pc:docMk/>
          <pc:sldMk cId="2044287415" sldId="2147482400"/>
        </pc:sldMkLst>
      </pc:sldChg>
      <pc:sldChg chg="add">
        <pc:chgData name="O'Sullivan, Brendan" userId="S::brendan.o'sullivan@eirgrid.com::3b6c34b0-af7d-479d-a1a6-7cf1f237b87f" providerId="AD" clId="Web-{A4385F25-0C0A-5098-77C5-CBDE440493C5}" dt="2025-06-06T13:55:43.244" v="4"/>
        <pc:sldMkLst>
          <pc:docMk/>
          <pc:sldMk cId="1843422847" sldId="2147482401"/>
        </pc:sldMkLst>
      </pc:sldChg>
      <pc:sldChg chg="add">
        <pc:chgData name="O'Sullivan, Brendan" userId="S::brendan.o'sullivan@eirgrid.com::3b6c34b0-af7d-479d-a1a6-7cf1f237b87f" providerId="AD" clId="Web-{A4385F25-0C0A-5098-77C5-CBDE440493C5}" dt="2025-06-06T13:55:43.260" v="5"/>
        <pc:sldMkLst>
          <pc:docMk/>
          <pc:sldMk cId="2694939998" sldId="2147482402"/>
        </pc:sldMkLst>
      </pc:sldChg>
      <pc:sldChg chg="add">
        <pc:chgData name="O'Sullivan, Brendan" userId="S::brendan.o'sullivan@eirgrid.com::3b6c34b0-af7d-479d-a1a6-7cf1f237b87f" providerId="AD" clId="Web-{A4385F25-0C0A-5098-77C5-CBDE440493C5}" dt="2025-06-06T13:55:43.291" v="6"/>
        <pc:sldMkLst>
          <pc:docMk/>
          <pc:sldMk cId="999063704" sldId="2147482403"/>
        </pc:sldMkLst>
      </pc:sldChg>
      <pc:sldChg chg="add">
        <pc:chgData name="O'Sullivan, Brendan" userId="S::brendan.o'sullivan@eirgrid.com::3b6c34b0-af7d-479d-a1a6-7cf1f237b87f" providerId="AD" clId="Web-{A4385F25-0C0A-5098-77C5-CBDE440493C5}" dt="2025-06-06T13:55:43.307" v="7"/>
        <pc:sldMkLst>
          <pc:docMk/>
          <pc:sldMk cId="337705797" sldId="2147482404"/>
        </pc:sldMkLst>
      </pc:sldChg>
      <pc:sldChg chg="add">
        <pc:chgData name="O'Sullivan, Brendan" userId="S::brendan.o'sullivan@eirgrid.com::3b6c34b0-af7d-479d-a1a6-7cf1f237b87f" providerId="AD" clId="Web-{A4385F25-0C0A-5098-77C5-CBDE440493C5}" dt="2025-06-06T13:55:43.322" v="8"/>
        <pc:sldMkLst>
          <pc:docMk/>
          <pc:sldMk cId="3968140942" sldId="2147482405"/>
        </pc:sldMkLst>
      </pc:sldChg>
      <pc:sldChg chg="add">
        <pc:chgData name="O'Sullivan, Brendan" userId="S::brendan.o'sullivan@eirgrid.com::3b6c34b0-af7d-479d-a1a6-7cf1f237b87f" providerId="AD" clId="Web-{A4385F25-0C0A-5098-77C5-CBDE440493C5}" dt="2025-06-06T13:55:43.354" v="9"/>
        <pc:sldMkLst>
          <pc:docMk/>
          <pc:sldMk cId="745422801" sldId="2147482406"/>
        </pc:sldMkLst>
      </pc:sldChg>
      <pc:sldChg chg="add">
        <pc:chgData name="O'Sullivan, Brendan" userId="S::brendan.o'sullivan@eirgrid.com::3b6c34b0-af7d-479d-a1a6-7cf1f237b87f" providerId="AD" clId="Web-{A4385F25-0C0A-5098-77C5-CBDE440493C5}" dt="2025-06-06T13:55:43.385" v="10"/>
        <pc:sldMkLst>
          <pc:docMk/>
          <pc:sldMk cId="2006765326" sldId="2147482407"/>
        </pc:sldMkLst>
      </pc:sldChg>
      <pc:sldChg chg="add">
        <pc:chgData name="O'Sullivan, Brendan" userId="S::brendan.o'sullivan@eirgrid.com::3b6c34b0-af7d-479d-a1a6-7cf1f237b87f" providerId="AD" clId="Web-{A4385F25-0C0A-5098-77C5-CBDE440493C5}" dt="2025-06-06T13:55:43.416" v="11"/>
        <pc:sldMkLst>
          <pc:docMk/>
          <pc:sldMk cId="2016877285" sldId="2147482408"/>
        </pc:sldMkLst>
      </pc:sldChg>
      <pc:sldChg chg="add">
        <pc:chgData name="O'Sullivan, Brendan" userId="S::brendan.o'sullivan@eirgrid.com::3b6c34b0-af7d-479d-a1a6-7cf1f237b87f" providerId="AD" clId="Web-{A4385F25-0C0A-5098-77C5-CBDE440493C5}" dt="2025-06-06T13:55:43.447" v="12"/>
        <pc:sldMkLst>
          <pc:docMk/>
          <pc:sldMk cId="348999086" sldId="2147482409"/>
        </pc:sldMkLst>
      </pc:sldChg>
      <pc:sldChg chg="add">
        <pc:chgData name="O'Sullivan, Brendan" userId="S::brendan.o'sullivan@eirgrid.com::3b6c34b0-af7d-479d-a1a6-7cf1f237b87f" providerId="AD" clId="Web-{A4385F25-0C0A-5098-77C5-CBDE440493C5}" dt="2025-06-06T13:55:43.479" v="13"/>
        <pc:sldMkLst>
          <pc:docMk/>
          <pc:sldMk cId="2008080769" sldId="2147482410"/>
        </pc:sldMkLst>
      </pc:sldChg>
      <pc:sldChg chg="add">
        <pc:chgData name="O'Sullivan, Brendan" userId="S::brendan.o'sullivan@eirgrid.com::3b6c34b0-af7d-479d-a1a6-7cf1f237b87f" providerId="AD" clId="Web-{A4385F25-0C0A-5098-77C5-CBDE440493C5}" dt="2025-06-06T13:55:43.572" v="14"/>
        <pc:sldMkLst>
          <pc:docMk/>
          <pc:sldMk cId="1289079293" sldId="2147482411"/>
        </pc:sldMkLst>
      </pc:sldChg>
      <pc:sldChg chg="modSp add del">
        <pc:chgData name="O'Sullivan, Brendan" userId="S::brendan.o'sullivan@eirgrid.com::3b6c34b0-af7d-479d-a1a6-7cf1f237b87f" providerId="AD" clId="Web-{A4385F25-0C0A-5098-77C5-CBDE440493C5}" dt="2025-06-06T14:05:21.718" v="54"/>
        <pc:sldMkLst>
          <pc:docMk/>
          <pc:sldMk cId="2729964827" sldId="2147482412"/>
        </pc:sldMkLst>
      </pc:sldChg>
      <pc:sldChg chg="add del">
        <pc:chgData name="O'Sullivan, Brendan" userId="S::brendan.o'sullivan@eirgrid.com::3b6c34b0-af7d-479d-a1a6-7cf1f237b87f" providerId="AD" clId="Web-{A4385F25-0C0A-5098-77C5-CBDE440493C5}" dt="2025-06-06T14:04:20.137" v="44"/>
        <pc:sldMkLst>
          <pc:docMk/>
          <pc:sldMk cId="2851440615" sldId="2147482412"/>
        </pc:sldMkLst>
      </pc:sldChg>
      <pc:sldChg chg="add del">
        <pc:chgData name="O'Sullivan, Brendan" userId="S::brendan.o'sullivan@eirgrid.com::3b6c34b0-af7d-479d-a1a6-7cf1f237b87f" providerId="AD" clId="Web-{A4385F25-0C0A-5098-77C5-CBDE440493C5}" dt="2025-06-06T14:04:20.137" v="43"/>
        <pc:sldMkLst>
          <pc:docMk/>
          <pc:sldMk cId="2865859128" sldId="2147482413"/>
        </pc:sldMkLst>
      </pc:sldChg>
      <pc:sldChg chg="addSp delSp modSp new">
        <pc:chgData name="O'Sullivan, Brendan" userId="S::brendan.o'sullivan@eirgrid.com::3b6c34b0-af7d-479d-a1a6-7cf1f237b87f" providerId="AD" clId="Web-{A4385F25-0C0A-5098-77C5-CBDE440493C5}" dt="2025-06-06T14:05:18.983" v="53"/>
        <pc:sldMkLst>
          <pc:docMk/>
          <pc:sldMk cId="3488871567" sldId="2147482413"/>
        </pc:sldMkLst>
      </pc:sldChg>
      <pc:sldChg chg="add del">
        <pc:chgData name="O'Sullivan, Brendan" userId="S::brendan.o'sullivan@eirgrid.com::3b6c34b0-af7d-479d-a1a6-7cf1f237b87f" providerId="AD" clId="Web-{A4385F25-0C0A-5098-77C5-CBDE440493C5}" dt="2025-06-06T14:04:20.122" v="42"/>
        <pc:sldMkLst>
          <pc:docMk/>
          <pc:sldMk cId="4152777326" sldId="2147482414"/>
        </pc:sldMkLst>
      </pc:sldChg>
      <pc:sldChg chg="add del">
        <pc:chgData name="O'Sullivan, Brendan" userId="S::brendan.o'sullivan@eirgrid.com::3b6c34b0-af7d-479d-a1a6-7cf1f237b87f" providerId="AD" clId="Web-{A4385F25-0C0A-5098-77C5-CBDE440493C5}" dt="2025-06-06T14:04:20.122" v="41"/>
        <pc:sldMkLst>
          <pc:docMk/>
          <pc:sldMk cId="922509255" sldId="2147482415"/>
        </pc:sldMkLst>
      </pc:sldChg>
      <pc:sldChg chg="add del">
        <pc:chgData name="O'Sullivan, Brendan" userId="S::brendan.o'sullivan@eirgrid.com::3b6c34b0-af7d-479d-a1a6-7cf1f237b87f" providerId="AD" clId="Web-{A4385F25-0C0A-5098-77C5-CBDE440493C5}" dt="2025-06-06T14:04:20.122" v="40"/>
        <pc:sldMkLst>
          <pc:docMk/>
          <pc:sldMk cId="4170870539" sldId="2147482416"/>
        </pc:sldMkLst>
      </pc:sldChg>
      <pc:sldChg chg="add del">
        <pc:chgData name="O'Sullivan, Brendan" userId="S::brendan.o'sullivan@eirgrid.com::3b6c34b0-af7d-479d-a1a6-7cf1f237b87f" providerId="AD" clId="Web-{A4385F25-0C0A-5098-77C5-CBDE440493C5}" dt="2025-06-06T14:04:20.106" v="39"/>
        <pc:sldMkLst>
          <pc:docMk/>
          <pc:sldMk cId="93027796" sldId="2147482417"/>
        </pc:sldMkLst>
      </pc:sldChg>
      <pc:sldChg chg="add del">
        <pc:chgData name="O'Sullivan, Brendan" userId="S::brendan.o'sullivan@eirgrid.com::3b6c34b0-af7d-479d-a1a6-7cf1f237b87f" providerId="AD" clId="Web-{A4385F25-0C0A-5098-77C5-CBDE440493C5}" dt="2025-06-06T14:04:20.106" v="38"/>
        <pc:sldMkLst>
          <pc:docMk/>
          <pc:sldMk cId="38564489" sldId="2147482418"/>
        </pc:sldMkLst>
      </pc:sldChg>
      <pc:sldChg chg="add del">
        <pc:chgData name="O'Sullivan, Brendan" userId="S::brendan.o'sullivan@eirgrid.com::3b6c34b0-af7d-479d-a1a6-7cf1f237b87f" providerId="AD" clId="Web-{A4385F25-0C0A-5098-77C5-CBDE440493C5}" dt="2025-06-06T14:04:20.106" v="37"/>
        <pc:sldMkLst>
          <pc:docMk/>
          <pc:sldMk cId="1983379465" sldId="2147482419"/>
        </pc:sldMkLst>
      </pc:sldChg>
      <pc:sldChg chg="add del">
        <pc:chgData name="O'Sullivan, Brendan" userId="S::brendan.o'sullivan@eirgrid.com::3b6c34b0-af7d-479d-a1a6-7cf1f237b87f" providerId="AD" clId="Web-{A4385F25-0C0A-5098-77C5-CBDE440493C5}" dt="2025-06-06T14:04:20.091" v="36"/>
        <pc:sldMkLst>
          <pc:docMk/>
          <pc:sldMk cId="2818353147" sldId="2147482420"/>
        </pc:sldMkLst>
      </pc:sldChg>
      <pc:sldChg chg="add del">
        <pc:chgData name="O'Sullivan, Brendan" userId="S::brendan.o'sullivan@eirgrid.com::3b6c34b0-af7d-479d-a1a6-7cf1f237b87f" providerId="AD" clId="Web-{A4385F25-0C0A-5098-77C5-CBDE440493C5}" dt="2025-06-06T14:04:20.091" v="35"/>
        <pc:sldMkLst>
          <pc:docMk/>
          <pc:sldMk cId="457909387" sldId="2147482421"/>
        </pc:sldMkLst>
      </pc:sldChg>
      <pc:sldChg chg="add del">
        <pc:chgData name="O'Sullivan, Brendan" userId="S::brendan.o'sullivan@eirgrid.com::3b6c34b0-af7d-479d-a1a6-7cf1f237b87f" providerId="AD" clId="Web-{A4385F25-0C0A-5098-77C5-CBDE440493C5}" dt="2025-06-06T14:04:20.091" v="34"/>
        <pc:sldMkLst>
          <pc:docMk/>
          <pc:sldMk cId="2705481598" sldId="2147482422"/>
        </pc:sldMkLst>
      </pc:sldChg>
      <pc:sldChg chg="add del">
        <pc:chgData name="O'Sullivan, Brendan" userId="S::brendan.o'sullivan@eirgrid.com::3b6c34b0-af7d-479d-a1a6-7cf1f237b87f" providerId="AD" clId="Web-{A4385F25-0C0A-5098-77C5-CBDE440493C5}" dt="2025-06-06T14:04:20.075" v="33"/>
        <pc:sldMkLst>
          <pc:docMk/>
          <pc:sldMk cId="3313609080" sldId="2147482423"/>
        </pc:sldMkLst>
      </pc:sldChg>
      <pc:sldChg chg="add del">
        <pc:chgData name="O'Sullivan, Brendan" userId="S::brendan.o'sullivan@eirgrid.com::3b6c34b0-af7d-479d-a1a6-7cf1f237b87f" providerId="AD" clId="Web-{A4385F25-0C0A-5098-77C5-CBDE440493C5}" dt="2025-06-06T14:04:20.075" v="32"/>
        <pc:sldMkLst>
          <pc:docMk/>
          <pc:sldMk cId="2593129309" sldId="2147482424"/>
        </pc:sldMkLst>
      </pc:sldChg>
      <pc:sldChg chg="add del">
        <pc:chgData name="O'Sullivan, Brendan" userId="S::brendan.o'sullivan@eirgrid.com::3b6c34b0-af7d-479d-a1a6-7cf1f237b87f" providerId="AD" clId="Web-{A4385F25-0C0A-5098-77C5-CBDE440493C5}" dt="2025-06-06T14:04:20.059" v="31"/>
        <pc:sldMkLst>
          <pc:docMk/>
          <pc:sldMk cId="2315001124" sldId="2147482425"/>
        </pc:sldMkLst>
      </pc:sldChg>
      <pc:sldChg chg="add del">
        <pc:chgData name="O'Sullivan, Brendan" userId="S::brendan.o'sullivan@eirgrid.com::3b6c34b0-af7d-479d-a1a6-7cf1f237b87f" providerId="AD" clId="Web-{A4385F25-0C0A-5098-77C5-CBDE440493C5}" dt="2025-06-06T14:04:20.059" v="30"/>
        <pc:sldMkLst>
          <pc:docMk/>
          <pc:sldMk cId="72879735" sldId="2147482426"/>
        </pc:sldMkLst>
      </pc:sldChg>
      <pc:sldMasterChg chg="addSldLayout">
        <pc:chgData name="O'Sullivan, Brendan" userId="S::brendan.o'sullivan@eirgrid.com::3b6c34b0-af7d-479d-a1a6-7cf1f237b87f" providerId="AD" clId="Web-{A4385F25-0C0A-5098-77C5-CBDE440493C5}" dt="2025-06-06T13:55:43.572" v="14"/>
        <pc:sldMasterMkLst>
          <pc:docMk/>
          <pc:sldMasterMk cId="1001138316" sldId="2147483768"/>
        </pc:sldMasterMkLst>
        <pc:sldLayoutChg chg="add">
          <pc:chgData name="O'Sullivan, Brendan" userId="S::brendan.o'sullivan@eirgrid.com::3b6c34b0-af7d-479d-a1a6-7cf1f237b87f" providerId="AD" clId="Web-{A4385F25-0C0A-5098-77C5-CBDE440493C5}" dt="2025-06-06T13:55:43.166" v="0"/>
          <pc:sldLayoutMkLst>
            <pc:docMk/>
            <pc:sldMasterMk cId="1001138316" sldId="2147483768"/>
            <pc:sldLayoutMk cId="3364964972" sldId="2147483844"/>
          </pc:sldLayoutMkLst>
        </pc:sldLayoutChg>
        <pc:sldLayoutChg chg="add">
          <pc:chgData name="O'Sullivan, Brendan" userId="S::brendan.o'sullivan@eirgrid.com::3b6c34b0-af7d-479d-a1a6-7cf1f237b87f" providerId="AD" clId="Web-{A4385F25-0C0A-5098-77C5-CBDE440493C5}" dt="2025-06-06T13:55:43.182" v="1"/>
          <pc:sldLayoutMkLst>
            <pc:docMk/>
            <pc:sldMasterMk cId="1001138316" sldId="2147483768"/>
            <pc:sldLayoutMk cId="4134636428" sldId="2147483845"/>
          </pc:sldLayoutMkLst>
        </pc:sldLayoutChg>
        <pc:sldLayoutChg chg="add">
          <pc:chgData name="O'Sullivan, Brendan" userId="S::brendan.o'sullivan@eirgrid.com::3b6c34b0-af7d-479d-a1a6-7cf1f237b87f" providerId="AD" clId="Web-{A4385F25-0C0A-5098-77C5-CBDE440493C5}" dt="2025-06-06T13:55:43.244" v="4"/>
          <pc:sldLayoutMkLst>
            <pc:docMk/>
            <pc:sldMasterMk cId="1001138316" sldId="2147483768"/>
            <pc:sldLayoutMk cId="3826064464" sldId="2147483846"/>
          </pc:sldLayoutMkLst>
        </pc:sldLayoutChg>
        <pc:sldLayoutChg chg="add">
          <pc:chgData name="O'Sullivan, Brendan" userId="S::brendan.o'sullivan@eirgrid.com::3b6c34b0-af7d-479d-a1a6-7cf1f237b87f" providerId="AD" clId="Web-{A4385F25-0C0A-5098-77C5-CBDE440493C5}" dt="2025-06-06T13:55:43.572" v="14"/>
          <pc:sldLayoutMkLst>
            <pc:docMk/>
            <pc:sldMasterMk cId="1001138316" sldId="2147483768"/>
            <pc:sldLayoutMk cId="2261547562" sldId="2147483847"/>
          </pc:sldLayoutMkLst>
        </pc:sldLayoutChg>
      </pc:sldMasterChg>
      <pc:sldMasterChg chg="addSldLayout">
        <pc:chgData name="O'Sullivan, Brendan" userId="S::brendan.o'sullivan@eirgrid.com::3b6c34b0-af7d-479d-a1a6-7cf1f237b87f" providerId="AD" clId="Web-{A4385F25-0C0A-5098-77C5-CBDE440493C5}" dt="2025-06-06T14:04:38.560" v="45"/>
        <pc:sldMasterMkLst>
          <pc:docMk/>
          <pc:sldMasterMk cId="1115240666" sldId="2147483781"/>
        </pc:sldMasterMkLst>
        <pc:sldLayoutChg chg="add replId">
          <pc:chgData name="O'Sullivan, Brendan" userId="S::brendan.o'sullivan@eirgrid.com::3b6c34b0-af7d-479d-a1a6-7cf1f237b87f" providerId="AD" clId="Web-{A4385F25-0C0A-5098-77C5-CBDE440493C5}" dt="2025-06-06T14:04:38.560" v="45"/>
          <pc:sldLayoutMkLst>
            <pc:docMk/>
            <pc:sldMasterMk cId="1115240666" sldId="2147483781"/>
            <pc:sldLayoutMk cId="686659053" sldId="2147483848"/>
          </pc:sldLayoutMkLst>
        </pc:sldLayoutChg>
      </pc:sldMasterChg>
    </pc:docChg>
  </pc:docChgLst>
  <pc:docChgLst>
    <pc:chgData name="Toms, Reesha" userId="S::reesha.kurichiyiel@eirgrid.com::1a588c61-887a-468a-abbe-b550a6400f29" providerId="AD" clId="Web-{3660DC08-67F1-23DC-1866-7438C3F7AC21}"/>
    <pc:docChg chg="addSld delSld modSld sldOrd">
      <pc:chgData name="Toms, Reesha" userId="S::reesha.kurichiyiel@eirgrid.com::1a588c61-887a-468a-abbe-b550a6400f29" providerId="AD" clId="Web-{3660DC08-67F1-23DC-1866-7438C3F7AC21}" dt="2025-06-16T16:20:28.857" v="290" actId="20577"/>
      <pc:docMkLst>
        <pc:docMk/>
      </pc:docMkLst>
      <pc:sldChg chg="addSp delSp modSp modCm">
        <pc:chgData name="Toms, Reesha" userId="S::reesha.kurichiyiel@eirgrid.com::1a588c61-887a-468a-abbe-b550a6400f29" providerId="AD" clId="Web-{3660DC08-67F1-23DC-1866-7438C3F7AC21}" dt="2025-06-16T16:19:51.778" v="288" actId="14100"/>
        <pc:sldMkLst>
          <pc:docMk/>
          <pc:sldMk cId="2658238730" sldId="273"/>
        </pc:sldMkLst>
        <pc:extLst>
          <p:ext xmlns:p="http://schemas.openxmlformats.org/presentationml/2006/main" uri="{D6D511B9-2390-475A-947B-AFAB55BFBCF1}">
            <pc226:cmChg xmlns:pc226="http://schemas.microsoft.com/office/powerpoint/2022/06/main/command" chg="mod">
              <pc226:chgData name="Toms, Reesha" userId="S::reesha.kurichiyiel@eirgrid.com::1a588c61-887a-468a-abbe-b550a6400f29" providerId="AD" clId="Web-{3660DC08-67F1-23DC-1866-7438C3F7AC21}" dt="2025-06-16T16:11:37.121" v="169" actId="20577"/>
              <pc2:cmMkLst xmlns:pc2="http://schemas.microsoft.com/office/powerpoint/2019/9/main/command">
                <pc:docMk/>
                <pc:sldMk cId="2658238730" sldId="273"/>
                <pc2:cmMk id="{764DB219-C829-49E6-83E5-268A60865BC8}"/>
              </pc2:cmMkLst>
            </pc226:cmChg>
            <pc226:cmChg xmlns:pc226="http://schemas.microsoft.com/office/powerpoint/2022/06/main/command" chg="mod">
              <pc226:chgData name="Toms, Reesha" userId="S::reesha.kurichiyiel@eirgrid.com::1a588c61-887a-468a-abbe-b550a6400f29" providerId="AD" clId="Web-{3660DC08-67F1-23DC-1866-7438C3F7AC21}" dt="2025-06-16T16:11:37.121" v="169" actId="20577"/>
              <pc2:cmMkLst xmlns:pc2="http://schemas.microsoft.com/office/powerpoint/2019/9/main/command">
                <pc:docMk/>
                <pc:sldMk cId="2658238730" sldId="273"/>
                <pc2:cmMk id="{6BE48462-8042-4C9A-B6F4-0D23D231E471}"/>
              </pc2:cmMkLst>
            </pc226:cmChg>
            <pc226:cmChg xmlns:pc226="http://schemas.microsoft.com/office/powerpoint/2022/06/main/command" chg="mod">
              <pc226:chgData name="Toms, Reesha" userId="S::reesha.kurichiyiel@eirgrid.com::1a588c61-887a-468a-abbe-b550a6400f29" providerId="AD" clId="Web-{3660DC08-67F1-23DC-1866-7438C3F7AC21}" dt="2025-06-16T16:11:37.121" v="169" actId="20577"/>
              <pc2:cmMkLst xmlns:pc2="http://schemas.microsoft.com/office/powerpoint/2019/9/main/command">
                <pc:docMk/>
                <pc:sldMk cId="2658238730" sldId="273"/>
                <pc2:cmMk id="{A501C381-0547-45A7-8CF8-751C64BBAD3F}"/>
              </pc2:cmMkLst>
            </pc226:cmChg>
          </p:ext>
        </pc:extLst>
      </pc:sldChg>
      <pc:sldChg chg="del">
        <pc:chgData name="Toms, Reesha" userId="S::reesha.kurichiyiel@eirgrid.com::1a588c61-887a-468a-abbe-b550a6400f29" providerId="AD" clId="Web-{3660DC08-67F1-23DC-1866-7438C3F7AC21}" dt="2025-06-16T16:12:49.576" v="207"/>
        <pc:sldMkLst>
          <pc:docMk/>
          <pc:sldMk cId="514889698" sldId="274"/>
        </pc:sldMkLst>
      </pc:sldChg>
      <pc:sldChg chg="addSp delSp modSp ord">
        <pc:chgData name="Toms, Reesha" userId="S::reesha.kurichiyiel@eirgrid.com::1a588c61-887a-468a-abbe-b550a6400f29" providerId="AD" clId="Web-{3660DC08-67F1-23DC-1866-7438C3F7AC21}" dt="2025-06-16T16:19:25.277" v="286" actId="20577"/>
        <pc:sldMkLst>
          <pc:docMk/>
          <pc:sldMk cId="2303039287" sldId="2147483408"/>
        </pc:sldMkLst>
      </pc:sldChg>
      <pc:sldChg chg="del">
        <pc:chgData name="Toms, Reesha" userId="S::reesha.kurichiyiel@eirgrid.com::1a588c61-887a-468a-abbe-b550a6400f29" providerId="AD" clId="Web-{3660DC08-67F1-23DC-1866-7438C3F7AC21}" dt="2025-06-16T16:14:11.876" v="209"/>
        <pc:sldMkLst>
          <pc:docMk/>
          <pc:sldMk cId="4291360826" sldId="2147483409"/>
        </pc:sldMkLst>
      </pc:sldChg>
      <pc:sldChg chg="addSp modSp">
        <pc:chgData name="Toms, Reesha" userId="S::reesha.kurichiyiel@eirgrid.com::1a588c61-887a-468a-abbe-b550a6400f29" providerId="AD" clId="Web-{3660DC08-67F1-23DC-1866-7438C3F7AC21}" dt="2025-06-16T16:19:18.277" v="285" actId="14100"/>
        <pc:sldMkLst>
          <pc:docMk/>
          <pc:sldMk cId="517485246" sldId="2147483410"/>
        </pc:sldMkLst>
      </pc:sldChg>
    </pc:docChg>
  </pc:docChgLst>
  <pc:docChgLst>
    <pc:chgData name="McGinley, Andrew(EXT)" userId="S::andrew.mcginley@eirgrid.com::913558ba-f8b5-4d5d-b58c-005cccbd315b" providerId="AD" clId="Web-{5B81B4AC-3261-9687-6883-DD60722B619B}"/>
    <pc:docChg chg="addSld modSld">
      <pc:chgData name="McGinley, Andrew(EXT)" userId="S::andrew.mcginley@eirgrid.com::913558ba-f8b5-4d5d-b58c-005cccbd315b" providerId="AD" clId="Web-{5B81B4AC-3261-9687-6883-DD60722B619B}" dt="2025-07-07T13:14:58.745" v="211" actId="20577"/>
      <pc:docMkLst>
        <pc:docMk/>
      </pc:docMkLst>
      <pc:sldChg chg="modSp">
        <pc:chgData name="McGinley, Andrew(EXT)" userId="S::andrew.mcginley@eirgrid.com::913558ba-f8b5-4d5d-b58c-005cccbd315b" providerId="AD" clId="Web-{5B81B4AC-3261-9687-6883-DD60722B619B}" dt="2025-07-07T13:09:06.134" v="69" actId="20577"/>
        <pc:sldMkLst>
          <pc:docMk/>
          <pc:sldMk cId="3087098237" sldId="2147483453"/>
        </pc:sldMkLst>
      </pc:sldChg>
    </pc:docChg>
  </pc:docChgLst>
  <pc:docChgLst>
    <pc:chgData name="Atkinson, James" userId="S::james.atkinson@eirgrid.com::2d058a25-d14d-4a44-a178-8577b87ab98b" providerId="AD" clId="Web-{7B7EA82E-8981-2690-43AE-6F301A92902B}"/>
    <pc:docChg chg="modSld">
      <pc:chgData name="Atkinson, James" userId="S::james.atkinson@eirgrid.com::2d058a25-d14d-4a44-a178-8577b87ab98b" providerId="AD" clId="Web-{7B7EA82E-8981-2690-43AE-6F301A92902B}" dt="2025-06-16T11:16:53.948" v="23"/>
      <pc:docMkLst>
        <pc:docMk/>
      </pc:docMkLst>
      <pc:sldChg chg="modSp">
        <pc:chgData name="Atkinson, James" userId="S::james.atkinson@eirgrid.com::2d058a25-d14d-4a44-a178-8577b87ab98b" providerId="AD" clId="Web-{7B7EA82E-8981-2690-43AE-6F301A92902B}" dt="2025-06-16T11:16:53.948" v="23"/>
        <pc:sldMkLst>
          <pc:docMk/>
          <pc:sldMk cId="298183699" sldId="2147482298"/>
        </pc:sldMkLst>
      </pc:sldChg>
    </pc:docChg>
  </pc:docChgLst>
  <pc:docChgLst>
    <pc:chgData name="Plomp, Rachel (EXT)" userId="S::rachel.plomp@eirgrid.com::cf4df098-8289-4e0d-8eeb-f7f0cb8f10f3" providerId="AD" clId="Web-{EDA43424-5804-BCEF-4FBD-8D1C083A3393}"/>
    <pc:docChg chg="addSld delSld">
      <pc:chgData name="Plomp, Rachel (EXT)" userId="S::rachel.plomp@eirgrid.com::cf4df098-8289-4e0d-8eeb-f7f0cb8f10f3" providerId="AD" clId="Web-{EDA43424-5804-BCEF-4FBD-8D1C083A3393}" dt="2025-08-18T17:56:44.608" v="1"/>
      <pc:docMkLst>
        <pc:docMk/>
      </pc:docMkLst>
      <pc:sldChg chg="add del">
        <pc:chgData name="Plomp, Rachel (EXT)" userId="S::rachel.plomp@eirgrid.com::cf4df098-8289-4e0d-8eeb-f7f0cb8f10f3" providerId="AD" clId="Web-{EDA43424-5804-BCEF-4FBD-8D1C083A3393}" dt="2025-08-18T17:56:44.608" v="1"/>
        <pc:sldMkLst>
          <pc:docMk/>
          <pc:sldMk cId="2885725126" sldId="21474835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2F4D6-8279-418A-8AE9-47AF4E299AA2}"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US"/>
        </a:p>
      </dgm:t>
    </dgm:pt>
    <dgm:pt modelId="{B53502B7-CFD9-4D79-A7B6-A209BE8CBF2D}">
      <dgm:prSet/>
      <dgm:spPr/>
      <dgm:t>
        <a:bodyPr/>
        <a:lstStyle/>
        <a:p>
          <a:pPr rtl="0"/>
          <a:endParaRPr lang="en-US"/>
        </a:p>
      </dgm:t>
    </dgm:pt>
    <dgm:pt modelId="{A2045A31-7D50-4EC7-A496-4FB444941F00}" type="parTrans" cxnId="{BAE352BB-8646-4521-9667-4637C6E72F35}">
      <dgm:prSet/>
      <dgm:spPr/>
      <dgm:t>
        <a:bodyPr/>
        <a:lstStyle/>
        <a:p>
          <a:endParaRPr lang="en-US"/>
        </a:p>
      </dgm:t>
    </dgm:pt>
    <dgm:pt modelId="{D34407FC-6F72-487A-85DD-8DA938FCE5A3}" type="sibTrans" cxnId="{BAE352BB-8646-4521-9667-4637C6E72F35}">
      <dgm:prSet/>
      <dgm:spPr/>
      <dgm:t>
        <a:bodyPr/>
        <a:lstStyle/>
        <a:p>
          <a:endParaRPr lang="en-US"/>
        </a:p>
      </dgm:t>
    </dgm:pt>
    <dgm:pt modelId="{E48EDA4C-8A74-43CF-ADF1-DB0F43C3695D}" type="pres">
      <dgm:prSet presAssocID="{0892F4D6-8279-418A-8AE9-47AF4E299AA2}" presName="linear" presStyleCnt="0">
        <dgm:presLayoutVars>
          <dgm:animLvl val="lvl"/>
          <dgm:resizeHandles val="exact"/>
        </dgm:presLayoutVars>
      </dgm:prSet>
      <dgm:spPr/>
    </dgm:pt>
    <dgm:pt modelId="{BCBE42DD-E755-40FA-869D-120EE8F7268F}" type="pres">
      <dgm:prSet presAssocID="{B53502B7-CFD9-4D79-A7B6-A209BE8CBF2D}" presName="parentText" presStyleLbl="node1" presStyleIdx="0" presStyleCnt="1" custLinFactNeighborY="1535">
        <dgm:presLayoutVars>
          <dgm:chMax val="0"/>
          <dgm:bulletEnabled val="1"/>
        </dgm:presLayoutVars>
      </dgm:prSet>
      <dgm:spPr/>
    </dgm:pt>
  </dgm:ptLst>
  <dgm:cxnLst>
    <dgm:cxn modelId="{934ABF5E-B8CB-497C-899E-C4945916B356}" type="presOf" srcId="{0892F4D6-8279-418A-8AE9-47AF4E299AA2}" destId="{E48EDA4C-8A74-43CF-ADF1-DB0F43C3695D}" srcOrd="0" destOrd="0" presId="urn:microsoft.com/office/officeart/2005/8/layout/vList2"/>
    <dgm:cxn modelId="{461D2A62-1E82-4505-BB97-D4C4FE703D0B}" type="presOf" srcId="{B53502B7-CFD9-4D79-A7B6-A209BE8CBF2D}" destId="{BCBE42DD-E755-40FA-869D-120EE8F7268F}" srcOrd="0" destOrd="0" presId="urn:microsoft.com/office/officeart/2005/8/layout/vList2"/>
    <dgm:cxn modelId="{BAE352BB-8646-4521-9667-4637C6E72F35}" srcId="{0892F4D6-8279-418A-8AE9-47AF4E299AA2}" destId="{B53502B7-CFD9-4D79-A7B6-A209BE8CBF2D}" srcOrd="0" destOrd="0" parTransId="{A2045A31-7D50-4EC7-A496-4FB444941F00}" sibTransId="{D34407FC-6F72-487A-85DD-8DA938FCE5A3}"/>
    <dgm:cxn modelId="{9E35BFD3-E4D9-435C-8DD0-889728FF402B}" type="presParOf" srcId="{E48EDA4C-8A74-43CF-ADF1-DB0F43C3695D}" destId="{BCBE42DD-E755-40FA-869D-120EE8F7268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E42DD-E755-40FA-869D-120EE8F7268F}">
      <dsp:nvSpPr>
        <dsp:cNvPr id="0" name=""/>
        <dsp:cNvSpPr/>
      </dsp:nvSpPr>
      <dsp:spPr>
        <a:xfrm>
          <a:off x="0" y="12518"/>
          <a:ext cx="10972799"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endParaRPr lang="en-US" sz="3400" kern="1200"/>
        </a:p>
      </dsp:txBody>
      <dsp:txXfrm>
        <a:off x="31070" y="43588"/>
        <a:ext cx="10910659"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43A1797-6808-4CA4-8EBF-241BB6612EC9}" type="datetimeFigureOut">
              <a:t>8/22/2025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41AE0BB-88A4-4DC3-8B9C-69D3A292EFC0}" type="slidenum">
              <a:t>‹#›</a:t>
            </a:fld>
            <a:endParaRPr lang="en-GB"/>
          </a:p>
        </p:txBody>
      </p:sp>
    </p:spTree>
    <p:extLst>
      <p:ext uri="{BB962C8B-B14F-4D97-AF65-F5344CB8AC3E}">
        <p14:creationId xmlns:p14="http://schemas.microsoft.com/office/powerpoint/2010/main" val="282042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37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E572-7B87-6201-6429-4AD16CEA5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6B5A1-010B-18D3-0426-907E6CE15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E3631-D6AC-0B62-D2F2-1CC79C275FEC}"/>
              </a:ext>
            </a:extLst>
          </p:cNvPr>
          <p:cNvSpPr>
            <a:spLocks noGrp="1"/>
          </p:cNvSpPr>
          <p:nvPr>
            <p:ph type="body" idx="1"/>
          </p:nvPr>
        </p:nvSpPr>
        <p:spPr/>
        <p:txBody>
          <a:bodyPr/>
          <a:lstStyle/>
          <a:p>
            <a:r>
              <a:rPr lang="en-US"/>
              <a:t>Nothing from BMR. DCUs. More time required for SDP. More detail on delivery timelines. More clarity coming soon. Min 30mins .Look at pipeline of potential </a:t>
            </a:r>
            <a:r>
              <a:rPr lang="en-US" err="1"/>
              <a:t>deepdives</a:t>
            </a:r>
            <a:r>
              <a:rPr lang="en-US"/>
              <a:t>. </a:t>
            </a:r>
          </a:p>
          <a:p>
            <a:r>
              <a:rPr lang="en-US"/>
              <a:t>List of actions are all closed out from previous workshops. 15 mins for SMP ok. BMR would be Brendan.  Michael’s update would be 1 slide – flexibility needs (LDES SONI). </a:t>
            </a:r>
          </a:p>
        </p:txBody>
      </p:sp>
      <p:sp>
        <p:nvSpPr>
          <p:cNvPr id="4" name="Slide Number Placeholder 3">
            <a:extLst>
              <a:ext uri="{FF2B5EF4-FFF2-40B4-BE49-F238E27FC236}">
                <a16:creationId xmlns:a16="http://schemas.microsoft.com/office/drawing/2014/main" id="{3CBFD224-A1D7-4E28-22D3-40B51929D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56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AE0BB-88A4-4DC3-8B9C-69D3A292EFC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57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001ED-F7C8-4C64-B700-DEEE03C1D495}"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397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GB"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153700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E572-7B87-6201-6429-4AD16CEA5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6B5A1-010B-18D3-0426-907E6CE15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E3631-D6AC-0B62-D2F2-1CC79C275FEC}"/>
              </a:ext>
            </a:extLst>
          </p:cNvPr>
          <p:cNvSpPr>
            <a:spLocks noGrp="1"/>
          </p:cNvSpPr>
          <p:nvPr>
            <p:ph type="body" idx="1"/>
          </p:nvPr>
        </p:nvSpPr>
        <p:spPr/>
        <p:txBody>
          <a:bodyPr/>
          <a:lstStyle/>
          <a:p>
            <a:r>
              <a:rPr lang="en-US"/>
              <a:t>Nothing from BMR. DCUs. More time required for SDP. More detail on delivery timelines. More clarity coming soon. Min 30mins .Look at pipeline of potential </a:t>
            </a:r>
            <a:r>
              <a:rPr lang="en-US" err="1"/>
              <a:t>deepdives</a:t>
            </a:r>
            <a:r>
              <a:rPr lang="en-US"/>
              <a:t>. </a:t>
            </a:r>
          </a:p>
          <a:p>
            <a:r>
              <a:rPr lang="en-US"/>
              <a:t>List of actions are all closed out from previous workshops. 15 mins for SMP ok. BMR would be Brendan.  Michael’s update would be 1 slide – flexibility needs (LDES SONI). </a:t>
            </a:r>
          </a:p>
        </p:txBody>
      </p:sp>
      <p:sp>
        <p:nvSpPr>
          <p:cNvPr id="4" name="Slide Number Placeholder 3">
            <a:extLst>
              <a:ext uri="{FF2B5EF4-FFF2-40B4-BE49-F238E27FC236}">
                <a16:creationId xmlns:a16="http://schemas.microsoft.com/office/drawing/2014/main" id="{3CBFD224-A1D7-4E28-22D3-40B51929D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19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20</a:t>
            </a:fld>
            <a:endParaRPr lang="en-IE"/>
          </a:p>
        </p:txBody>
      </p:sp>
    </p:spTree>
    <p:extLst>
      <p:ext uri="{BB962C8B-B14F-4D97-AF65-F5344CB8AC3E}">
        <p14:creationId xmlns:p14="http://schemas.microsoft.com/office/powerpoint/2010/main" val="307935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583EA-8BC1-554F-C982-8C320A1DA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4CC85-CCFB-9307-DFD4-0C6CDE584BF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14D7217-A614-2F4A-518C-6125080668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E135104-82EF-63D3-4393-12F8F1DFD0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ACF5B-7C0E-AA4B-BE23-2910C8703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8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22</a:t>
            </a:fld>
            <a:endParaRPr lang="en-IE"/>
          </a:p>
        </p:txBody>
      </p:sp>
    </p:spTree>
    <p:extLst>
      <p:ext uri="{BB962C8B-B14F-4D97-AF65-F5344CB8AC3E}">
        <p14:creationId xmlns:p14="http://schemas.microsoft.com/office/powerpoint/2010/main" val="405883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E572-7B87-6201-6429-4AD16CEA5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6B5A1-010B-18D3-0426-907E6CE15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E3631-D6AC-0B62-D2F2-1CC79C275FEC}"/>
              </a:ext>
            </a:extLst>
          </p:cNvPr>
          <p:cNvSpPr>
            <a:spLocks noGrp="1"/>
          </p:cNvSpPr>
          <p:nvPr>
            <p:ph type="body" idx="1"/>
          </p:nvPr>
        </p:nvSpPr>
        <p:spPr/>
        <p:txBody>
          <a:bodyPr/>
          <a:lstStyle/>
          <a:p>
            <a:r>
              <a:rPr lang="en-US"/>
              <a:t>Nothing from BMR. DCUs. More time required for SDP. More detail on delivery timelines. More clarity coming soon. Min 30mins .Look at pipeline of potential </a:t>
            </a:r>
            <a:r>
              <a:rPr lang="en-US" err="1"/>
              <a:t>deepdives</a:t>
            </a:r>
            <a:r>
              <a:rPr lang="en-US"/>
              <a:t>. </a:t>
            </a:r>
          </a:p>
          <a:p>
            <a:r>
              <a:rPr lang="en-US"/>
              <a:t>List of actions are all closed out from previous workshops. 15 mins for SMP ok. BMR would be Brendan.  Michael’s update would be 1 slide – flexibility needs (LDES SONI). </a:t>
            </a:r>
          </a:p>
        </p:txBody>
      </p:sp>
      <p:sp>
        <p:nvSpPr>
          <p:cNvPr id="4" name="Slide Number Placeholder 3">
            <a:extLst>
              <a:ext uri="{FF2B5EF4-FFF2-40B4-BE49-F238E27FC236}">
                <a16:creationId xmlns:a16="http://schemas.microsoft.com/office/drawing/2014/main" id="{3CBFD224-A1D7-4E28-22D3-40B51929D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61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24</a:t>
            </a:fld>
            <a:endParaRPr lang="en-IE"/>
          </a:p>
        </p:txBody>
      </p:sp>
    </p:spTree>
    <p:extLst>
      <p:ext uri="{BB962C8B-B14F-4D97-AF65-F5344CB8AC3E}">
        <p14:creationId xmlns:p14="http://schemas.microsoft.com/office/powerpoint/2010/main" val="318731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2715-4DAF-4E83-A325-1A7C59EBF5B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52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ct val="0"/>
              </a:spcBef>
              <a:buFont typeface="Arial,Sans-Serif"/>
              <a:buChar char="•"/>
            </a:pPr>
            <a:r>
              <a:rPr lang="en-GB">
                <a:solidFill>
                  <a:srgbClr val="006768"/>
                </a:solidFill>
              </a:rPr>
              <a:t>As reported in the last newsletter, the EU Commission has recently shared an </a:t>
            </a:r>
            <a:r>
              <a:rPr lang="en-GB" err="1">
                <a:solidFill>
                  <a:srgbClr val="006768"/>
                </a:solidFill>
              </a:rPr>
              <a:t>updatedversion</a:t>
            </a:r>
            <a:r>
              <a:rPr lang="en-GB">
                <a:solidFill>
                  <a:srgbClr val="006768"/>
                </a:solidFill>
              </a:rPr>
              <a:t> of the Capacity Allocation and Congestion Management (CACM) guideline </a:t>
            </a:r>
            <a:r>
              <a:rPr lang="en-GB" err="1">
                <a:solidFill>
                  <a:srgbClr val="006768"/>
                </a:solidFill>
              </a:rPr>
              <a:t>withmember</a:t>
            </a:r>
            <a:r>
              <a:rPr lang="en-GB">
                <a:solidFill>
                  <a:srgbClr val="006768"/>
                </a:solidFill>
              </a:rPr>
              <a:t> states.  In support of this process, as TSO, we have conducted an </a:t>
            </a:r>
            <a:r>
              <a:rPr lang="en-GB" err="1">
                <a:solidFill>
                  <a:srgbClr val="006768"/>
                </a:solidFill>
              </a:rPr>
              <a:t>impactassessment</a:t>
            </a:r>
            <a:r>
              <a:rPr lang="en-GB">
                <a:solidFill>
                  <a:srgbClr val="006768"/>
                </a:solidFill>
              </a:rPr>
              <a:t> and have engaged with ENTSO-E and other external organisations. </a:t>
            </a:r>
            <a:r>
              <a:rPr lang="en-GB" err="1">
                <a:solidFill>
                  <a:srgbClr val="006768"/>
                </a:solidFill>
              </a:rPr>
              <a:t>Ourdetailed</a:t>
            </a:r>
            <a:r>
              <a:rPr lang="en-GB">
                <a:solidFill>
                  <a:srgbClr val="006768"/>
                </a:solidFill>
              </a:rPr>
              <a:t> comments on CACM 2.0 have been sent to the Department of Climate, </a:t>
            </a:r>
            <a:r>
              <a:rPr lang="en-GB" err="1">
                <a:solidFill>
                  <a:srgbClr val="006768"/>
                </a:solidFill>
              </a:rPr>
              <a:t>Energyand</a:t>
            </a:r>
            <a:r>
              <a:rPr lang="en-GB">
                <a:solidFill>
                  <a:srgbClr val="006768"/>
                </a:solidFill>
              </a:rPr>
              <a:t> the Environment (DCEE).  These will be collated and shared with the </a:t>
            </a:r>
            <a:r>
              <a:rPr lang="en-GB" err="1">
                <a:solidFill>
                  <a:srgbClr val="006768"/>
                </a:solidFill>
              </a:rPr>
              <a:t>EUCommission</a:t>
            </a:r>
            <a:r>
              <a:rPr lang="en-GB">
                <a:solidFill>
                  <a:srgbClr val="006768"/>
                </a:solidFill>
              </a:rPr>
              <a:t>.  We are expecting to get more feedback in the Autumn on the progress </a:t>
            </a:r>
            <a:r>
              <a:rPr lang="en-GB" err="1">
                <a:solidFill>
                  <a:srgbClr val="006768"/>
                </a:solidFill>
              </a:rPr>
              <a:t>ofthe</a:t>
            </a:r>
            <a:r>
              <a:rPr lang="en-GB">
                <a:solidFill>
                  <a:srgbClr val="006768"/>
                </a:solidFill>
              </a:rPr>
              <a:t> guidelines through the EU </a:t>
            </a:r>
            <a:r>
              <a:rPr lang="en-GB" err="1">
                <a:solidFill>
                  <a:srgbClr val="006768"/>
                </a:solidFill>
              </a:rPr>
              <a:t>legislativapproval</a:t>
            </a:r>
            <a:r>
              <a:rPr lang="en-GB">
                <a:solidFill>
                  <a:srgbClr val="006768"/>
                </a:solidFill>
              </a:rPr>
              <a:t>/comitology process.  </a:t>
            </a:r>
            <a:endParaRPr lang="en-US"/>
          </a:p>
          <a:p>
            <a:pPr marL="342900" indent="-342900">
              <a:lnSpc>
                <a:spcPct val="90000"/>
              </a:lnSpc>
              <a:spcBef>
                <a:spcPct val="0"/>
              </a:spcBef>
              <a:buFont typeface="Arial,Sans-Serif"/>
              <a:buChar char="•"/>
            </a:pPr>
            <a:endParaRPr lang="en-GB"/>
          </a:p>
          <a:p>
            <a:pPr marL="342900" indent="-342900">
              <a:lnSpc>
                <a:spcPct val="90000"/>
              </a:lnSpc>
              <a:spcBef>
                <a:spcPct val="0"/>
              </a:spcBef>
              <a:buFont typeface="Arial,Sans-Serif"/>
              <a:buChar char="•"/>
            </a:pPr>
            <a:r>
              <a:rPr lang="en-GB">
                <a:solidFill>
                  <a:srgbClr val="006768"/>
                </a:solidFill>
              </a:rPr>
              <a:t>The Specialised Committee on Energy (SCE) which is made of representatives from </a:t>
            </a:r>
            <a:r>
              <a:rPr lang="en-GB" err="1">
                <a:solidFill>
                  <a:srgbClr val="006768"/>
                </a:solidFill>
              </a:rPr>
              <a:t>theEU</a:t>
            </a:r>
            <a:r>
              <a:rPr lang="en-GB">
                <a:solidFill>
                  <a:srgbClr val="006768"/>
                </a:solidFill>
              </a:rPr>
              <a:t> Commission and UK Department for Energy Security and Net Zero (DESNZ) is the </a:t>
            </a:r>
            <a:r>
              <a:rPr lang="en-GB" err="1">
                <a:solidFill>
                  <a:srgbClr val="006768"/>
                </a:solidFill>
              </a:rPr>
              <a:t>bodywhich</a:t>
            </a:r>
            <a:r>
              <a:rPr lang="en-GB">
                <a:solidFill>
                  <a:srgbClr val="006768"/>
                </a:solidFill>
              </a:rPr>
              <a:t> oversees the energy elements of the Trade and Co-operation Agreement(Brexit).  The SCE has sought a technical report from TSOs on the Post Brexit day-</a:t>
            </a:r>
            <a:r>
              <a:rPr lang="en-GB" err="1">
                <a:solidFill>
                  <a:srgbClr val="006768"/>
                </a:solidFill>
              </a:rPr>
              <a:t>aheadarrangements</a:t>
            </a:r>
            <a:r>
              <a:rPr lang="en-GB">
                <a:solidFill>
                  <a:srgbClr val="006768"/>
                </a:solidFill>
              </a:rPr>
              <a:t> for electricity.  This report is currently going through a review cycle </a:t>
            </a:r>
            <a:r>
              <a:rPr lang="en-GB" err="1">
                <a:solidFill>
                  <a:srgbClr val="006768"/>
                </a:solidFill>
              </a:rPr>
              <a:t>butwill</a:t>
            </a:r>
            <a:r>
              <a:rPr lang="en-GB">
                <a:solidFill>
                  <a:srgbClr val="006768"/>
                </a:solidFill>
              </a:rPr>
              <a:t> be submitted ahead of the next SCE meeting in November.  We are anticipating </a:t>
            </a:r>
            <a:r>
              <a:rPr lang="en-GB" err="1">
                <a:solidFill>
                  <a:srgbClr val="006768"/>
                </a:solidFill>
              </a:rPr>
              <a:t>afurther</a:t>
            </a:r>
            <a:r>
              <a:rPr lang="en-GB">
                <a:solidFill>
                  <a:srgbClr val="006768"/>
                </a:solidFill>
              </a:rPr>
              <a:t> update after the November meeting. </a:t>
            </a:r>
            <a:endParaRPr lang="en-US"/>
          </a:p>
          <a:p>
            <a:endParaRPr lang="en-IE">
              <a:ea typeface="Calibri"/>
              <a:cs typeface="Calibri"/>
            </a:endParaRPr>
          </a:p>
        </p:txBody>
      </p:sp>
      <p:sp>
        <p:nvSpPr>
          <p:cNvPr id="4" name="Slide Number Placeholder 3"/>
          <p:cNvSpPr>
            <a:spLocks noGrp="1"/>
          </p:cNvSpPr>
          <p:nvPr>
            <p:ph type="sldNum" sz="quarter" idx="5"/>
          </p:nvPr>
        </p:nvSpPr>
        <p:spPr/>
        <p:txBody>
          <a:bodyPr/>
          <a:lstStyle/>
          <a:p>
            <a:fld id="{64968FDA-446A-274E-9B95-ECB200CA4F03}" type="slidenum">
              <a:rPr lang="en-US" smtClean="0"/>
              <a:t>25</a:t>
            </a:fld>
            <a:endParaRPr lang="en-US"/>
          </a:p>
        </p:txBody>
      </p:sp>
    </p:spTree>
    <p:extLst>
      <p:ext uri="{BB962C8B-B14F-4D97-AF65-F5344CB8AC3E}">
        <p14:creationId xmlns:p14="http://schemas.microsoft.com/office/powerpoint/2010/main" val="749698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E572-7B87-6201-6429-4AD16CEA5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6B5A1-010B-18D3-0426-907E6CE15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E3631-D6AC-0B62-D2F2-1CC79C275FEC}"/>
              </a:ext>
            </a:extLst>
          </p:cNvPr>
          <p:cNvSpPr>
            <a:spLocks noGrp="1"/>
          </p:cNvSpPr>
          <p:nvPr>
            <p:ph type="body" idx="1"/>
          </p:nvPr>
        </p:nvSpPr>
        <p:spPr/>
        <p:txBody>
          <a:bodyPr/>
          <a:lstStyle/>
          <a:p>
            <a:r>
              <a:rPr lang="en-US"/>
              <a:t>Nothing from BMR. DCUs. More time required for SDP. More detail on delivery timelines. More clarity coming soon. Min 30mins .Look at pipeline of potential </a:t>
            </a:r>
            <a:r>
              <a:rPr lang="en-US" err="1"/>
              <a:t>deepdives</a:t>
            </a:r>
            <a:r>
              <a:rPr lang="en-US"/>
              <a:t>. </a:t>
            </a:r>
          </a:p>
          <a:p>
            <a:r>
              <a:rPr lang="en-US"/>
              <a:t>List of actions are all closed out from previous workshops. 15 mins for SMP ok. BMR would be Brendan.  Michael’s update would be 1 slide – flexibility needs (LDES SONI). </a:t>
            </a:r>
          </a:p>
        </p:txBody>
      </p:sp>
      <p:sp>
        <p:nvSpPr>
          <p:cNvPr id="4" name="Slide Number Placeholder 3">
            <a:extLst>
              <a:ext uri="{FF2B5EF4-FFF2-40B4-BE49-F238E27FC236}">
                <a16:creationId xmlns:a16="http://schemas.microsoft.com/office/drawing/2014/main" id="{3CBFD224-A1D7-4E28-22D3-40B51929D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02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27</a:t>
            </a:fld>
            <a:endParaRPr lang="en-IE"/>
          </a:p>
        </p:txBody>
      </p:sp>
    </p:spTree>
    <p:extLst>
      <p:ext uri="{BB962C8B-B14F-4D97-AF65-F5344CB8AC3E}">
        <p14:creationId xmlns:p14="http://schemas.microsoft.com/office/powerpoint/2010/main" val="207439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28</a:t>
            </a:fld>
            <a:endParaRPr lang="en-IE"/>
          </a:p>
        </p:txBody>
      </p:sp>
    </p:spTree>
    <p:extLst>
      <p:ext uri="{BB962C8B-B14F-4D97-AF65-F5344CB8AC3E}">
        <p14:creationId xmlns:p14="http://schemas.microsoft.com/office/powerpoint/2010/main" val="1868782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160F2-6AC5-5E0B-F4A8-627CED0D4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BCDE2-57A7-357E-3480-EDB0B40ED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9F933-8927-3CC1-5BB5-DF516FCE44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04F574-6D5E-C893-5A64-1058CCF609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57E0A-F321-48DC-AF94-681D4DCF344D}" type="slidenum">
              <a:rPr kumimoji="0" lang="en-GB" sz="1200" b="0" i="0" u="none" strike="noStrike" kern="1200" cap="none" spc="0" normalizeH="0" baseline="0" noProof="0" smtClean="0">
                <a:ln>
                  <a:noFill/>
                </a:ln>
                <a:solidFill>
                  <a:prstClr val="black"/>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Graphik"/>
              <a:ea typeface="+mn-ea"/>
              <a:cs typeface="+mn-cs"/>
            </a:endParaRPr>
          </a:p>
        </p:txBody>
      </p:sp>
    </p:spTree>
    <p:extLst>
      <p:ext uri="{BB962C8B-B14F-4D97-AF65-F5344CB8AC3E}">
        <p14:creationId xmlns:p14="http://schemas.microsoft.com/office/powerpoint/2010/main" val="3551651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E572-7B87-6201-6429-4AD16CEA5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6B5A1-010B-18D3-0426-907E6CE15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E3631-D6AC-0B62-D2F2-1CC79C275FEC}"/>
              </a:ext>
            </a:extLst>
          </p:cNvPr>
          <p:cNvSpPr>
            <a:spLocks noGrp="1"/>
          </p:cNvSpPr>
          <p:nvPr>
            <p:ph type="body" idx="1"/>
          </p:nvPr>
        </p:nvSpPr>
        <p:spPr/>
        <p:txBody>
          <a:bodyPr/>
          <a:lstStyle/>
          <a:p>
            <a:r>
              <a:rPr lang="en-US"/>
              <a:t>Nothing from BMR. DCUs. More time required for SDP. More detail on delivery timelines. More clarity coming soon. Min 30mins .Look at pipeline of potential </a:t>
            </a:r>
            <a:r>
              <a:rPr lang="en-US" err="1"/>
              <a:t>deepdives</a:t>
            </a:r>
            <a:r>
              <a:rPr lang="en-US"/>
              <a:t>. </a:t>
            </a:r>
          </a:p>
          <a:p>
            <a:r>
              <a:rPr lang="en-US"/>
              <a:t>List of actions are all closed out from previous workshops. 15 mins for SMP ok. BMR would be Brendan.  Michael’s update would be 1 slide – flexibility needs (LDES SONI). </a:t>
            </a:r>
          </a:p>
        </p:txBody>
      </p:sp>
      <p:sp>
        <p:nvSpPr>
          <p:cNvPr id="4" name="Slide Number Placeholder 3">
            <a:extLst>
              <a:ext uri="{FF2B5EF4-FFF2-40B4-BE49-F238E27FC236}">
                <a16:creationId xmlns:a16="http://schemas.microsoft.com/office/drawing/2014/main" id="{3CBFD224-A1D7-4E28-22D3-40B51929D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13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AE0BB-88A4-4DC3-8B9C-69D3A292EFC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960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38</a:t>
            </a:fld>
            <a:endParaRPr lang="en-IE"/>
          </a:p>
        </p:txBody>
      </p:sp>
    </p:spTree>
    <p:extLst>
      <p:ext uri="{BB962C8B-B14F-4D97-AF65-F5344CB8AC3E}">
        <p14:creationId xmlns:p14="http://schemas.microsoft.com/office/powerpoint/2010/main" val="1242709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71E4-041C-E52E-C502-4CF782572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AF2C2-EC99-9702-D1CB-104407C1A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4317C-18C4-D5EF-EE2D-FBBC71E8D643}"/>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23C1D012-81B4-D3CE-7297-A75F3BA43B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7DFC0B-81FF-47CA-B58A-4F561180745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640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42</a:t>
            </a:fld>
            <a:endParaRPr lang="en-IE"/>
          </a:p>
        </p:txBody>
      </p:sp>
    </p:spTree>
    <p:extLst>
      <p:ext uri="{BB962C8B-B14F-4D97-AF65-F5344CB8AC3E}">
        <p14:creationId xmlns:p14="http://schemas.microsoft.com/office/powerpoint/2010/main" val="67441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3</a:t>
            </a:fld>
            <a:endParaRPr lang="en-IE"/>
          </a:p>
        </p:txBody>
      </p:sp>
    </p:spTree>
    <p:extLst>
      <p:ext uri="{BB962C8B-B14F-4D97-AF65-F5344CB8AC3E}">
        <p14:creationId xmlns:p14="http://schemas.microsoft.com/office/powerpoint/2010/main" val="2978603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0900-C026-695E-42B5-FB7EC3CEC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935CF-3B0B-A8DA-CE77-01F26DC94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7B96A-DA40-2FE8-B2FF-7A26CA2D109B}"/>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20A52183-3D1B-1FAE-4629-20AC00107E2C}"/>
              </a:ext>
            </a:extLst>
          </p:cNvPr>
          <p:cNvSpPr>
            <a:spLocks noGrp="1"/>
          </p:cNvSpPr>
          <p:nvPr>
            <p:ph type="sldNum" sz="quarter" idx="5"/>
          </p:nvPr>
        </p:nvSpPr>
        <p:spPr/>
        <p:txBody>
          <a:bodyPr/>
          <a:lstStyle/>
          <a:p>
            <a:fld id="{C41AE0BB-88A4-4DC3-8B9C-69D3A292EFC0}" type="slidenum">
              <a:rPr lang="en-IE" smtClean="0"/>
              <a:t>43</a:t>
            </a:fld>
            <a:endParaRPr lang="en-IE"/>
          </a:p>
        </p:txBody>
      </p:sp>
    </p:spTree>
    <p:extLst>
      <p:ext uri="{BB962C8B-B14F-4D97-AF65-F5344CB8AC3E}">
        <p14:creationId xmlns:p14="http://schemas.microsoft.com/office/powerpoint/2010/main" val="2137235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44</a:t>
            </a:fld>
            <a:endParaRPr lang="en-IE"/>
          </a:p>
        </p:txBody>
      </p:sp>
    </p:spTree>
    <p:extLst>
      <p:ext uri="{BB962C8B-B14F-4D97-AF65-F5344CB8AC3E}">
        <p14:creationId xmlns:p14="http://schemas.microsoft.com/office/powerpoint/2010/main" val="50098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2715-4DAF-4E83-A325-1A7C59EBF5B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06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E572-7B87-6201-6429-4AD16CEA5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6B5A1-010B-18D3-0426-907E6CE15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E3631-D6AC-0B62-D2F2-1CC79C275FEC}"/>
              </a:ext>
            </a:extLst>
          </p:cNvPr>
          <p:cNvSpPr>
            <a:spLocks noGrp="1"/>
          </p:cNvSpPr>
          <p:nvPr>
            <p:ph type="body" idx="1"/>
          </p:nvPr>
        </p:nvSpPr>
        <p:spPr/>
        <p:txBody>
          <a:bodyPr/>
          <a:lstStyle/>
          <a:p>
            <a:r>
              <a:rPr lang="en-US"/>
              <a:t>Nothing from BMR. DCUs. More time required for SDP. More detail on delivery timelines. More clarity coming soon. Min 30mins .Look at pipeline of potential </a:t>
            </a:r>
            <a:r>
              <a:rPr lang="en-US" err="1"/>
              <a:t>deepdives</a:t>
            </a:r>
            <a:r>
              <a:rPr lang="en-US"/>
              <a:t>. </a:t>
            </a:r>
          </a:p>
          <a:p>
            <a:r>
              <a:rPr lang="en-US"/>
              <a:t>List of actions are all closed out from previous workshops. 15 mins for SMP ok. BMR would be Brendan.  Michael’s update would be 1 slide – flexibility needs (LDES SONI). </a:t>
            </a:r>
          </a:p>
        </p:txBody>
      </p:sp>
      <p:sp>
        <p:nvSpPr>
          <p:cNvPr id="4" name="Slide Number Placeholder 3">
            <a:extLst>
              <a:ext uri="{FF2B5EF4-FFF2-40B4-BE49-F238E27FC236}">
                <a16:creationId xmlns:a16="http://schemas.microsoft.com/office/drawing/2014/main" id="{3CBFD224-A1D7-4E28-22D3-40B51929D7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72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41AE0BB-88A4-4DC3-8B9C-69D3A292EFC0}" type="slidenum">
              <a:rPr lang="en-IE" smtClean="0"/>
              <a:t>7</a:t>
            </a:fld>
            <a:endParaRPr lang="en-IE"/>
          </a:p>
        </p:txBody>
      </p:sp>
    </p:spTree>
    <p:extLst>
      <p:ext uri="{BB962C8B-B14F-4D97-AF65-F5344CB8AC3E}">
        <p14:creationId xmlns:p14="http://schemas.microsoft.com/office/powerpoint/2010/main" val="412308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C5243-47E2-ECD0-E31B-4DE1DD7B3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91C22-4462-25AD-6D36-EB6E8367746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7DEDA2B-5517-F409-9F82-784D0D7D3C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37B04F-0EC4-4366-24AE-A9B3EB7684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ACF5B-7C0E-AA4B-BE23-2910C8703D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0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importance of </a:t>
            </a:r>
            <a:r>
              <a:rPr lang="en-GB" err="1"/>
              <a:t>scada</a:t>
            </a:r>
            <a:r>
              <a:rPr lang="en-GB"/>
              <a:t> signals reflecting the registered limits in registration since they will be used in the PN check</a:t>
            </a:r>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09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 new PN Feasibility check process will automatically occur every 30 minutes or on demand for the Control Centres</a:t>
            </a:r>
          </a:p>
          <a:p>
            <a:r>
              <a:rPr lang="en-GB"/>
              <a:t>- Starting off, the Minimum &amp; maximum registered and operational limits of each unit will be found.</a:t>
            </a:r>
          </a:p>
          <a:p>
            <a:pPr marL="171450" indent="-171450">
              <a:buFontTx/>
              <a:buChar char="-"/>
            </a:pPr>
            <a:r>
              <a:rPr lang="en-GB"/>
              <a:t>Then, a starting point for each unit is taken from the SCADA signals a unit is sending for “Actual Output” and “Remaining Energy”</a:t>
            </a:r>
          </a:p>
          <a:p>
            <a:pPr marL="171450" indent="-171450">
              <a:buFontTx/>
              <a:buChar char="-"/>
            </a:pPr>
            <a:r>
              <a:rPr lang="en-GB"/>
              <a:t>The PNs submitted are layered on top looking out across the day.</a:t>
            </a:r>
          </a:p>
          <a:p>
            <a:pPr marL="171450" indent="-171450">
              <a:buFontTx/>
              <a:buChar char="-"/>
            </a:pPr>
            <a:r>
              <a:rPr lang="en-IE"/>
              <a:t>Using the PN the forecast energy remaining is calculated across the day.</a:t>
            </a:r>
          </a:p>
          <a:p>
            <a:pPr marL="171450" indent="-171450">
              <a:buFontTx/>
              <a:buChar char="-"/>
            </a:pPr>
            <a:r>
              <a:rPr lang="en-IE"/>
              <a:t>Where the calculated forecast energy remaining breaches the Operational or registered limits an error is flagged to the control centre engineers. Here that is shown in yellow and red highlighting.</a:t>
            </a:r>
          </a:p>
          <a:p>
            <a:pPr marL="171450" indent="-171450">
              <a:buFontTx/>
              <a:buChar char="-"/>
            </a:pPr>
            <a:r>
              <a:rPr lang="en-IE"/>
              <a:t>Depending on the severity of the breach energy limited units may be excluded from indicative operations schedules to ensure secure schedules are created. This would not preclude the Control centres from dispatching units may be required to ensure secure schedules are created.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2A123-C048-444F-B11B-724ABAA321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080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Master" Target="../slideMasters/slideMaster10.xml"/><Relationship Id="rId4" Type="http://schemas.openxmlformats.org/officeDocument/2006/relationships/image" Target="../media/image49.png"/></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1.xml"/><Relationship Id="rId4" Type="http://schemas.openxmlformats.org/officeDocument/2006/relationships/image" Target="../media/image23.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 Id="rId5" Type="http://schemas.openxmlformats.org/officeDocument/2006/relationships/image" Target="../media/image27.png"/><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8.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3.png"/><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642553"/>
            <a:ext cx="5246053"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
          <a:stretch/>
        </p:blipFill>
        <p:spPr>
          <a:xfrm>
            <a:off x="6096001" y="403583"/>
            <a:ext cx="5976938" cy="6049605"/>
          </a:xfrm>
          <a:prstGeom prst="rect">
            <a:avLst/>
          </a:prstGeom>
        </p:spPr>
      </p:pic>
      <p:sp>
        <p:nvSpPr>
          <p:cNvPr id="5" name="Rectangle 4">
            <a:extLst>
              <a:ext uri="{FF2B5EF4-FFF2-40B4-BE49-F238E27FC236}">
                <a16:creationId xmlns:a16="http://schemas.microsoft.com/office/drawing/2014/main" id="{24234057-46DE-1886-F72E-DDD7C011C35E}"/>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5C94-FDD4-B5CA-2C47-D40CCFD3EA72}"/>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3061100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nd &amp; Sustainabil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descr="A picture containing vector graphics&#10;&#10;Description automatically generated">
            <a:extLst>
              <a:ext uri="{FF2B5EF4-FFF2-40B4-BE49-F238E27FC236}">
                <a16:creationId xmlns:a16="http://schemas.microsoft.com/office/drawing/2014/main" id="{8B710262-0A31-439B-FFC5-9592C6926693}"/>
              </a:ext>
            </a:extLst>
          </p:cNvPr>
          <p:cNvPicPr>
            <a:picLocks noChangeAspect="1"/>
          </p:cNvPicPr>
          <p:nvPr/>
        </p:nvPicPr>
        <p:blipFill>
          <a:blip r:embed="rId2"/>
          <a:stretch>
            <a:fill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p:nvSpPr>
        <p:spPr>
          <a:xfrm>
            <a:off x="12076999" y="3429000"/>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p:nvSpPr>
        <p:spPr>
          <a:xfrm>
            <a:off x="12076999" y="403583"/>
            <a:ext cx="115001" cy="3024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1741287"/>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24605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6" name="Picture 5">
            <a:extLst>
              <a:ext uri="{FF2B5EF4-FFF2-40B4-BE49-F238E27FC236}">
                <a16:creationId xmlns:a16="http://schemas.microsoft.com/office/drawing/2014/main" id="{2E4A6F17-8F23-3197-8673-01918E504E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01" y="403584"/>
            <a:ext cx="5976938" cy="6049605"/>
          </a:xfrm>
          <a:prstGeom prst="rect">
            <a:avLst/>
          </a:prstGeom>
        </p:spPr>
      </p:pic>
      <p:sp>
        <p:nvSpPr>
          <p:cNvPr id="8" name="Rectangle 7">
            <a:extLst>
              <a:ext uri="{FF2B5EF4-FFF2-40B4-BE49-F238E27FC236}">
                <a16:creationId xmlns:a16="http://schemas.microsoft.com/office/drawing/2014/main" id="{9685B8C6-026A-EEAD-6BE8-B8124D30B50B}"/>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61C4626B-9DFF-A6BB-68A4-C26A6EE606B0}"/>
              </a:ext>
            </a:extLst>
          </p:cNvPr>
          <p:cNvSpPr/>
          <p:nvPr userDrawn="1"/>
        </p:nvSpPr>
        <p:spPr>
          <a:xfrm>
            <a:off x="12077001"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10609523"/>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68293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3" y="404813"/>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3"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100AB8A1-123E-29EC-2DC7-B9D8A38BE4EC}"/>
              </a:ext>
            </a:extLst>
          </p:cNvPr>
          <p:cNvSpPr/>
          <p:nvPr userDrawn="1"/>
        </p:nvSpPr>
        <p:spPr>
          <a:xfrm>
            <a:off x="12077001"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8" name="Text Placeholder 9">
            <a:extLst>
              <a:ext uri="{FF2B5EF4-FFF2-40B4-BE49-F238E27FC236}">
                <a16:creationId xmlns:a16="http://schemas.microsoft.com/office/drawing/2014/main" id="{57B33696-877B-D21B-5349-54F5B0EDB134}"/>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1501600694"/>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398187"/>
            <a:ext cx="11449080" cy="453584"/>
          </a:xfrm>
        </p:spPr>
        <p:txBody>
          <a:bodyPr anchor="t"/>
          <a:lstStyle>
            <a:lvl1pPr algn="l">
              <a:defRPr sz="3000" b="1"/>
            </a:lvl1pPr>
          </a:lstStyle>
          <a:p>
            <a:r>
              <a:rPr lang="en-GB"/>
              <a:t>Presentation Title</a:t>
            </a:r>
            <a:endParaRPr lang="en-US"/>
          </a:p>
        </p:txBody>
      </p:sp>
      <p:sp>
        <p:nvSpPr>
          <p:cNvPr id="5" name="Rectangle 4">
            <a:extLst>
              <a:ext uri="{FF2B5EF4-FFF2-40B4-BE49-F238E27FC236}">
                <a16:creationId xmlns:a16="http://schemas.microsoft.com/office/drawing/2014/main" id="{98AFDAF0-C0D3-E64C-E484-4AEC719BE9B4}"/>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967301AA-4D24-A7A1-128D-218BC812545E}"/>
              </a:ext>
            </a:extLst>
          </p:cNvPr>
          <p:cNvSpPr/>
          <p:nvPr userDrawn="1"/>
        </p:nvSpPr>
        <p:spPr>
          <a:xfrm>
            <a:off x="12077001"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Tree>
    <p:extLst>
      <p:ext uri="{BB962C8B-B14F-4D97-AF65-F5344CB8AC3E}">
        <p14:creationId xmlns:p14="http://schemas.microsoft.com/office/powerpoint/2010/main" val="369056019"/>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68293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3" y="404813"/>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3"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B4F6A1B1-36C3-13DB-999B-10463CF51209}"/>
              </a:ext>
            </a:extLst>
          </p:cNvPr>
          <p:cNvSpPr/>
          <p:nvPr userDrawn="1"/>
        </p:nvSpPr>
        <p:spPr>
          <a:xfrm>
            <a:off x="12077001"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1625693564"/>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68293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3" y="404813"/>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3"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B4F6A1B1-36C3-13DB-999B-10463CF51209}"/>
              </a:ext>
            </a:extLst>
          </p:cNvPr>
          <p:cNvSpPr/>
          <p:nvPr userDrawn="1"/>
        </p:nvSpPr>
        <p:spPr>
          <a:xfrm>
            <a:off x="12077001" y="403583"/>
            <a:ext cx="115001" cy="3024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985303228"/>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Wind &amp; Sustainabilty">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68293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9" name="Picture 8" descr="A picture containing vector graphics&#10;&#10;Description automatically generated">
            <a:extLst>
              <a:ext uri="{FF2B5EF4-FFF2-40B4-BE49-F238E27FC236}">
                <a16:creationId xmlns:a16="http://schemas.microsoft.com/office/drawing/2014/main" id="{8B710262-0A31-439B-FFC5-9592C6926693}"/>
              </a:ext>
            </a:extLst>
          </p:cNvPr>
          <p:cNvPicPr>
            <a:picLocks noChangeAspect="1"/>
          </p:cNvPicPr>
          <p:nvPr userDrawn="1"/>
        </p:nvPicPr>
        <p:blipFill>
          <a:blip r:embed="rId2"/>
          <a:stretch>
            <a:fillRect/>
          </a:stretch>
        </p:blipFill>
        <p:spPr>
          <a:xfrm>
            <a:off x="9048753" y="404813"/>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3"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userDrawn="1"/>
        </p:nvSpPr>
        <p:spPr>
          <a:xfrm>
            <a:off x="12077001" y="3429000"/>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967301AA-4D24-A7A1-128D-218BC812545E}"/>
              </a:ext>
            </a:extLst>
          </p:cNvPr>
          <p:cNvSpPr/>
          <p:nvPr userDrawn="1"/>
        </p:nvSpPr>
        <p:spPr>
          <a:xfrm>
            <a:off x="12077001" y="403583"/>
            <a:ext cx="115001" cy="3024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
        <p:nvSpPr>
          <p:cNvPr id="4" name="Title 3">
            <a:extLst>
              <a:ext uri="{FF2B5EF4-FFF2-40B4-BE49-F238E27FC236}">
                <a16:creationId xmlns:a16="http://schemas.microsoft.com/office/drawing/2014/main" id="{88564A06-A195-2AF7-EC5B-8B46C30ED56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36596121"/>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68293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3" y="404813"/>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3"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B4F6A1B1-36C3-13DB-999B-10463CF51209}"/>
              </a:ext>
            </a:extLst>
          </p:cNvPr>
          <p:cNvSpPr/>
          <p:nvPr userDrawn="1"/>
        </p:nvSpPr>
        <p:spPr>
          <a:xfrm>
            <a:off x="12077001"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214265320"/>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01B0-9A6B-0BC4-D2C5-9953FCE70A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BDB081-9F99-3B0D-4085-BCCD1676120C}"/>
              </a:ext>
            </a:extLst>
          </p:cNvPr>
          <p:cNvSpPr>
            <a:spLocks noGrp="1"/>
          </p:cNvSpPr>
          <p:nvPr>
            <p:ph type="dt" sz="half" idx="10"/>
          </p:nvPr>
        </p:nvSpPr>
        <p:spPr/>
        <p:txBody>
          <a:bodyPr/>
          <a:lstStyle/>
          <a:p>
            <a:fld id="{B54FDFEB-1EC7-442D-B2AA-492443413F7D}" type="datetimeFigureOut">
              <a:rPr lang="en-GB" smtClean="0"/>
              <a:t>22/08/2025</a:t>
            </a:fld>
            <a:endParaRPr lang="en-GB"/>
          </a:p>
        </p:txBody>
      </p:sp>
      <p:sp>
        <p:nvSpPr>
          <p:cNvPr id="4" name="Footer Placeholder 3">
            <a:extLst>
              <a:ext uri="{FF2B5EF4-FFF2-40B4-BE49-F238E27FC236}">
                <a16:creationId xmlns:a16="http://schemas.microsoft.com/office/drawing/2014/main" id="{6538582B-7D09-2CFA-BF9C-569A8F8495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FCB9C8-8209-56FC-6B7A-82E00406EDFB}"/>
              </a:ext>
            </a:extLst>
          </p:cNvPr>
          <p:cNvSpPr>
            <a:spLocks noGrp="1"/>
          </p:cNvSpPr>
          <p:nvPr>
            <p:ph type="sldNum" sz="quarter" idx="12"/>
          </p:nvPr>
        </p:nvSpPr>
        <p:spPr/>
        <p:txBody>
          <a:bodyPr/>
          <a:lstStyle/>
          <a:p>
            <a:fld id="{4C2FDF3B-E3E6-4727-A3C3-88F1C679DE88}" type="slidenum">
              <a:rPr lang="en-GB" smtClean="0"/>
              <a:t>‹#›</a:t>
            </a:fld>
            <a:endParaRPr lang="en-GB"/>
          </a:p>
        </p:txBody>
      </p:sp>
    </p:spTree>
    <p:extLst>
      <p:ext uri="{BB962C8B-B14F-4D97-AF65-F5344CB8AC3E}">
        <p14:creationId xmlns:p14="http://schemas.microsoft.com/office/powerpoint/2010/main" val="1719260040"/>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9_Title_Whit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B9CC278-6ACC-462E-AA11-E583B422646B}"/>
              </a:ext>
            </a:extLst>
          </p:cNvPr>
          <p:cNvSpPr>
            <a:spLocks noGrp="1"/>
          </p:cNvSpPr>
          <p:nvPr>
            <p:ph type="title"/>
          </p:nvPr>
        </p:nvSpPr>
        <p:spPr>
          <a:xfrm>
            <a:off x="280576" y="-78901"/>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 name="Foliennummernplatzhalter 2">
            <a:extLst>
              <a:ext uri="{FF2B5EF4-FFF2-40B4-BE49-F238E27FC236}">
                <a16:creationId xmlns:a16="http://schemas.microsoft.com/office/drawing/2014/main" id="{86412BFD-EB30-9E5F-FC1D-424863C5E856}"/>
              </a:ext>
            </a:extLst>
          </p:cNvPr>
          <p:cNvSpPr>
            <a:spLocks noGrp="1"/>
          </p:cNvSpPr>
          <p:nvPr>
            <p:ph type="sldNum" sz="quarter" idx="4"/>
          </p:nvPr>
        </p:nvSpPr>
        <p:spPr>
          <a:xfrm>
            <a:off x="11425911" y="6453398"/>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spTree>
    <p:extLst>
      <p:ext uri="{BB962C8B-B14F-4D97-AF65-F5344CB8AC3E}">
        <p14:creationId xmlns:p14="http://schemas.microsoft.com/office/powerpoint/2010/main" val="3092133018"/>
      </p:ext>
    </p:extLst>
  </p:cSld>
  <p:clrMapOvr>
    <a:overrideClrMapping bg1="lt1" tx1="dk1" bg2="lt2" tx2="dk2" accent1="accent1" accent2="accent2" accent3="accent3" accent4="accent4" accent5="accent5" accent6="accent6" hlink="hlink" folHlink="folHlink"/>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642553"/>
            <a:ext cx="5246053"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
          <a:stretch/>
        </p:blipFill>
        <p:spPr>
          <a:xfrm>
            <a:off x="6096001" y="403583"/>
            <a:ext cx="5976938" cy="6049605"/>
          </a:xfrm>
          <a:prstGeom prst="rect">
            <a:avLst/>
          </a:prstGeom>
        </p:spPr>
      </p:pic>
      <p:sp>
        <p:nvSpPr>
          <p:cNvPr id="5" name="Rectangle 4">
            <a:extLst>
              <a:ext uri="{FF2B5EF4-FFF2-40B4-BE49-F238E27FC236}">
                <a16:creationId xmlns:a16="http://schemas.microsoft.com/office/drawing/2014/main" id="{24234057-46DE-1886-F72E-DDD7C011C35E}"/>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5C94-FDD4-B5CA-2C47-D40CCFD3EA72}"/>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14499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386017475"/>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descr="Wind turbines on top of a hill">
            <a:extLst>
              <a:ext uri="{FF2B5EF4-FFF2-40B4-BE49-F238E27FC236}">
                <a16:creationId xmlns:a16="http://schemas.microsoft.com/office/drawing/2014/main" id="{0E5AC474-235E-9C00-3567-6392B1199B3D}"/>
              </a:ext>
            </a:extLst>
          </p:cNvPr>
          <p:cNvPicPr>
            <a:picLocks noChangeAspect="1"/>
          </p:cNvPicPr>
          <p:nvPr/>
        </p:nvPicPr>
        <p:blipFill>
          <a:blip r:embed="rId2"/>
          <a:srcRect/>
          <a:stretch/>
        </p:blipFill>
        <p:spPr>
          <a:xfrm>
            <a:off x="6096001" y="1122364"/>
            <a:ext cx="5976938" cy="4865077"/>
          </a:xfrm>
          <a:prstGeom prst="rect">
            <a:avLst/>
          </a:prstGeom>
        </p:spPr>
      </p:pic>
      <p:sp>
        <p:nvSpPr>
          <p:cNvPr id="6" name="Rectangle 5">
            <a:extLst>
              <a:ext uri="{FF2B5EF4-FFF2-40B4-BE49-F238E27FC236}">
                <a16:creationId xmlns:a16="http://schemas.microsoft.com/office/drawing/2014/main" id="{FFAA8731-03C1-CE4F-5EC6-AD7B2998CDC5}"/>
              </a:ext>
            </a:extLst>
          </p:cNvPr>
          <p:cNvSpPr/>
          <p:nvPr/>
        </p:nvSpPr>
        <p:spPr>
          <a:xfrm>
            <a:off x="12076999" y="3429000"/>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14885-C64A-3387-49DC-B8B809392E73}"/>
              </a:ext>
            </a:extLst>
          </p:cNvPr>
          <p:cNvSpPr/>
          <p:nvPr/>
        </p:nvSpPr>
        <p:spPr>
          <a:xfrm>
            <a:off x="12076999" y="403583"/>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85739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4AA2CE45-5ABC-198B-1060-09BB899710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995EB2EB-7A5A-8D0B-6C31-E5A1DB62E5D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33BB55-03EA-6BD2-6798-1BF44BCD089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706515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6" name="Picture 5">
            <a:extLst>
              <a:ext uri="{FF2B5EF4-FFF2-40B4-BE49-F238E27FC236}">
                <a16:creationId xmlns:a16="http://schemas.microsoft.com/office/drawing/2014/main" id="{2E4A6F17-8F23-3197-8673-01918E504EC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8" name="Rectangle 7">
            <a:extLst>
              <a:ext uri="{FF2B5EF4-FFF2-40B4-BE49-F238E27FC236}">
                <a16:creationId xmlns:a16="http://schemas.microsoft.com/office/drawing/2014/main" id="{9685B8C6-026A-EEAD-6BE8-B8124D30B50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4626B-9DFF-A6BB-68A4-C26A6EE606B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227984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0AB8A1-123E-29EC-2DC7-B9D8A38BE4EC}"/>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57B33696-877B-D21B-5349-54F5B0EDB13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7969231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398187"/>
            <a:ext cx="11449080" cy="453584"/>
          </a:xfrm>
        </p:spPr>
        <p:txBody>
          <a:bodyPr anchor="t"/>
          <a:lstStyle>
            <a:lvl1pPr algn="l">
              <a:defRPr sz="3000" b="1"/>
            </a:lvl1pPr>
          </a:lstStyle>
          <a:p>
            <a:r>
              <a:rPr lang="en-GB"/>
              <a:t>Presentation Title</a:t>
            </a:r>
            <a:endParaRPr lang="en-US"/>
          </a:p>
        </p:txBody>
      </p:sp>
      <p:sp>
        <p:nvSpPr>
          <p:cNvPr id="5" name="Rectangle 4">
            <a:extLst>
              <a:ext uri="{FF2B5EF4-FFF2-40B4-BE49-F238E27FC236}">
                <a16:creationId xmlns:a16="http://schemas.microsoft.com/office/drawing/2014/main" id="{98AFDAF0-C0D3-E64C-E484-4AEC719BE9B4}"/>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1450676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7945223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4749950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Wind &amp; Sustainabilty">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descr="A picture containing vector graphics&#10;&#10;Description automatically generated">
            <a:extLst>
              <a:ext uri="{FF2B5EF4-FFF2-40B4-BE49-F238E27FC236}">
                <a16:creationId xmlns:a16="http://schemas.microsoft.com/office/drawing/2014/main" id="{8B710262-0A31-439B-FFC5-9592C6926693}"/>
              </a:ext>
            </a:extLst>
          </p:cNvPr>
          <p:cNvPicPr>
            <a:picLocks noChangeAspect="1"/>
          </p:cNvPicPr>
          <p:nvPr/>
        </p:nvPicPr>
        <p:blipFill>
          <a:blip r:embed="rId2"/>
          <a:stretch>
            <a:fill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p:nvSpPr>
        <p:spPr>
          <a:xfrm>
            <a:off x="12076999" y="3429000"/>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p:nvSpPr>
        <p:spPr>
          <a:xfrm>
            <a:off x="12076999" y="403583"/>
            <a:ext cx="115001" cy="3024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
        <p:nvSpPr>
          <p:cNvPr id="4" name="Title 3">
            <a:extLst>
              <a:ext uri="{FF2B5EF4-FFF2-40B4-BE49-F238E27FC236}">
                <a16:creationId xmlns:a16="http://schemas.microsoft.com/office/drawing/2014/main" id="{88564A06-A195-2AF7-EC5B-8B46C30ED56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995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8000407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a:solidFill>
                  <a:schemeClr val="accent1"/>
                </a:solidFill>
                <a:latin typeface="GT Sectra Fine Rg" panose="00000500000000000000" pitchFamily="50"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GT Sectra Fine</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ctr"/>
          <a:lstStyle>
            <a:lvl1pPr>
              <a:spcAft>
                <a:spcPts val="0"/>
              </a:spcAft>
              <a:defRPr sz="1600"/>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1976478"/>
            <a:ext cx="2953039" cy="485340"/>
          </a:xfrm>
        </p:spPr>
        <p:txBody>
          <a:bodyPr anchor="ctr"/>
          <a:lstStyle>
            <a:lvl1pPr>
              <a:spcAft>
                <a:spcPts val="0"/>
              </a:spcAft>
              <a:defRPr sz="1600"/>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581356"/>
            <a:ext cx="2953039" cy="485340"/>
          </a:xfrm>
        </p:spPr>
        <p:txBody>
          <a:bodyPr anchor="ctr"/>
          <a:lstStyle>
            <a:lvl1pPr>
              <a:spcAft>
                <a:spcPts val="0"/>
              </a:spcAft>
              <a:defRPr sz="1600"/>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186234"/>
            <a:ext cx="2953039" cy="485340"/>
          </a:xfrm>
        </p:spPr>
        <p:txBody>
          <a:bodyPr anchor="ctr"/>
          <a:lstStyle>
            <a:lvl1pPr>
              <a:spcAft>
                <a:spcPts val="0"/>
              </a:spcAft>
              <a:defRPr sz="1600"/>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3791112"/>
            <a:ext cx="2953039" cy="485340"/>
          </a:xfrm>
        </p:spPr>
        <p:txBody>
          <a:bodyPr anchor="ctr"/>
          <a:lstStyle>
            <a:lvl1pPr>
              <a:spcAft>
                <a:spcPts val="0"/>
              </a:spcAft>
              <a:defRPr sz="1600"/>
            </a:lvl1pPr>
          </a:lstStyle>
          <a:p>
            <a:pPr lvl="0"/>
            <a:r>
              <a:rPr lang="en-GB"/>
              <a:t>Agenda item</a:t>
            </a:r>
            <a:endParaRPr lang="en-US"/>
          </a:p>
        </p:txBody>
      </p:sp>
      <p:sp>
        <p:nvSpPr>
          <p:cNvPr id="65" name="Text Placeholder 17">
            <a:extLst>
              <a:ext uri="{FF2B5EF4-FFF2-40B4-BE49-F238E27FC236}">
                <a16:creationId xmlns:a16="http://schemas.microsoft.com/office/drawing/2014/main" id="{F28AA3EC-0083-2742-A4D0-0B32569FD766}"/>
              </a:ext>
            </a:extLst>
          </p:cNvPr>
          <p:cNvSpPr>
            <a:spLocks noGrp="1"/>
          </p:cNvSpPr>
          <p:nvPr>
            <p:ph type="body" sz="quarter" idx="26" hasCustomPrompt="1"/>
          </p:nvPr>
        </p:nvSpPr>
        <p:spPr>
          <a:xfrm>
            <a:off x="4966971" y="4395990"/>
            <a:ext cx="2953039" cy="485340"/>
          </a:xfrm>
        </p:spPr>
        <p:txBody>
          <a:bodyPr anchor="ctr"/>
          <a:lstStyle>
            <a:lvl1pPr>
              <a:spcAft>
                <a:spcPts val="0"/>
              </a:spcAft>
              <a:defRPr sz="1600"/>
            </a:lvl1pPr>
          </a:lstStyle>
          <a:p>
            <a:pPr lvl="0"/>
            <a:r>
              <a:rPr lang="en-GB"/>
              <a:t>Agenda item</a:t>
            </a:r>
            <a:endParaRPr lang="en-US"/>
          </a:p>
        </p:txBody>
      </p:sp>
      <p:sp>
        <p:nvSpPr>
          <p:cNvPr id="67" name="Text Placeholder 17">
            <a:extLst>
              <a:ext uri="{FF2B5EF4-FFF2-40B4-BE49-F238E27FC236}">
                <a16:creationId xmlns:a16="http://schemas.microsoft.com/office/drawing/2014/main" id="{D46DA866-B19E-684E-8A23-EEA295487841}"/>
              </a:ext>
            </a:extLst>
          </p:cNvPr>
          <p:cNvSpPr>
            <a:spLocks noGrp="1"/>
          </p:cNvSpPr>
          <p:nvPr>
            <p:ph type="body" sz="quarter" idx="28" hasCustomPrompt="1"/>
          </p:nvPr>
        </p:nvSpPr>
        <p:spPr>
          <a:xfrm>
            <a:off x="4966971" y="5000868"/>
            <a:ext cx="2953039" cy="485340"/>
          </a:xfrm>
        </p:spPr>
        <p:txBody>
          <a:bodyPr anchor="ctr"/>
          <a:lstStyle>
            <a:lvl1pPr>
              <a:spcAft>
                <a:spcPts val="0"/>
              </a:spcAft>
              <a:defRPr sz="1600"/>
            </a:lvl1pPr>
          </a:lstStyle>
          <a:p>
            <a:pPr lvl="0"/>
            <a:r>
              <a:rPr lang="en-GB"/>
              <a:t>Agenda item</a:t>
            </a:r>
            <a:endParaRPr lang="en-US"/>
          </a:p>
        </p:txBody>
      </p:sp>
      <p:sp>
        <p:nvSpPr>
          <p:cNvPr id="69" name="Text Placeholder 17">
            <a:extLst>
              <a:ext uri="{FF2B5EF4-FFF2-40B4-BE49-F238E27FC236}">
                <a16:creationId xmlns:a16="http://schemas.microsoft.com/office/drawing/2014/main" id="{A4A135E2-DF01-5543-BA57-DFBCCC446A3A}"/>
              </a:ext>
            </a:extLst>
          </p:cNvPr>
          <p:cNvSpPr>
            <a:spLocks noGrp="1"/>
          </p:cNvSpPr>
          <p:nvPr>
            <p:ph type="body" sz="quarter" idx="30" hasCustomPrompt="1"/>
          </p:nvPr>
        </p:nvSpPr>
        <p:spPr>
          <a:xfrm>
            <a:off x="4966971" y="5605747"/>
            <a:ext cx="2953039" cy="485340"/>
          </a:xfrm>
        </p:spPr>
        <p:txBody>
          <a:bodyPr anchor="ctr"/>
          <a:lstStyle>
            <a:lvl1pPr>
              <a:spcAft>
                <a:spcPts val="0"/>
              </a:spcAft>
              <a:defRPr sz="1600"/>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a:off x="4426242"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a:off x="4426242"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a:off x="4426242"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a:off x="4426242"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a:off x="4426242"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4" name="Text Placeholder 17">
            <a:extLst>
              <a:ext uri="{FF2B5EF4-FFF2-40B4-BE49-F238E27FC236}">
                <a16:creationId xmlns:a16="http://schemas.microsoft.com/office/drawing/2014/main" id="{B70B7DFE-5DE8-0F42-BF3C-DA43110C0D0E}"/>
              </a:ext>
            </a:extLst>
          </p:cNvPr>
          <p:cNvSpPr>
            <a:spLocks noGrp="1"/>
          </p:cNvSpPr>
          <p:nvPr>
            <p:ph type="body" sz="quarter" idx="36" hasCustomPrompt="1"/>
          </p:nvPr>
        </p:nvSpPr>
        <p:spPr>
          <a:xfrm>
            <a:off x="4426242"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5" name="Text Placeholder 17">
            <a:extLst>
              <a:ext uri="{FF2B5EF4-FFF2-40B4-BE49-F238E27FC236}">
                <a16:creationId xmlns:a16="http://schemas.microsoft.com/office/drawing/2014/main" id="{D63FCDAD-F7F9-774F-8EC9-A0777820ED0F}"/>
              </a:ext>
            </a:extLst>
          </p:cNvPr>
          <p:cNvSpPr>
            <a:spLocks noGrp="1"/>
          </p:cNvSpPr>
          <p:nvPr>
            <p:ph type="body" sz="quarter" idx="37" hasCustomPrompt="1"/>
          </p:nvPr>
        </p:nvSpPr>
        <p:spPr>
          <a:xfrm>
            <a:off x="4426242"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6" name="Text Placeholder 17">
            <a:extLst>
              <a:ext uri="{FF2B5EF4-FFF2-40B4-BE49-F238E27FC236}">
                <a16:creationId xmlns:a16="http://schemas.microsoft.com/office/drawing/2014/main" id="{AE66CCF5-C5F4-5645-A851-E4A7D572FDA7}"/>
              </a:ext>
            </a:extLst>
          </p:cNvPr>
          <p:cNvSpPr>
            <a:spLocks noGrp="1"/>
          </p:cNvSpPr>
          <p:nvPr>
            <p:ph type="body" sz="quarter" idx="38" hasCustomPrompt="1"/>
          </p:nvPr>
        </p:nvSpPr>
        <p:spPr>
          <a:xfrm>
            <a:off x="4426242"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cxnSp>
        <p:nvCxnSpPr>
          <p:cNvPr id="4" name="Straight Connector 3">
            <a:extLst>
              <a:ext uri="{FF2B5EF4-FFF2-40B4-BE49-F238E27FC236}">
                <a16:creationId xmlns:a16="http://schemas.microsoft.com/office/drawing/2014/main" id="{D72EABDE-2DC7-B441-8D65-EC926DD10B85}"/>
              </a:ext>
            </a:extLst>
          </p:cNvPr>
          <p:cNvCxnSpPr/>
          <p:nvPr/>
        </p:nvCxnSpPr>
        <p:spPr>
          <a:xfrm>
            <a:off x="4045241" y="1371600"/>
            <a:ext cx="0" cy="47194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ctr"/>
          <a:lstStyle>
            <a:lvl1pPr>
              <a:spcAft>
                <a:spcPts val="0"/>
              </a:spcAft>
              <a:defRPr sz="1600"/>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1976478"/>
            <a:ext cx="2953039" cy="485340"/>
          </a:xfrm>
        </p:spPr>
        <p:txBody>
          <a:bodyPr anchor="ctr"/>
          <a:lstStyle>
            <a:lvl1pPr>
              <a:spcAft>
                <a:spcPts val="0"/>
              </a:spcAft>
              <a:defRPr sz="1600"/>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581356"/>
            <a:ext cx="2953039" cy="485340"/>
          </a:xfrm>
        </p:spPr>
        <p:txBody>
          <a:bodyPr anchor="ctr"/>
          <a:lstStyle>
            <a:lvl1pPr>
              <a:spcAft>
                <a:spcPts val="0"/>
              </a:spcAft>
              <a:defRPr sz="1600"/>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186234"/>
            <a:ext cx="2953039" cy="485340"/>
          </a:xfrm>
        </p:spPr>
        <p:txBody>
          <a:bodyPr anchor="ctr"/>
          <a:lstStyle>
            <a:lvl1pPr>
              <a:spcAft>
                <a:spcPts val="0"/>
              </a:spcAft>
              <a:defRPr sz="1600"/>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3791112"/>
            <a:ext cx="2953039" cy="485340"/>
          </a:xfrm>
        </p:spPr>
        <p:txBody>
          <a:bodyPr anchor="ctr"/>
          <a:lstStyle>
            <a:lvl1pPr>
              <a:spcAft>
                <a:spcPts val="0"/>
              </a:spcAft>
              <a:defRPr sz="1600"/>
            </a:lvl1pPr>
          </a:lstStyle>
          <a:p>
            <a:pPr lvl="0"/>
            <a:r>
              <a:rPr lang="en-GB"/>
              <a:t>Agenda item</a:t>
            </a:r>
            <a:endParaRPr lang="en-US"/>
          </a:p>
        </p:txBody>
      </p:sp>
      <p:sp>
        <p:nvSpPr>
          <p:cNvPr id="91" name="Text Placeholder 17">
            <a:extLst>
              <a:ext uri="{FF2B5EF4-FFF2-40B4-BE49-F238E27FC236}">
                <a16:creationId xmlns:a16="http://schemas.microsoft.com/office/drawing/2014/main" id="{8D7A3AD2-4413-D941-B944-D1D235AC6689}"/>
              </a:ext>
            </a:extLst>
          </p:cNvPr>
          <p:cNvSpPr>
            <a:spLocks noGrp="1"/>
          </p:cNvSpPr>
          <p:nvPr>
            <p:ph type="body" sz="quarter" idx="44" hasCustomPrompt="1"/>
          </p:nvPr>
        </p:nvSpPr>
        <p:spPr>
          <a:xfrm>
            <a:off x="8857959" y="4395990"/>
            <a:ext cx="2953039" cy="485340"/>
          </a:xfrm>
        </p:spPr>
        <p:txBody>
          <a:bodyPr anchor="ctr"/>
          <a:lstStyle>
            <a:lvl1pPr>
              <a:spcAft>
                <a:spcPts val="0"/>
              </a:spcAft>
              <a:defRPr sz="1600"/>
            </a:lvl1pPr>
          </a:lstStyle>
          <a:p>
            <a:pPr lvl="0"/>
            <a:r>
              <a:rPr lang="en-GB"/>
              <a:t>Agenda item</a:t>
            </a:r>
            <a:endParaRPr lang="en-US"/>
          </a:p>
        </p:txBody>
      </p:sp>
      <p:sp>
        <p:nvSpPr>
          <p:cNvPr id="92" name="Text Placeholder 17">
            <a:extLst>
              <a:ext uri="{FF2B5EF4-FFF2-40B4-BE49-F238E27FC236}">
                <a16:creationId xmlns:a16="http://schemas.microsoft.com/office/drawing/2014/main" id="{F5014509-24B5-6040-8686-31A95601E0B3}"/>
              </a:ext>
            </a:extLst>
          </p:cNvPr>
          <p:cNvSpPr>
            <a:spLocks noGrp="1"/>
          </p:cNvSpPr>
          <p:nvPr>
            <p:ph type="body" sz="quarter" idx="45" hasCustomPrompt="1"/>
          </p:nvPr>
        </p:nvSpPr>
        <p:spPr>
          <a:xfrm>
            <a:off x="8857959" y="5000868"/>
            <a:ext cx="2953039" cy="485340"/>
          </a:xfrm>
        </p:spPr>
        <p:txBody>
          <a:bodyPr anchor="ctr"/>
          <a:lstStyle>
            <a:lvl1pPr>
              <a:spcAft>
                <a:spcPts val="0"/>
              </a:spcAft>
              <a:defRPr sz="1600"/>
            </a:lvl1pPr>
          </a:lstStyle>
          <a:p>
            <a:pPr lvl="0"/>
            <a:r>
              <a:rPr lang="en-GB"/>
              <a:t>Agenda item</a:t>
            </a:r>
            <a:endParaRPr lang="en-US"/>
          </a:p>
        </p:txBody>
      </p:sp>
      <p:sp>
        <p:nvSpPr>
          <p:cNvPr id="93" name="Text Placeholder 17">
            <a:extLst>
              <a:ext uri="{FF2B5EF4-FFF2-40B4-BE49-F238E27FC236}">
                <a16:creationId xmlns:a16="http://schemas.microsoft.com/office/drawing/2014/main" id="{02B9D5CB-DA36-724C-A996-6331344816A3}"/>
              </a:ext>
            </a:extLst>
          </p:cNvPr>
          <p:cNvSpPr>
            <a:spLocks noGrp="1"/>
          </p:cNvSpPr>
          <p:nvPr>
            <p:ph type="body" sz="quarter" idx="46" hasCustomPrompt="1"/>
          </p:nvPr>
        </p:nvSpPr>
        <p:spPr>
          <a:xfrm>
            <a:off x="8857959" y="5605747"/>
            <a:ext cx="2953039" cy="485340"/>
          </a:xfrm>
        </p:spPr>
        <p:txBody>
          <a:bodyPr anchor="ctr"/>
          <a:lstStyle>
            <a:lvl1pPr>
              <a:spcAft>
                <a:spcPts val="0"/>
              </a:spcAft>
              <a:defRPr sz="1600"/>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a:off x="8317230"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a:off x="8317230"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a:off x="8317230"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a:off x="8317230"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a:off x="8317230"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9" name="Text Placeholder 17">
            <a:extLst>
              <a:ext uri="{FF2B5EF4-FFF2-40B4-BE49-F238E27FC236}">
                <a16:creationId xmlns:a16="http://schemas.microsoft.com/office/drawing/2014/main" id="{2DD1FA43-908E-6A4A-8D78-19F781C138B2}"/>
              </a:ext>
            </a:extLst>
          </p:cNvPr>
          <p:cNvSpPr>
            <a:spLocks noGrp="1"/>
          </p:cNvSpPr>
          <p:nvPr>
            <p:ph type="body" sz="quarter" idx="52" hasCustomPrompt="1"/>
          </p:nvPr>
        </p:nvSpPr>
        <p:spPr>
          <a:xfrm>
            <a:off x="8317230"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100" name="Text Placeholder 17">
            <a:extLst>
              <a:ext uri="{FF2B5EF4-FFF2-40B4-BE49-F238E27FC236}">
                <a16:creationId xmlns:a16="http://schemas.microsoft.com/office/drawing/2014/main" id="{B42DF6FB-CEA5-344B-B42D-A5B8AF0712F6}"/>
              </a:ext>
            </a:extLst>
          </p:cNvPr>
          <p:cNvSpPr>
            <a:spLocks noGrp="1"/>
          </p:cNvSpPr>
          <p:nvPr>
            <p:ph type="body" sz="quarter" idx="53" hasCustomPrompt="1"/>
          </p:nvPr>
        </p:nvSpPr>
        <p:spPr>
          <a:xfrm>
            <a:off x="8317230"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101" name="Text Placeholder 17">
            <a:extLst>
              <a:ext uri="{FF2B5EF4-FFF2-40B4-BE49-F238E27FC236}">
                <a16:creationId xmlns:a16="http://schemas.microsoft.com/office/drawing/2014/main" id="{DD7618EA-1B4E-9D4F-BE9D-ED39BC26377B}"/>
              </a:ext>
            </a:extLst>
          </p:cNvPr>
          <p:cNvSpPr>
            <a:spLocks noGrp="1"/>
          </p:cNvSpPr>
          <p:nvPr>
            <p:ph type="body" sz="quarter" idx="54" hasCustomPrompt="1"/>
          </p:nvPr>
        </p:nvSpPr>
        <p:spPr>
          <a:xfrm>
            <a:off x="8317230"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5" name="Foliennummernplatzhalter 2">
            <a:extLst>
              <a:ext uri="{FF2B5EF4-FFF2-40B4-BE49-F238E27FC236}">
                <a16:creationId xmlns:a16="http://schemas.microsoft.com/office/drawing/2014/main" id="{E16A90E8-23AE-4B5C-BD66-F452B084251E}"/>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spTree>
    <p:extLst>
      <p:ext uri="{BB962C8B-B14F-4D97-AF65-F5344CB8AC3E}">
        <p14:creationId xmlns:p14="http://schemas.microsoft.com/office/powerpoint/2010/main" val="158810332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Image Section Break 1">
    <p:spTree>
      <p:nvGrpSpPr>
        <p:cNvPr id="1" name=""/>
        <p:cNvGrpSpPr/>
        <p:nvPr/>
      </p:nvGrpSpPr>
      <p:grpSpPr>
        <a:xfrm>
          <a:off x="0" y="0"/>
          <a:ext cx="0" cy="0"/>
          <a:chOff x="0" y="0"/>
          <a:chExt cx="0" cy="0"/>
        </a:xfrm>
      </p:grpSpPr>
      <p:pic>
        <p:nvPicPr>
          <p:cNvPr id="3" name="Picture 2" descr="A group of wind turbines in the water&#10;&#10;Description automatically generated with medium confidence">
            <a:extLst>
              <a:ext uri="{FF2B5EF4-FFF2-40B4-BE49-F238E27FC236}">
                <a16:creationId xmlns:a16="http://schemas.microsoft.com/office/drawing/2014/main" id="{C07D3FB4-C7EC-DE31-5B9F-25364AA7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flipH="1">
            <a:off x="0" y="1"/>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a:t>Section Heading</a:t>
            </a:r>
            <a:endParaRPr lang="en-US"/>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2039718181"/>
      </p:ext>
    </p:extLst>
  </p:cSld>
  <p:clrMapOvr>
    <a:masterClrMapping/>
  </p:clrMapOvr>
  <p:hf hdr="0" ftr="0" dt="0"/>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9_Title_Whit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B9CC278-6ACC-462E-AA11-E583B422646B}"/>
              </a:ext>
            </a:extLst>
          </p:cNvPr>
          <p:cNvSpPr>
            <a:spLocks noGrp="1"/>
          </p:cNvSpPr>
          <p:nvPr>
            <p:ph type="title"/>
          </p:nvPr>
        </p:nvSpPr>
        <p:spPr>
          <a:xfrm>
            <a:off x="280576" y="-78902"/>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 name="Foliennummernplatzhalter 2">
            <a:extLst>
              <a:ext uri="{FF2B5EF4-FFF2-40B4-BE49-F238E27FC236}">
                <a16:creationId xmlns:a16="http://schemas.microsoft.com/office/drawing/2014/main" id="{86412BFD-EB30-9E5F-FC1D-424863C5E856}"/>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spTree>
    <p:extLst>
      <p:ext uri="{BB962C8B-B14F-4D97-AF65-F5344CB8AC3E}">
        <p14:creationId xmlns:p14="http://schemas.microsoft.com/office/powerpoint/2010/main" val="137716265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Rectangle 3">
            <a:extLst>
              <a:ext uri="{FF2B5EF4-FFF2-40B4-BE49-F238E27FC236}">
                <a16:creationId xmlns:a16="http://schemas.microsoft.com/office/drawing/2014/main" id="{D88C10D3-D1ED-05D3-5BA9-111542B40EA0}"/>
              </a:ext>
            </a:extLst>
          </p:cNvPr>
          <p:cNvSpPr/>
          <p:nvPr/>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Foliennummernplatzhalter 2">
            <a:extLst>
              <a:ext uri="{FF2B5EF4-FFF2-40B4-BE49-F238E27FC236}">
                <a16:creationId xmlns:a16="http://schemas.microsoft.com/office/drawing/2014/main" id="{273280F8-FA04-8967-A00C-0A318FCE775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grpSp>
        <p:nvGrpSpPr>
          <p:cNvPr id="3" name="Group 2">
            <a:extLst>
              <a:ext uri="{FF2B5EF4-FFF2-40B4-BE49-F238E27FC236}">
                <a16:creationId xmlns:a16="http://schemas.microsoft.com/office/drawing/2014/main" id="{1BC812CF-3A47-AA6B-9A29-C3CBBBF58C75}"/>
              </a:ext>
            </a:extLst>
          </p:cNvPr>
          <p:cNvGrpSpPr/>
          <p:nvPr userDrawn="1"/>
        </p:nvGrpSpPr>
        <p:grpSpPr>
          <a:xfrm>
            <a:off x="8803843" y="212581"/>
            <a:ext cx="2987053" cy="622791"/>
            <a:chOff x="407988" y="5948363"/>
            <a:chExt cx="2987053" cy="622791"/>
          </a:xfrm>
        </p:grpSpPr>
        <p:pic>
          <p:nvPicPr>
            <p:cNvPr id="8" name="Picture 7" descr="Logo, icon&#10;&#10;Description automatically generated">
              <a:extLst>
                <a:ext uri="{FF2B5EF4-FFF2-40B4-BE49-F238E27FC236}">
                  <a16:creationId xmlns:a16="http://schemas.microsoft.com/office/drawing/2014/main" id="{35F49622-F454-1E2C-C747-696225CE7E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988" y="5948364"/>
              <a:ext cx="1380171" cy="550488"/>
            </a:xfrm>
            <a:prstGeom prst="rect">
              <a:avLst/>
            </a:prstGeom>
          </p:spPr>
        </p:pic>
        <p:pic>
          <p:nvPicPr>
            <p:cNvPr id="9" name="Picture 8">
              <a:extLst>
                <a:ext uri="{FF2B5EF4-FFF2-40B4-BE49-F238E27FC236}">
                  <a16:creationId xmlns:a16="http://schemas.microsoft.com/office/drawing/2014/main" id="{A8C45C7C-3F02-B176-3C56-52834419A8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03563" y="5948363"/>
              <a:ext cx="1191478" cy="622791"/>
            </a:xfrm>
            <a:prstGeom prst="rect">
              <a:avLst/>
            </a:prstGeom>
          </p:spPr>
        </p:pic>
      </p:grpSp>
    </p:spTree>
    <p:extLst>
      <p:ext uri="{BB962C8B-B14F-4D97-AF65-F5344CB8AC3E}">
        <p14:creationId xmlns:p14="http://schemas.microsoft.com/office/powerpoint/2010/main" val="42038834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86152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7403989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descr="Logo, icon&#10;&#10;Description automatically generated">
            <a:extLst>
              <a:ext uri="{FF2B5EF4-FFF2-40B4-BE49-F238E27FC236}">
                <a16:creationId xmlns:a16="http://schemas.microsoft.com/office/drawing/2014/main" id="{E0848738-0D70-D252-CE8F-E49C2F42E3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043671" y="3218972"/>
            <a:ext cx="3024187" cy="3024187"/>
          </a:xfrm>
          <a:prstGeom prst="rect">
            <a:avLst/>
          </a:prstGeom>
          <a:noFill/>
        </p:spPr>
      </p:pic>
    </p:spTree>
    <p:extLst>
      <p:ext uri="{BB962C8B-B14F-4D97-AF65-F5344CB8AC3E}">
        <p14:creationId xmlns:p14="http://schemas.microsoft.com/office/powerpoint/2010/main" val="33742409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2688098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a:extLst>
              <a:ext uri="{FF2B5EF4-FFF2-40B4-BE49-F238E27FC236}">
                <a16:creationId xmlns:a16="http://schemas.microsoft.com/office/drawing/2014/main" id="{B0A35013-6238-697B-D975-1DDBE5AAEF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151254" y="3401298"/>
            <a:ext cx="2819179" cy="2817688"/>
          </a:xfrm>
          <a:prstGeom prst="rect">
            <a:avLst/>
          </a:prstGeom>
        </p:spPr>
      </p:pic>
    </p:spTree>
    <p:extLst>
      <p:ext uri="{BB962C8B-B14F-4D97-AF65-F5344CB8AC3E}">
        <p14:creationId xmlns:p14="http://schemas.microsoft.com/office/powerpoint/2010/main" val="36917201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7676057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4222089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descr="Logo, icon&#10;&#10;Description automatically generated">
            <a:extLst>
              <a:ext uri="{FF2B5EF4-FFF2-40B4-BE49-F238E27FC236}">
                <a16:creationId xmlns:a16="http://schemas.microsoft.com/office/drawing/2014/main" id="{E0848738-0D70-D252-CE8F-E49C2F42E3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043671" y="3218972"/>
            <a:ext cx="3024187" cy="3024187"/>
          </a:xfrm>
          <a:prstGeom prst="rect">
            <a:avLst/>
          </a:prstGeom>
          <a:noFill/>
        </p:spPr>
      </p:pic>
    </p:spTree>
    <p:extLst>
      <p:ext uri="{BB962C8B-B14F-4D97-AF65-F5344CB8AC3E}">
        <p14:creationId xmlns:p14="http://schemas.microsoft.com/office/powerpoint/2010/main" val="64329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Image Section Break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7D3FB4-C7EC-DE31-5B9F-25364AA7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p:nvSpPr>
        <p:spPr>
          <a:xfrm>
            <a:off x="12072939" y="1"/>
            <a:ext cx="119062"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a:t>Section Heading</a:t>
            </a:r>
            <a:endParaRPr lang="en-US"/>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2557113286"/>
      </p:ext>
    </p:extLst>
  </p:cSld>
  <p:clrMapOvr>
    <a:masterClrMapping/>
  </p:clrMapOvr>
  <p:hf hdr="0" ftr="0" dt="0"/>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1858720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a:extLst>
              <a:ext uri="{FF2B5EF4-FFF2-40B4-BE49-F238E27FC236}">
                <a16:creationId xmlns:a16="http://schemas.microsoft.com/office/drawing/2014/main" id="{B0A35013-6238-697B-D975-1DDBE5AAEF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151254" y="3401298"/>
            <a:ext cx="2819179" cy="2817688"/>
          </a:xfrm>
          <a:prstGeom prst="rect">
            <a:avLst/>
          </a:prstGeom>
        </p:spPr>
      </p:pic>
    </p:spTree>
    <p:extLst>
      <p:ext uri="{BB962C8B-B14F-4D97-AF65-F5344CB8AC3E}">
        <p14:creationId xmlns:p14="http://schemas.microsoft.com/office/powerpoint/2010/main" val="7160778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728833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B9CC278-6ACC-462E-AA11-E583B422646B}"/>
              </a:ext>
            </a:extLst>
          </p:cNvPr>
          <p:cNvSpPr>
            <a:spLocks noGrp="1"/>
          </p:cNvSpPr>
          <p:nvPr>
            <p:ph type="title"/>
          </p:nvPr>
        </p:nvSpPr>
        <p:spPr>
          <a:xfrm>
            <a:off x="280576" y="-78902"/>
            <a:ext cx="10515600" cy="1325563"/>
          </a:xfrm>
          <a:prstGeom prst="rect">
            <a:avLst/>
          </a:prstGeom>
        </p:spPr>
        <p:txBody>
          <a:bodyPr vert="horz" lIns="91440" tIns="45720" rIns="91440" bIns="45720" rtlCol="0" anchor="ctr">
            <a:normAutofit/>
          </a:bodyPr>
          <a:lstStyle/>
          <a:p>
            <a:r>
              <a:rPr lang="en-GB"/>
              <a:t>Click to edit Master title style</a:t>
            </a:r>
          </a:p>
        </p:txBody>
      </p:sp>
    </p:spTree>
    <p:extLst>
      <p:ext uri="{BB962C8B-B14F-4D97-AF65-F5344CB8AC3E}">
        <p14:creationId xmlns:p14="http://schemas.microsoft.com/office/powerpoint/2010/main" val="1522407295"/>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4115-F37B-3DC5-10DA-EDD05A9210C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A55BD9AE-9F24-0034-A864-B0123B248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040CE3E6-8879-5B99-FF92-F3D21FFDEBB5}"/>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5" name="Footer Placeholder 4">
            <a:extLst>
              <a:ext uri="{FF2B5EF4-FFF2-40B4-BE49-F238E27FC236}">
                <a16:creationId xmlns:a16="http://schemas.microsoft.com/office/drawing/2014/main" id="{67EB3562-068C-A8FD-8E64-3B7A920DC1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797CC23-D924-89FF-EF04-E688E3D857CD}"/>
              </a:ext>
            </a:extLst>
          </p:cNvPr>
          <p:cNvSpPr>
            <a:spLocks noGrp="1"/>
          </p:cNvSpPr>
          <p:nvPr>
            <p:ph type="sldNum" sz="quarter" idx="12"/>
          </p:nvPr>
        </p:nvSpPr>
        <p:spPr/>
        <p:txBody>
          <a:bodyPr/>
          <a:lstStyle/>
          <a:p>
            <a:fld id="{859ED931-5574-4C80-BA15-DCF532DE13B5}" type="slidenum">
              <a:rPr lang="en-IE" smtClean="0"/>
              <a:t>‹#›</a:t>
            </a:fld>
            <a:endParaRPr lang="en-IE"/>
          </a:p>
        </p:txBody>
      </p:sp>
      <p:pic>
        <p:nvPicPr>
          <p:cNvPr id="9" name="Picture 8">
            <a:extLst>
              <a:ext uri="{FF2B5EF4-FFF2-40B4-BE49-F238E27FC236}">
                <a16:creationId xmlns:a16="http://schemas.microsoft.com/office/drawing/2014/main" id="{3812790A-9754-7947-CED4-C2A2A2728B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79438" y="59821"/>
            <a:ext cx="749181" cy="391600"/>
          </a:xfrm>
          <a:prstGeom prst="rect">
            <a:avLst/>
          </a:prstGeom>
        </p:spPr>
      </p:pic>
      <p:sp>
        <p:nvSpPr>
          <p:cNvPr id="10" name="TextBox 9">
            <a:extLst>
              <a:ext uri="{FF2B5EF4-FFF2-40B4-BE49-F238E27FC236}">
                <a16:creationId xmlns:a16="http://schemas.microsoft.com/office/drawing/2014/main" id="{6FA3BDB5-C12A-0F0A-3594-C3A15A197F05}"/>
              </a:ext>
            </a:extLst>
          </p:cNvPr>
          <p:cNvSpPr txBox="1"/>
          <p:nvPr userDrawn="1"/>
        </p:nvSpPr>
        <p:spPr>
          <a:xfrm>
            <a:off x="4291290" y="6451600"/>
            <a:ext cx="4862292" cy="400110"/>
          </a:xfrm>
          <a:prstGeom prst="rect">
            <a:avLst/>
          </a:prstGeom>
          <a:noFill/>
        </p:spPr>
        <p:txBody>
          <a:bodyPr wrap="square">
            <a:spAutoFit/>
          </a:bodyPr>
          <a:lstStyle/>
          <a:p>
            <a:r>
              <a:rPr lang="en-IE" sz="1000">
                <a:solidFill>
                  <a:schemeClr val="bg1">
                    <a:lumMod val="50000"/>
                  </a:schemeClr>
                </a:solidFill>
              </a:rPr>
              <a:t>DRAFT – CONFIDENTIAL &amp; COMMERCIALLY SENSITIVE </a:t>
            </a:r>
          </a:p>
          <a:p>
            <a:r>
              <a:rPr lang="en-IE" sz="1000">
                <a:solidFill>
                  <a:schemeClr val="bg1">
                    <a:lumMod val="50000"/>
                  </a:schemeClr>
                </a:solidFill>
              </a:rPr>
              <a:t>For discussion, not for onward circulation</a:t>
            </a:r>
          </a:p>
        </p:txBody>
      </p:sp>
    </p:spTree>
    <p:extLst>
      <p:ext uri="{BB962C8B-B14F-4D97-AF65-F5344CB8AC3E}">
        <p14:creationId xmlns:p14="http://schemas.microsoft.com/office/powerpoint/2010/main" val="30284634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6A3F-7210-CB4E-4A7C-3A8D9A00524E}"/>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A7FB5E6E-0A27-BFBE-6744-C3B3148AA0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6C044D45-AA42-D3C0-D130-A1F84E49BDB6}"/>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5" name="Footer Placeholder 4">
            <a:extLst>
              <a:ext uri="{FF2B5EF4-FFF2-40B4-BE49-F238E27FC236}">
                <a16:creationId xmlns:a16="http://schemas.microsoft.com/office/drawing/2014/main" id="{90D446B7-8432-2C1A-F1E7-B8DA7699FF2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45D1ABD-9FCE-0F0A-863F-CCC75B469BB2}"/>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21992437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F5A4-5004-1CC9-6107-342EF4C5AE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7B2743E9-CC03-E28A-9CC9-CA3826B544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82BBBB-F26C-01AD-E0BF-365A38478452}"/>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5" name="Footer Placeholder 4">
            <a:extLst>
              <a:ext uri="{FF2B5EF4-FFF2-40B4-BE49-F238E27FC236}">
                <a16:creationId xmlns:a16="http://schemas.microsoft.com/office/drawing/2014/main" id="{11D3825E-9F38-25B2-BCCB-CFAE08251B6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BB795A9-ECBD-8AE7-1BF1-805731EC5F54}"/>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26458788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0CAC-72FA-D1BC-794A-3DD42D4CFE8A}"/>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FDEFB60B-6598-AB68-E247-7552AFA3D7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1B51F5AF-CCE4-761F-CC3B-D6989573553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B3A3ECDC-17E6-F1B4-42B0-02403362FCA0}"/>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6" name="Footer Placeholder 5">
            <a:extLst>
              <a:ext uri="{FF2B5EF4-FFF2-40B4-BE49-F238E27FC236}">
                <a16:creationId xmlns:a16="http://schemas.microsoft.com/office/drawing/2014/main" id="{F7AC3069-D72C-EB07-E096-8479C09A86D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58A817-3AF2-F5CA-3CB6-63E57672B65B}"/>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3027554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73E7-CD4C-F92E-C4FC-DE10B8F6C622}"/>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8E7DE01A-A239-AAC3-F51D-0DEE6AE0F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D05CE2B-3A70-331E-57AC-4D7EA380F3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A4085ED5-A2BA-6BE7-72D0-C2559E4FB4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9A4EE0-F86F-DEBE-417A-BE29F67D27F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468DC85D-65A2-8B81-74FB-5D57AD35E9D0}"/>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8" name="Footer Placeholder 7">
            <a:extLst>
              <a:ext uri="{FF2B5EF4-FFF2-40B4-BE49-F238E27FC236}">
                <a16:creationId xmlns:a16="http://schemas.microsoft.com/office/drawing/2014/main" id="{214C7302-53FC-3EDF-F08E-4412E1D3F9C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33D76AC-B6E6-9502-F7C4-9609CC6996BB}"/>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16886926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3A56-1DCF-B1A7-5F0F-93601C44AD48}"/>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2EA9EB82-F438-2BD6-998D-FA28C0868D38}"/>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4" name="Footer Placeholder 3">
            <a:extLst>
              <a:ext uri="{FF2B5EF4-FFF2-40B4-BE49-F238E27FC236}">
                <a16:creationId xmlns:a16="http://schemas.microsoft.com/office/drawing/2014/main" id="{A74BA1C2-6676-410D-C025-2172A6DAFAF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D811945-8168-9281-3D7D-A665788A496C}"/>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142060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Image Section Break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6F029-C0E0-4A96-9E11-F484D0368531}"/>
              </a:ext>
            </a:extLst>
          </p:cNvPr>
          <p:cNvPicPr>
            <a:picLocks noChangeAspect="1"/>
          </p:cNvPicPr>
          <p:nvPr/>
        </p:nvPicPr>
        <p:blipFill rotWithShape="1">
          <a:blip r:embed="rId2"/>
          <a:srcRect t="1" r="9531" b="22914"/>
          <a:stretch/>
        </p:blipFill>
        <p:spPr>
          <a:xfrm flipH="1">
            <a:off x="0" y="0"/>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a:t>Section Heading</a:t>
            </a:r>
            <a:endParaRPr lang="en-US"/>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4107573329"/>
      </p:ext>
    </p:extLst>
  </p:cSld>
  <p:clrMapOvr>
    <a:masterClrMapping/>
  </p:clrMapOvr>
  <p:hf hdr="0" ftr="0" dt="0"/>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38309-929B-3BC5-B4F8-0D24D7D78C28}"/>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3" name="Footer Placeholder 2">
            <a:extLst>
              <a:ext uri="{FF2B5EF4-FFF2-40B4-BE49-F238E27FC236}">
                <a16:creationId xmlns:a16="http://schemas.microsoft.com/office/drawing/2014/main" id="{85D615C9-E565-9D04-1787-0AC11BBB295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605CEAD-D01C-3B8B-2212-FCBAD6279BD7}"/>
              </a:ext>
            </a:extLst>
          </p:cNvPr>
          <p:cNvSpPr>
            <a:spLocks noGrp="1"/>
          </p:cNvSpPr>
          <p:nvPr>
            <p:ph type="sldNum" sz="quarter" idx="12"/>
          </p:nvPr>
        </p:nvSpPr>
        <p:spPr/>
        <p:txBody>
          <a:bodyPr/>
          <a:lstStyle/>
          <a:p>
            <a:fld id="{859ED931-5574-4C80-BA15-DCF532DE13B5}" type="slidenum">
              <a:rPr lang="en-IE" smtClean="0"/>
              <a:t>‹#›</a:t>
            </a:fld>
            <a:endParaRPr lang="en-IE"/>
          </a:p>
        </p:txBody>
      </p:sp>
      <p:sp>
        <p:nvSpPr>
          <p:cNvPr id="5" name="TextBox 4">
            <a:extLst>
              <a:ext uri="{FF2B5EF4-FFF2-40B4-BE49-F238E27FC236}">
                <a16:creationId xmlns:a16="http://schemas.microsoft.com/office/drawing/2014/main" id="{5D52DB63-4A0E-D9FE-3963-CA58E8C89C51}"/>
              </a:ext>
            </a:extLst>
          </p:cNvPr>
          <p:cNvSpPr txBox="1"/>
          <p:nvPr userDrawn="1"/>
        </p:nvSpPr>
        <p:spPr>
          <a:xfrm>
            <a:off x="4291290" y="6451600"/>
            <a:ext cx="4862292" cy="400110"/>
          </a:xfrm>
          <a:prstGeom prst="rect">
            <a:avLst/>
          </a:prstGeom>
          <a:noFill/>
        </p:spPr>
        <p:txBody>
          <a:bodyPr wrap="square">
            <a:spAutoFit/>
          </a:bodyPr>
          <a:lstStyle/>
          <a:p>
            <a:r>
              <a:rPr lang="en-IE" sz="1000">
                <a:solidFill>
                  <a:schemeClr val="bg1">
                    <a:lumMod val="50000"/>
                  </a:schemeClr>
                </a:solidFill>
              </a:rPr>
              <a:t>DRAFT – CONFIDENTIAL &amp; COMMERCIALLY SENSITIVE </a:t>
            </a:r>
          </a:p>
          <a:p>
            <a:r>
              <a:rPr lang="en-IE" sz="1000">
                <a:solidFill>
                  <a:schemeClr val="bg1">
                    <a:lumMod val="50000"/>
                  </a:schemeClr>
                </a:solidFill>
              </a:rPr>
              <a:t>For discussion, not for onward circulation</a:t>
            </a:r>
          </a:p>
        </p:txBody>
      </p:sp>
      <p:pic>
        <p:nvPicPr>
          <p:cNvPr id="6" name="Picture 5">
            <a:extLst>
              <a:ext uri="{FF2B5EF4-FFF2-40B4-BE49-F238E27FC236}">
                <a16:creationId xmlns:a16="http://schemas.microsoft.com/office/drawing/2014/main" id="{74AFD5E1-C501-6318-8189-DF4D1F2A006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79438" y="59821"/>
            <a:ext cx="749181" cy="391600"/>
          </a:xfrm>
          <a:prstGeom prst="rect">
            <a:avLst/>
          </a:prstGeom>
        </p:spPr>
      </p:pic>
    </p:spTree>
    <p:extLst>
      <p:ext uri="{BB962C8B-B14F-4D97-AF65-F5344CB8AC3E}">
        <p14:creationId xmlns:p14="http://schemas.microsoft.com/office/powerpoint/2010/main" val="1586708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F540-B838-BAA8-41E6-0C4B984A3A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B2710B64-5305-3006-AE66-2A6D35639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7D7EAE0E-6868-391B-6437-5A3A7CE8B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DB813B-521C-9209-D504-7D5E7F6CE9EB}"/>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6" name="Footer Placeholder 5">
            <a:extLst>
              <a:ext uri="{FF2B5EF4-FFF2-40B4-BE49-F238E27FC236}">
                <a16:creationId xmlns:a16="http://schemas.microsoft.com/office/drawing/2014/main" id="{02B24650-9852-743A-FCFC-A116ED80F5E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D39646D-535A-43E2-CBD9-15BA82CF66CB}"/>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32707307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53A6-7DE6-87BD-A8A9-AD96EF7940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14736BC4-BFF7-FF56-B6A1-01AB272CA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42E8118-E27A-86C0-696C-B767B25E3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DA9766-5411-057A-4930-13DF823A3866}"/>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6" name="Footer Placeholder 5">
            <a:extLst>
              <a:ext uri="{FF2B5EF4-FFF2-40B4-BE49-F238E27FC236}">
                <a16:creationId xmlns:a16="http://schemas.microsoft.com/office/drawing/2014/main" id="{BB3B3F55-1BF2-9F9D-2E41-BE4F0375E81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10F081-0EFB-E2BB-A604-1251D289CFDD}"/>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41261025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15FD-99A1-708C-11AA-DC096FE47EC8}"/>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C479CCB0-2085-3EB5-DF41-70ED424A5A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1C851057-4230-2EB3-9803-EE126C69F69E}"/>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5" name="Footer Placeholder 4">
            <a:extLst>
              <a:ext uri="{FF2B5EF4-FFF2-40B4-BE49-F238E27FC236}">
                <a16:creationId xmlns:a16="http://schemas.microsoft.com/office/drawing/2014/main" id="{7B4BB99D-ADD0-1FA8-EB70-8D4743B4619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6DF8A8B-B550-065F-180E-71A3445FFAD6}"/>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29494105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13F42-35E6-8F7E-8B42-2CD84E122B8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CEEF8D3F-6BB6-C18D-B521-9ADA87BB26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EA2C3FF1-66E7-CE1C-9D0F-61863886D9D1}"/>
              </a:ext>
            </a:extLst>
          </p:cNvPr>
          <p:cNvSpPr>
            <a:spLocks noGrp="1"/>
          </p:cNvSpPr>
          <p:nvPr>
            <p:ph type="dt" sz="half" idx="10"/>
          </p:nvPr>
        </p:nvSpPr>
        <p:spPr/>
        <p:txBody>
          <a:bodyPr/>
          <a:lstStyle/>
          <a:p>
            <a:fld id="{7888D09C-6DE8-4040-A700-C5A5AB971A0E}" type="datetimeFigureOut">
              <a:rPr lang="en-IE" smtClean="0"/>
              <a:t>22/08/2025</a:t>
            </a:fld>
            <a:endParaRPr lang="en-IE"/>
          </a:p>
        </p:txBody>
      </p:sp>
      <p:sp>
        <p:nvSpPr>
          <p:cNvPr id="5" name="Footer Placeholder 4">
            <a:extLst>
              <a:ext uri="{FF2B5EF4-FFF2-40B4-BE49-F238E27FC236}">
                <a16:creationId xmlns:a16="http://schemas.microsoft.com/office/drawing/2014/main" id="{B1433ADC-67FF-9F17-693C-54D7C94B6A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16C6378-FDB8-1F07-20BA-D073A98FAFDD}"/>
              </a:ext>
            </a:extLst>
          </p:cNvPr>
          <p:cNvSpPr>
            <a:spLocks noGrp="1"/>
          </p:cNvSpPr>
          <p:nvPr>
            <p:ph type="sldNum" sz="quarter" idx="12"/>
          </p:nvPr>
        </p:nvSpPr>
        <p:spPr/>
        <p:txBody>
          <a:bodyPr/>
          <a:lstStyle/>
          <a:p>
            <a:fld id="{859ED931-5574-4C80-BA15-DCF532DE13B5}" type="slidenum">
              <a:rPr lang="en-IE" smtClean="0"/>
              <a:t>‹#›</a:t>
            </a:fld>
            <a:endParaRPr lang="en-IE"/>
          </a:p>
        </p:txBody>
      </p:sp>
    </p:spTree>
    <p:extLst>
      <p:ext uri="{BB962C8B-B14F-4D97-AF65-F5344CB8AC3E}">
        <p14:creationId xmlns:p14="http://schemas.microsoft.com/office/powerpoint/2010/main" val="25586239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Imag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102274-BA54-8BE9-8C76-12D96AA62550}"/>
              </a:ext>
            </a:extLst>
          </p:cNvPr>
          <p:cNvPicPr>
            <a:picLocks noChangeAspect="1"/>
          </p:cNvPicPr>
          <p:nvPr userDrawn="1"/>
        </p:nvPicPr>
        <p:blipFill>
          <a:blip r:embed="rId2"/>
          <a:srcRect l="2493" r="2493"/>
          <a:stretch/>
        </p:blipFill>
        <p:spPr>
          <a:xfrm>
            <a:off x="0" y="0"/>
            <a:ext cx="12192000" cy="68580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A9823417-80CB-9A7B-9857-32DB6B25130F}"/>
              </a:ext>
            </a:extLst>
          </p:cNvPr>
          <p:cNvPicPr>
            <a:picLocks noChangeAspect="1"/>
          </p:cNvPicPr>
          <p:nvPr userDrawn="1"/>
        </p:nvPicPr>
        <p:blipFill>
          <a:blip r:embed="rId3"/>
          <a:stretch>
            <a:fillRect/>
          </a:stretch>
        </p:blipFill>
        <p:spPr>
          <a:xfrm>
            <a:off x="645274" y="702734"/>
            <a:ext cx="1873962" cy="1149364"/>
          </a:xfrm>
          <a:prstGeom prst="rect">
            <a:avLst/>
          </a:prstGeom>
        </p:spPr>
      </p:pic>
    </p:spTree>
    <p:extLst>
      <p:ext uri="{BB962C8B-B14F-4D97-AF65-F5344CB8AC3E}">
        <p14:creationId xmlns:p14="http://schemas.microsoft.com/office/powerpoint/2010/main" val="38238853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Image 1">
    <p:spTree>
      <p:nvGrpSpPr>
        <p:cNvPr id="1" name=""/>
        <p:cNvGrpSpPr/>
        <p:nvPr/>
      </p:nvGrpSpPr>
      <p:grpSpPr>
        <a:xfrm>
          <a:off x="0" y="0"/>
          <a:ext cx="0" cy="0"/>
          <a:chOff x="0" y="0"/>
          <a:chExt cx="0" cy="0"/>
        </a:xfrm>
      </p:grpSpPr>
      <p:pic>
        <p:nvPicPr>
          <p:cNvPr id="9" name="Picture 8" descr="A black and white logo&#10;&#10;Description automatically generated">
            <a:extLst>
              <a:ext uri="{FF2B5EF4-FFF2-40B4-BE49-F238E27FC236}">
                <a16:creationId xmlns:a16="http://schemas.microsoft.com/office/drawing/2014/main" id="{A9823417-80CB-9A7B-9857-32DB6B25130F}"/>
              </a:ext>
            </a:extLst>
          </p:cNvPr>
          <p:cNvPicPr>
            <a:picLocks noChangeAspect="1"/>
          </p:cNvPicPr>
          <p:nvPr userDrawn="1"/>
        </p:nvPicPr>
        <p:blipFill>
          <a:blip r:embed="rId2"/>
          <a:stretch>
            <a:fillRect/>
          </a:stretch>
        </p:blipFill>
        <p:spPr>
          <a:xfrm>
            <a:off x="645274" y="702734"/>
            <a:ext cx="1873962" cy="1149364"/>
          </a:xfrm>
          <a:prstGeom prst="rect">
            <a:avLst/>
          </a:prstGeom>
        </p:spPr>
      </p:pic>
      <p:pic>
        <p:nvPicPr>
          <p:cNvPr id="3" name="Picture 2" descr="A hand holding a windmill&#10;&#10;AI-generated content may be incorrect.">
            <a:extLst>
              <a:ext uri="{FF2B5EF4-FFF2-40B4-BE49-F238E27FC236}">
                <a16:creationId xmlns:a16="http://schemas.microsoft.com/office/drawing/2014/main" id="{1A52D0DB-2B32-BE95-5D5E-14FDA7B7A70C}"/>
              </a:ext>
            </a:extLst>
          </p:cNvPr>
          <p:cNvPicPr>
            <a:picLocks noChangeAspect="1"/>
          </p:cNvPicPr>
          <p:nvPr userDrawn="1"/>
        </p:nvPicPr>
        <p:blipFill>
          <a:blip r:embed="rId3">
            <a:extLst>
              <a:ext uri="{28A0092B-C50C-407E-A947-70E740481C1C}">
                <a14:useLocalDpi xmlns:a14="http://schemas.microsoft.com/office/drawing/2010/main" val="0"/>
              </a:ext>
            </a:extLst>
          </a:blip>
          <a:srcRect t="12578" b="12422"/>
          <a:stretch>
            <a:fillRect/>
          </a:stretch>
        </p:blipFill>
        <p:spPr>
          <a:xfrm>
            <a:off x="6096000" y="0"/>
            <a:ext cx="6096000" cy="6858000"/>
          </a:xfrm>
          <a:prstGeom prst="rect">
            <a:avLst/>
          </a:prstGeom>
        </p:spPr>
      </p:pic>
      <p:pic>
        <p:nvPicPr>
          <p:cNvPr id="5" name="Picture 4">
            <a:extLst>
              <a:ext uri="{FF2B5EF4-FFF2-40B4-BE49-F238E27FC236}">
                <a16:creationId xmlns:a16="http://schemas.microsoft.com/office/drawing/2014/main" id="{BDAF0127-AD4F-468D-C1C6-7649E59D816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379438" y="59821"/>
            <a:ext cx="749181" cy="391600"/>
          </a:xfrm>
          <a:prstGeom prst="rect">
            <a:avLst/>
          </a:prstGeom>
        </p:spPr>
      </p:pic>
    </p:spTree>
    <p:extLst>
      <p:ext uri="{BB962C8B-B14F-4D97-AF65-F5344CB8AC3E}">
        <p14:creationId xmlns:p14="http://schemas.microsoft.com/office/powerpoint/2010/main" val="12297044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05CEAD-D01C-3B8B-2212-FCBAD6279BD7}"/>
              </a:ext>
            </a:extLst>
          </p:cNvPr>
          <p:cNvSpPr>
            <a:spLocks noGrp="1"/>
          </p:cNvSpPr>
          <p:nvPr>
            <p:ph type="sldNum" sz="quarter" idx="12"/>
          </p:nvPr>
        </p:nvSpPr>
        <p:spPr/>
        <p:txBody>
          <a:bodyPr/>
          <a:lstStyle/>
          <a:p>
            <a:fld id="{859ED931-5574-4C80-BA15-DCF532DE13B5}" type="slidenum">
              <a:rPr lang="en-IE" smtClean="0"/>
              <a:t>‹#›</a:t>
            </a:fld>
            <a:endParaRPr lang="en-IE"/>
          </a:p>
        </p:txBody>
      </p:sp>
      <p:pic>
        <p:nvPicPr>
          <p:cNvPr id="6" name="Picture 5">
            <a:extLst>
              <a:ext uri="{FF2B5EF4-FFF2-40B4-BE49-F238E27FC236}">
                <a16:creationId xmlns:a16="http://schemas.microsoft.com/office/drawing/2014/main" id="{74AFD5E1-C501-6318-8189-DF4D1F2A006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79438" y="59821"/>
            <a:ext cx="749181" cy="391600"/>
          </a:xfrm>
          <a:prstGeom prst="rect">
            <a:avLst/>
          </a:prstGeom>
        </p:spPr>
      </p:pic>
    </p:spTree>
    <p:extLst>
      <p:ext uri="{BB962C8B-B14F-4D97-AF65-F5344CB8AC3E}">
        <p14:creationId xmlns:p14="http://schemas.microsoft.com/office/powerpoint/2010/main" val="15387096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Full Image Section Break 1">
    <p:spTree>
      <p:nvGrpSpPr>
        <p:cNvPr id="1" name=""/>
        <p:cNvGrpSpPr/>
        <p:nvPr/>
      </p:nvGrpSpPr>
      <p:grpSpPr>
        <a:xfrm>
          <a:off x="0" y="0"/>
          <a:ext cx="0" cy="0"/>
          <a:chOff x="0" y="0"/>
          <a:chExt cx="0" cy="0"/>
        </a:xfrm>
      </p:grpSpPr>
      <p:pic>
        <p:nvPicPr>
          <p:cNvPr id="3" name="Picture 2" descr="A group of wind turbines in the water&#10;&#10;Description automatically generated with medium confidence">
            <a:extLst>
              <a:ext uri="{FF2B5EF4-FFF2-40B4-BE49-F238E27FC236}">
                <a16:creationId xmlns:a16="http://schemas.microsoft.com/office/drawing/2014/main" id="{C07D3FB4-C7EC-DE31-5B9F-25364AA7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flipH="1">
            <a:off x="0" y="1"/>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a:t>Section Heading</a:t>
            </a:r>
            <a:endParaRPr lang="en-US"/>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2856655181"/>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Full Image Section Break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7D3FB4-C7EC-DE31-5B9F-25364AA7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p:nvSpPr>
        <p:spPr>
          <a:xfrm>
            <a:off x="12072939" y="1"/>
            <a:ext cx="119062"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a:t>Section Heading</a:t>
            </a:r>
            <a:endParaRPr lang="en-US"/>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49780470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descr="Logo, icon&#10;&#10;Description automatically generated">
            <a:extLst>
              <a:ext uri="{FF2B5EF4-FFF2-40B4-BE49-F238E27FC236}">
                <a16:creationId xmlns:a16="http://schemas.microsoft.com/office/drawing/2014/main" id="{E0848738-0D70-D252-CE8F-E49C2F42E3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043671" y="3218972"/>
            <a:ext cx="3024187" cy="3024187"/>
          </a:xfrm>
          <a:prstGeom prst="rect">
            <a:avLst/>
          </a:prstGeom>
          <a:noFill/>
        </p:spPr>
      </p:pic>
    </p:spTree>
    <p:extLst>
      <p:ext uri="{BB962C8B-B14F-4D97-AF65-F5344CB8AC3E}">
        <p14:creationId xmlns:p14="http://schemas.microsoft.com/office/powerpoint/2010/main" val="376917537"/>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Full Image Section Break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26F029-C0E0-4A96-9E11-F484D0368531}"/>
              </a:ext>
            </a:extLst>
          </p:cNvPr>
          <p:cNvPicPr>
            <a:picLocks noChangeAspect="1"/>
          </p:cNvPicPr>
          <p:nvPr/>
        </p:nvPicPr>
        <p:blipFill rotWithShape="1">
          <a:blip r:embed="rId2"/>
          <a:srcRect t="1" r="9531" b="22914"/>
          <a:stretch/>
        </p:blipFill>
        <p:spPr>
          <a:xfrm flipH="1">
            <a:off x="0" y="0"/>
            <a:ext cx="12072938" cy="685799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a:t>Section Heading</a:t>
            </a:r>
            <a:endParaRPr lang="en-US"/>
          </a:p>
        </p:txBody>
      </p:sp>
      <p:pic>
        <p:nvPicPr>
          <p:cNvPr id="11" name="Picture 10" descr="A black and white image of a person's face&#10;&#10;Description automatically generated with medium confidence">
            <a:extLst>
              <a:ext uri="{FF2B5EF4-FFF2-40B4-BE49-F238E27FC236}">
                <a16:creationId xmlns:a16="http://schemas.microsoft.com/office/drawing/2014/main" id="{04B2C2ED-AEA3-68A5-5D14-DB006D00FF39}"/>
              </a:ext>
            </a:extLst>
          </p:cNvPr>
          <p:cNvPicPr>
            <a:picLocks noChangeAspect="1"/>
          </p:cNvPicPr>
          <p:nvPr/>
        </p:nvPicPr>
        <p:blipFill>
          <a:blip r:embed="rId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3794207915"/>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descr="Logo, icon&#10;&#10;Description automatically generated">
            <a:extLst>
              <a:ext uri="{FF2B5EF4-FFF2-40B4-BE49-F238E27FC236}">
                <a16:creationId xmlns:a16="http://schemas.microsoft.com/office/drawing/2014/main" id="{E0848738-0D70-D252-CE8F-E49C2F42E3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043671" y="3218972"/>
            <a:ext cx="3024187" cy="3024187"/>
          </a:xfrm>
          <a:prstGeom prst="rect">
            <a:avLst/>
          </a:prstGeom>
          <a:noFill/>
        </p:spPr>
      </p:pic>
    </p:spTree>
    <p:extLst>
      <p:ext uri="{BB962C8B-B14F-4D97-AF65-F5344CB8AC3E}">
        <p14:creationId xmlns:p14="http://schemas.microsoft.com/office/powerpoint/2010/main" val="36222267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0E5AC474-235E-9C00-3567-6392B1199B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FFAA8731-03C1-CE4F-5EC6-AD7B2998CDC5}"/>
              </a:ext>
            </a:extLst>
          </p:cNvPr>
          <p:cNvSpPr/>
          <p:nvPr userDrawn="1"/>
        </p:nvSpPr>
        <p:spPr>
          <a:xfrm>
            <a:off x="12076999" y="3429000"/>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14885-C64A-3387-49DC-B8B809392E73}"/>
              </a:ext>
            </a:extLst>
          </p:cNvPr>
          <p:cNvSpPr/>
          <p:nvPr userDrawn="1"/>
        </p:nvSpPr>
        <p:spPr>
          <a:xfrm>
            <a:off x="12076999" y="403583"/>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7953888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Rectangle 3">
            <a:extLst>
              <a:ext uri="{FF2B5EF4-FFF2-40B4-BE49-F238E27FC236}">
                <a16:creationId xmlns:a16="http://schemas.microsoft.com/office/drawing/2014/main" id="{D88C10D3-D1ED-05D3-5BA9-111542B40EA0}"/>
              </a:ext>
            </a:extLst>
          </p:cNvPr>
          <p:cNvSpPr/>
          <p:nvPr/>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Foliennummernplatzhalter 2">
            <a:extLst>
              <a:ext uri="{FF2B5EF4-FFF2-40B4-BE49-F238E27FC236}">
                <a16:creationId xmlns:a16="http://schemas.microsoft.com/office/drawing/2014/main" id="{273280F8-FA04-8967-A00C-0A318FCE775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grpSp>
        <p:nvGrpSpPr>
          <p:cNvPr id="3" name="Group 2">
            <a:extLst>
              <a:ext uri="{FF2B5EF4-FFF2-40B4-BE49-F238E27FC236}">
                <a16:creationId xmlns:a16="http://schemas.microsoft.com/office/drawing/2014/main" id="{1BC812CF-3A47-AA6B-9A29-C3CBBBF58C75}"/>
              </a:ext>
            </a:extLst>
          </p:cNvPr>
          <p:cNvGrpSpPr/>
          <p:nvPr userDrawn="1"/>
        </p:nvGrpSpPr>
        <p:grpSpPr>
          <a:xfrm>
            <a:off x="8803843" y="212581"/>
            <a:ext cx="2987053" cy="622791"/>
            <a:chOff x="407988" y="5948363"/>
            <a:chExt cx="2987053" cy="622791"/>
          </a:xfrm>
        </p:grpSpPr>
        <p:pic>
          <p:nvPicPr>
            <p:cNvPr id="8" name="Picture 7" descr="Logo, icon&#10;&#10;Description automatically generated">
              <a:extLst>
                <a:ext uri="{FF2B5EF4-FFF2-40B4-BE49-F238E27FC236}">
                  <a16:creationId xmlns:a16="http://schemas.microsoft.com/office/drawing/2014/main" id="{35F49622-F454-1E2C-C747-696225CE7E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988" y="5948364"/>
              <a:ext cx="1380171" cy="550488"/>
            </a:xfrm>
            <a:prstGeom prst="rect">
              <a:avLst/>
            </a:prstGeom>
          </p:spPr>
        </p:pic>
        <p:pic>
          <p:nvPicPr>
            <p:cNvPr id="9" name="Picture 8">
              <a:extLst>
                <a:ext uri="{FF2B5EF4-FFF2-40B4-BE49-F238E27FC236}">
                  <a16:creationId xmlns:a16="http://schemas.microsoft.com/office/drawing/2014/main" id="{A8C45C7C-3F02-B176-3C56-52834419A8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03563" y="5948363"/>
              <a:ext cx="1191478" cy="622791"/>
            </a:xfrm>
            <a:prstGeom prst="rect">
              <a:avLst/>
            </a:prstGeom>
          </p:spPr>
        </p:pic>
      </p:grpSp>
    </p:spTree>
    <p:extLst>
      <p:ext uri="{BB962C8B-B14F-4D97-AF65-F5344CB8AC3E}">
        <p14:creationId xmlns:p14="http://schemas.microsoft.com/office/powerpoint/2010/main" val="2350972546"/>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907200"/>
          </a:xfrm>
        </p:spPr>
        <p:txBody>
          <a:bodyPr anchor="t"/>
          <a:lstStyle>
            <a:lvl1pPr algn="l">
              <a:defRPr lang="en-US" sz="3000" b="1" kern="1200" dirty="0">
                <a:solidFill>
                  <a:schemeClr val="tx2"/>
                </a:solidFill>
                <a:latin typeface="+mj-lt"/>
                <a:ea typeface="+mj-ea"/>
                <a:cs typeface="+mj-cs"/>
              </a:defRPr>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3" name="Rectangle 2">
            <a:extLst>
              <a:ext uri="{FF2B5EF4-FFF2-40B4-BE49-F238E27FC236}">
                <a16:creationId xmlns:a16="http://schemas.microsoft.com/office/drawing/2014/main" id="{148EF65E-0593-AC2C-748C-639CE53C721D}"/>
              </a:ext>
            </a:extLst>
          </p:cNvPr>
          <p:cNvSpPr/>
          <p:nvPr/>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Foliennummernplatzhalter 2">
            <a:extLst>
              <a:ext uri="{FF2B5EF4-FFF2-40B4-BE49-F238E27FC236}">
                <a16:creationId xmlns:a16="http://schemas.microsoft.com/office/drawing/2014/main" id="{2014FC0D-7BDC-7638-780C-6CBE1B860BCD}"/>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grpSp>
        <p:nvGrpSpPr>
          <p:cNvPr id="2" name="Group 1">
            <a:extLst>
              <a:ext uri="{FF2B5EF4-FFF2-40B4-BE49-F238E27FC236}">
                <a16:creationId xmlns:a16="http://schemas.microsoft.com/office/drawing/2014/main" id="{E8241762-E11A-CFA5-3D82-4BEAC48048BB}"/>
              </a:ext>
            </a:extLst>
          </p:cNvPr>
          <p:cNvGrpSpPr/>
          <p:nvPr userDrawn="1"/>
        </p:nvGrpSpPr>
        <p:grpSpPr>
          <a:xfrm>
            <a:off x="8803843" y="212581"/>
            <a:ext cx="2987053" cy="622791"/>
            <a:chOff x="407988" y="5948363"/>
            <a:chExt cx="2987053" cy="622791"/>
          </a:xfrm>
        </p:grpSpPr>
        <p:pic>
          <p:nvPicPr>
            <p:cNvPr id="7" name="Picture 6" descr="Logo, icon&#10;&#10;Description automatically generated">
              <a:extLst>
                <a:ext uri="{FF2B5EF4-FFF2-40B4-BE49-F238E27FC236}">
                  <a16:creationId xmlns:a16="http://schemas.microsoft.com/office/drawing/2014/main" id="{675A9EC7-C7CD-8EBE-B08D-5981F9BCA1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988" y="5948364"/>
              <a:ext cx="1380171" cy="550488"/>
            </a:xfrm>
            <a:prstGeom prst="rect">
              <a:avLst/>
            </a:prstGeom>
          </p:spPr>
        </p:pic>
        <p:pic>
          <p:nvPicPr>
            <p:cNvPr id="8" name="Picture 7">
              <a:extLst>
                <a:ext uri="{FF2B5EF4-FFF2-40B4-BE49-F238E27FC236}">
                  <a16:creationId xmlns:a16="http://schemas.microsoft.com/office/drawing/2014/main" id="{780F13B3-259B-A0B8-6BB3-2F70686BCFE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03563" y="5948363"/>
              <a:ext cx="1191478" cy="622791"/>
            </a:xfrm>
            <a:prstGeom prst="rect">
              <a:avLst/>
            </a:prstGeom>
          </p:spPr>
        </p:pic>
      </p:grpSp>
    </p:spTree>
    <p:extLst>
      <p:ext uri="{BB962C8B-B14F-4D97-AF65-F5344CB8AC3E}">
        <p14:creationId xmlns:p14="http://schemas.microsoft.com/office/powerpoint/2010/main" val="3261858838"/>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sp>
        <p:nvSpPr>
          <p:cNvPr id="2" name="TextBox 1">
            <a:extLst>
              <a:ext uri="{FF2B5EF4-FFF2-40B4-BE49-F238E27FC236}">
                <a16:creationId xmlns:a16="http://schemas.microsoft.com/office/drawing/2014/main" id="{7BF0BF1F-0DF7-476A-A19E-749F9FF2FE4A}"/>
              </a:ext>
            </a:extLst>
          </p:cNvPr>
          <p:cNvSpPr txBox="1"/>
          <p:nvPr/>
        </p:nvSpPr>
        <p:spPr>
          <a:xfrm>
            <a:off x="4479956" y="5230639"/>
            <a:ext cx="3232087" cy="869133"/>
          </a:xfrm>
          <a:prstGeom prst="rect">
            <a:avLst/>
          </a:prstGeom>
        </p:spPr>
        <p:txBody>
          <a:bodyPr vert="horz" wrap="square" lIns="0" tIns="0" rIns="0" bIns="0" rtlCol="0" anchor="ctr">
            <a:noAutofit/>
          </a:bodyPr>
          <a:lstStyle/>
          <a:p>
            <a:pPr algn="ctr"/>
            <a:endParaRPr lang="en-GB" sz="2000"/>
          </a:p>
        </p:txBody>
      </p:sp>
      <p:sp>
        <p:nvSpPr>
          <p:cNvPr id="6" name="Title 2">
            <a:extLst>
              <a:ext uri="{FF2B5EF4-FFF2-40B4-BE49-F238E27FC236}">
                <a16:creationId xmlns:a16="http://schemas.microsoft.com/office/drawing/2014/main" id="{1D12B64B-7931-4100-91AE-8E71FA69C1FA}"/>
              </a:ext>
            </a:extLst>
          </p:cNvPr>
          <p:cNvSpPr>
            <a:spLocks noGrp="1"/>
          </p:cNvSpPr>
          <p:nvPr>
            <p:ph type="title"/>
          </p:nvPr>
        </p:nvSpPr>
        <p:spPr>
          <a:xfrm>
            <a:off x="2444984" y="5549621"/>
            <a:ext cx="7302032" cy="302647"/>
          </a:xfrm>
        </p:spPr>
        <p:txBody>
          <a:bodyPr wrap="square" anchor="ctr">
            <a:spAutoFit/>
          </a:bodyPr>
          <a:lstStyle>
            <a:lvl1pPr algn="ctr">
              <a:defRPr sz="2400"/>
            </a:lvl1pPr>
          </a:lstStyle>
          <a:p>
            <a:r>
              <a:rPr lang="en-US"/>
              <a:t>Click to edit Master title style</a:t>
            </a:r>
          </a:p>
        </p:txBody>
      </p:sp>
      <p:grpSp>
        <p:nvGrpSpPr>
          <p:cNvPr id="3" name="Group 2">
            <a:extLst>
              <a:ext uri="{FF2B5EF4-FFF2-40B4-BE49-F238E27FC236}">
                <a16:creationId xmlns:a16="http://schemas.microsoft.com/office/drawing/2014/main" id="{B64B9DAC-6457-6FD1-8EE8-2DA3641CAC6F}"/>
              </a:ext>
            </a:extLst>
          </p:cNvPr>
          <p:cNvGrpSpPr/>
          <p:nvPr/>
        </p:nvGrpSpPr>
        <p:grpSpPr>
          <a:xfrm>
            <a:off x="7475822" y="314770"/>
            <a:ext cx="2881312" cy="690962"/>
            <a:chOff x="407988" y="5857306"/>
            <a:chExt cx="2881312" cy="690962"/>
          </a:xfrm>
        </p:grpSpPr>
        <p:pic>
          <p:nvPicPr>
            <p:cNvPr id="5" name="Picture 4" descr="A black and white image of a person's face&#10;&#10;Description automatically generated with medium confidence">
              <a:extLst>
                <a:ext uri="{FF2B5EF4-FFF2-40B4-BE49-F238E27FC236}">
                  <a16:creationId xmlns:a16="http://schemas.microsoft.com/office/drawing/2014/main" id="{142CE9B0-E08D-77AB-2DF8-5B60B426C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88" y="5902700"/>
              <a:ext cx="1380171" cy="550488"/>
            </a:xfrm>
            <a:prstGeom prst="rect">
              <a:avLst/>
            </a:prstGeom>
          </p:spPr>
        </p:pic>
        <p:pic>
          <p:nvPicPr>
            <p:cNvPr id="7" name="Picture 6">
              <a:extLst>
                <a:ext uri="{FF2B5EF4-FFF2-40B4-BE49-F238E27FC236}">
                  <a16:creationId xmlns:a16="http://schemas.microsoft.com/office/drawing/2014/main" id="{B6AD62AF-6F4E-21A7-BEAD-7FA4F2046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931" y="5857306"/>
              <a:ext cx="1311369" cy="690962"/>
            </a:xfrm>
            <a:prstGeom prst="rect">
              <a:avLst/>
            </a:prstGeom>
          </p:spPr>
        </p:pic>
      </p:grpSp>
      <p:sp>
        <p:nvSpPr>
          <p:cNvPr id="8" name="Foliennummernplatzhalter 2">
            <a:extLst>
              <a:ext uri="{FF2B5EF4-FFF2-40B4-BE49-F238E27FC236}">
                <a16:creationId xmlns:a16="http://schemas.microsoft.com/office/drawing/2014/main" id="{81034E75-0B15-D3BE-298C-28F278885C3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pic>
        <p:nvPicPr>
          <p:cNvPr id="11" name="Picture 10">
            <a:extLst>
              <a:ext uri="{FF2B5EF4-FFF2-40B4-BE49-F238E27FC236}">
                <a16:creationId xmlns:a16="http://schemas.microsoft.com/office/drawing/2014/main" id="{C39D0CCB-D937-B6AF-D4B9-4BC75BF39B6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465750" y="138642"/>
            <a:ext cx="1617634" cy="823748"/>
          </a:xfrm>
          <a:prstGeom prst="rect">
            <a:avLst/>
          </a:prstGeom>
        </p:spPr>
      </p:pic>
    </p:spTree>
    <p:extLst>
      <p:ext uri="{BB962C8B-B14F-4D97-AF65-F5344CB8AC3E}">
        <p14:creationId xmlns:p14="http://schemas.microsoft.com/office/powerpoint/2010/main" val="23544905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sp>
        <p:nvSpPr>
          <p:cNvPr id="2" name="TextBox 1">
            <a:extLst>
              <a:ext uri="{FF2B5EF4-FFF2-40B4-BE49-F238E27FC236}">
                <a16:creationId xmlns:a16="http://schemas.microsoft.com/office/drawing/2014/main" id="{7BF0BF1F-0DF7-476A-A19E-749F9FF2FE4A}"/>
              </a:ext>
            </a:extLst>
          </p:cNvPr>
          <p:cNvSpPr txBox="1"/>
          <p:nvPr/>
        </p:nvSpPr>
        <p:spPr>
          <a:xfrm>
            <a:off x="4479956" y="5230639"/>
            <a:ext cx="3232087" cy="869133"/>
          </a:xfrm>
          <a:prstGeom prst="rect">
            <a:avLst/>
          </a:prstGeom>
        </p:spPr>
        <p:txBody>
          <a:bodyPr vert="horz" wrap="square" lIns="0" tIns="0" rIns="0" bIns="0" rtlCol="0" anchor="ctr">
            <a:noAutofit/>
          </a:bodyPr>
          <a:lstStyle/>
          <a:p>
            <a:pPr algn="ctr"/>
            <a:endParaRPr lang="en-GB" sz="2000"/>
          </a:p>
        </p:txBody>
      </p:sp>
      <p:sp>
        <p:nvSpPr>
          <p:cNvPr id="6" name="Title 2">
            <a:extLst>
              <a:ext uri="{FF2B5EF4-FFF2-40B4-BE49-F238E27FC236}">
                <a16:creationId xmlns:a16="http://schemas.microsoft.com/office/drawing/2014/main" id="{1D12B64B-7931-4100-91AE-8E71FA69C1FA}"/>
              </a:ext>
            </a:extLst>
          </p:cNvPr>
          <p:cNvSpPr>
            <a:spLocks noGrp="1"/>
          </p:cNvSpPr>
          <p:nvPr>
            <p:ph type="title"/>
          </p:nvPr>
        </p:nvSpPr>
        <p:spPr>
          <a:xfrm>
            <a:off x="2444984" y="5549621"/>
            <a:ext cx="7302032" cy="302647"/>
          </a:xfrm>
        </p:spPr>
        <p:txBody>
          <a:bodyPr wrap="square" anchor="ctr">
            <a:spAutoFit/>
          </a:bodyPr>
          <a:lstStyle>
            <a:lvl1pPr algn="ctr">
              <a:defRPr sz="2400"/>
            </a:lvl1pPr>
          </a:lstStyle>
          <a:p>
            <a:r>
              <a:rPr lang="en-US"/>
              <a:t>Click to edit Master title style</a:t>
            </a:r>
          </a:p>
        </p:txBody>
      </p:sp>
      <p:grpSp>
        <p:nvGrpSpPr>
          <p:cNvPr id="3" name="Group 2">
            <a:extLst>
              <a:ext uri="{FF2B5EF4-FFF2-40B4-BE49-F238E27FC236}">
                <a16:creationId xmlns:a16="http://schemas.microsoft.com/office/drawing/2014/main" id="{B64B9DAC-6457-6FD1-8EE8-2DA3641CAC6F}"/>
              </a:ext>
            </a:extLst>
          </p:cNvPr>
          <p:cNvGrpSpPr/>
          <p:nvPr/>
        </p:nvGrpSpPr>
        <p:grpSpPr>
          <a:xfrm>
            <a:off x="9310688" y="152210"/>
            <a:ext cx="2881312" cy="690962"/>
            <a:chOff x="407988" y="5857306"/>
            <a:chExt cx="2881312" cy="690962"/>
          </a:xfrm>
        </p:grpSpPr>
        <p:pic>
          <p:nvPicPr>
            <p:cNvPr id="5" name="Picture 4" descr="A black and white image of a person's face&#10;&#10;Description automatically generated with medium confidence">
              <a:extLst>
                <a:ext uri="{FF2B5EF4-FFF2-40B4-BE49-F238E27FC236}">
                  <a16:creationId xmlns:a16="http://schemas.microsoft.com/office/drawing/2014/main" id="{142CE9B0-E08D-77AB-2DF8-5B60B426C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88" y="5902700"/>
              <a:ext cx="1380171" cy="550488"/>
            </a:xfrm>
            <a:prstGeom prst="rect">
              <a:avLst/>
            </a:prstGeom>
          </p:spPr>
        </p:pic>
        <p:pic>
          <p:nvPicPr>
            <p:cNvPr id="7" name="Picture 6">
              <a:extLst>
                <a:ext uri="{FF2B5EF4-FFF2-40B4-BE49-F238E27FC236}">
                  <a16:creationId xmlns:a16="http://schemas.microsoft.com/office/drawing/2014/main" id="{B6AD62AF-6F4E-21A7-BEAD-7FA4F2046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931" y="5857306"/>
              <a:ext cx="1311369" cy="690962"/>
            </a:xfrm>
            <a:prstGeom prst="rect">
              <a:avLst/>
            </a:prstGeom>
          </p:spPr>
        </p:pic>
      </p:grpSp>
      <p:sp>
        <p:nvSpPr>
          <p:cNvPr id="8" name="Foliennummernplatzhalter 2">
            <a:extLst>
              <a:ext uri="{FF2B5EF4-FFF2-40B4-BE49-F238E27FC236}">
                <a16:creationId xmlns:a16="http://schemas.microsoft.com/office/drawing/2014/main" id="{81034E75-0B15-D3BE-298C-28F278885C3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Tree>
    <p:extLst>
      <p:ext uri="{BB962C8B-B14F-4D97-AF65-F5344CB8AC3E}">
        <p14:creationId xmlns:p14="http://schemas.microsoft.com/office/powerpoint/2010/main" val="27425969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a:solidFill>
                  <a:schemeClr val="accent1"/>
                </a:solidFill>
                <a:latin typeface="GT Sectra Fine Rg" panose="00000500000000000000" pitchFamily="50"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GT Sectra Fine</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ctr"/>
          <a:lstStyle>
            <a:lvl1pPr>
              <a:spcAft>
                <a:spcPts val="0"/>
              </a:spcAft>
              <a:defRPr sz="1600"/>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1976478"/>
            <a:ext cx="2953039" cy="485340"/>
          </a:xfrm>
        </p:spPr>
        <p:txBody>
          <a:bodyPr anchor="ctr"/>
          <a:lstStyle>
            <a:lvl1pPr>
              <a:spcAft>
                <a:spcPts val="0"/>
              </a:spcAft>
              <a:defRPr sz="1600"/>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581356"/>
            <a:ext cx="2953039" cy="485340"/>
          </a:xfrm>
        </p:spPr>
        <p:txBody>
          <a:bodyPr anchor="ctr"/>
          <a:lstStyle>
            <a:lvl1pPr>
              <a:spcAft>
                <a:spcPts val="0"/>
              </a:spcAft>
              <a:defRPr sz="1600"/>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186234"/>
            <a:ext cx="2953039" cy="485340"/>
          </a:xfrm>
        </p:spPr>
        <p:txBody>
          <a:bodyPr anchor="ctr"/>
          <a:lstStyle>
            <a:lvl1pPr>
              <a:spcAft>
                <a:spcPts val="0"/>
              </a:spcAft>
              <a:defRPr sz="1600"/>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3791112"/>
            <a:ext cx="2953039" cy="485340"/>
          </a:xfrm>
        </p:spPr>
        <p:txBody>
          <a:bodyPr anchor="ctr"/>
          <a:lstStyle>
            <a:lvl1pPr>
              <a:spcAft>
                <a:spcPts val="0"/>
              </a:spcAft>
              <a:defRPr sz="1600"/>
            </a:lvl1pPr>
          </a:lstStyle>
          <a:p>
            <a:pPr lvl="0"/>
            <a:r>
              <a:rPr lang="en-GB"/>
              <a:t>Agenda item</a:t>
            </a:r>
            <a:endParaRPr lang="en-US"/>
          </a:p>
        </p:txBody>
      </p:sp>
      <p:sp>
        <p:nvSpPr>
          <p:cNvPr id="65" name="Text Placeholder 17">
            <a:extLst>
              <a:ext uri="{FF2B5EF4-FFF2-40B4-BE49-F238E27FC236}">
                <a16:creationId xmlns:a16="http://schemas.microsoft.com/office/drawing/2014/main" id="{F28AA3EC-0083-2742-A4D0-0B32569FD766}"/>
              </a:ext>
            </a:extLst>
          </p:cNvPr>
          <p:cNvSpPr>
            <a:spLocks noGrp="1"/>
          </p:cNvSpPr>
          <p:nvPr>
            <p:ph type="body" sz="quarter" idx="26" hasCustomPrompt="1"/>
          </p:nvPr>
        </p:nvSpPr>
        <p:spPr>
          <a:xfrm>
            <a:off x="4966971" y="4395990"/>
            <a:ext cx="2953039" cy="485340"/>
          </a:xfrm>
        </p:spPr>
        <p:txBody>
          <a:bodyPr anchor="ctr"/>
          <a:lstStyle>
            <a:lvl1pPr>
              <a:spcAft>
                <a:spcPts val="0"/>
              </a:spcAft>
              <a:defRPr sz="1600"/>
            </a:lvl1pPr>
          </a:lstStyle>
          <a:p>
            <a:pPr lvl="0"/>
            <a:r>
              <a:rPr lang="en-GB"/>
              <a:t>Agenda item</a:t>
            </a:r>
            <a:endParaRPr lang="en-US"/>
          </a:p>
        </p:txBody>
      </p:sp>
      <p:sp>
        <p:nvSpPr>
          <p:cNvPr id="67" name="Text Placeholder 17">
            <a:extLst>
              <a:ext uri="{FF2B5EF4-FFF2-40B4-BE49-F238E27FC236}">
                <a16:creationId xmlns:a16="http://schemas.microsoft.com/office/drawing/2014/main" id="{D46DA866-B19E-684E-8A23-EEA295487841}"/>
              </a:ext>
            </a:extLst>
          </p:cNvPr>
          <p:cNvSpPr>
            <a:spLocks noGrp="1"/>
          </p:cNvSpPr>
          <p:nvPr>
            <p:ph type="body" sz="quarter" idx="28" hasCustomPrompt="1"/>
          </p:nvPr>
        </p:nvSpPr>
        <p:spPr>
          <a:xfrm>
            <a:off x="4966971" y="5000868"/>
            <a:ext cx="2953039" cy="485340"/>
          </a:xfrm>
        </p:spPr>
        <p:txBody>
          <a:bodyPr anchor="ctr"/>
          <a:lstStyle>
            <a:lvl1pPr>
              <a:spcAft>
                <a:spcPts val="0"/>
              </a:spcAft>
              <a:defRPr sz="1600"/>
            </a:lvl1pPr>
          </a:lstStyle>
          <a:p>
            <a:pPr lvl="0"/>
            <a:r>
              <a:rPr lang="en-GB"/>
              <a:t>Agenda item</a:t>
            </a:r>
            <a:endParaRPr lang="en-US"/>
          </a:p>
        </p:txBody>
      </p:sp>
      <p:sp>
        <p:nvSpPr>
          <p:cNvPr id="69" name="Text Placeholder 17">
            <a:extLst>
              <a:ext uri="{FF2B5EF4-FFF2-40B4-BE49-F238E27FC236}">
                <a16:creationId xmlns:a16="http://schemas.microsoft.com/office/drawing/2014/main" id="{A4A135E2-DF01-5543-BA57-DFBCCC446A3A}"/>
              </a:ext>
            </a:extLst>
          </p:cNvPr>
          <p:cNvSpPr>
            <a:spLocks noGrp="1"/>
          </p:cNvSpPr>
          <p:nvPr>
            <p:ph type="body" sz="quarter" idx="30" hasCustomPrompt="1"/>
          </p:nvPr>
        </p:nvSpPr>
        <p:spPr>
          <a:xfrm>
            <a:off x="4966971" y="5605747"/>
            <a:ext cx="2953039" cy="485340"/>
          </a:xfrm>
        </p:spPr>
        <p:txBody>
          <a:bodyPr anchor="ctr"/>
          <a:lstStyle>
            <a:lvl1pPr>
              <a:spcAft>
                <a:spcPts val="0"/>
              </a:spcAft>
              <a:defRPr sz="1600"/>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a:off x="4426242"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a:off x="4426242"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a:off x="4426242"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a:off x="4426242"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a:off x="4426242"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4" name="Text Placeholder 17">
            <a:extLst>
              <a:ext uri="{FF2B5EF4-FFF2-40B4-BE49-F238E27FC236}">
                <a16:creationId xmlns:a16="http://schemas.microsoft.com/office/drawing/2014/main" id="{B70B7DFE-5DE8-0F42-BF3C-DA43110C0D0E}"/>
              </a:ext>
            </a:extLst>
          </p:cNvPr>
          <p:cNvSpPr>
            <a:spLocks noGrp="1"/>
          </p:cNvSpPr>
          <p:nvPr>
            <p:ph type="body" sz="quarter" idx="36" hasCustomPrompt="1"/>
          </p:nvPr>
        </p:nvSpPr>
        <p:spPr>
          <a:xfrm>
            <a:off x="4426242"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5" name="Text Placeholder 17">
            <a:extLst>
              <a:ext uri="{FF2B5EF4-FFF2-40B4-BE49-F238E27FC236}">
                <a16:creationId xmlns:a16="http://schemas.microsoft.com/office/drawing/2014/main" id="{D63FCDAD-F7F9-774F-8EC9-A0777820ED0F}"/>
              </a:ext>
            </a:extLst>
          </p:cNvPr>
          <p:cNvSpPr>
            <a:spLocks noGrp="1"/>
          </p:cNvSpPr>
          <p:nvPr>
            <p:ph type="body" sz="quarter" idx="37" hasCustomPrompt="1"/>
          </p:nvPr>
        </p:nvSpPr>
        <p:spPr>
          <a:xfrm>
            <a:off x="4426242"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6" name="Text Placeholder 17">
            <a:extLst>
              <a:ext uri="{FF2B5EF4-FFF2-40B4-BE49-F238E27FC236}">
                <a16:creationId xmlns:a16="http://schemas.microsoft.com/office/drawing/2014/main" id="{AE66CCF5-C5F4-5645-A851-E4A7D572FDA7}"/>
              </a:ext>
            </a:extLst>
          </p:cNvPr>
          <p:cNvSpPr>
            <a:spLocks noGrp="1"/>
          </p:cNvSpPr>
          <p:nvPr>
            <p:ph type="body" sz="quarter" idx="38" hasCustomPrompt="1"/>
          </p:nvPr>
        </p:nvSpPr>
        <p:spPr>
          <a:xfrm>
            <a:off x="4426242"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cxnSp>
        <p:nvCxnSpPr>
          <p:cNvPr id="4" name="Straight Connector 3">
            <a:extLst>
              <a:ext uri="{FF2B5EF4-FFF2-40B4-BE49-F238E27FC236}">
                <a16:creationId xmlns:a16="http://schemas.microsoft.com/office/drawing/2014/main" id="{D72EABDE-2DC7-B441-8D65-EC926DD10B85}"/>
              </a:ext>
            </a:extLst>
          </p:cNvPr>
          <p:cNvCxnSpPr/>
          <p:nvPr/>
        </p:nvCxnSpPr>
        <p:spPr>
          <a:xfrm>
            <a:off x="4045241" y="1371600"/>
            <a:ext cx="0" cy="47194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ctr"/>
          <a:lstStyle>
            <a:lvl1pPr>
              <a:spcAft>
                <a:spcPts val="0"/>
              </a:spcAft>
              <a:defRPr sz="1600"/>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1976478"/>
            <a:ext cx="2953039" cy="485340"/>
          </a:xfrm>
        </p:spPr>
        <p:txBody>
          <a:bodyPr anchor="ctr"/>
          <a:lstStyle>
            <a:lvl1pPr>
              <a:spcAft>
                <a:spcPts val="0"/>
              </a:spcAft>
              <a:defRPr sz="1600"/>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581356"/>
            <a:ext cx="2953039" cy="485340"/>
          </a:xfrm>
        </p:spPr>
        <p:txBody>
          <a:bodyPr anchor="ctr"/>
          <a:lstStyle>
            <a:lvl1pPr>
              <a:spcAft>
                <a:spcPts val="0"/>
              </a:spcAft>
              <a:defRPr sz="1600"/>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186234"/>
            <a:ext cx="2953039" cy="485340"/>
          </a:xfrm>
        </p:spPr>
        <p:txBody>
          <a:bodyPr anchor="ctr"/>
          <a:lstStyle>
            <a:lvl1pPr>
              <a:spcAft>
                <a:spcPts val="0"/>
              </a:spcAft>
              <a:defRPr sz="1600"/>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3791112"/>
            <a:ext cx="2953039" cy="485340"/>
          </a:xfrm>
        </p:spPr>
        <p:txBody>
          <a:bodyPr anchor="ctr"/>
          <a:lstStyle>
            <a:lvl1pPr>
              <a:spcAft>
                <a:spcPts val="0"/>
              </a:spcAft>
              <a:defRPr sz="1600"/>
            </a:lvl1pPr>
          </a:lstStyle>
          <a:p>
            <a:pPr lvl="0"/>
            <a:r>
              <a:rPr lang="en-GB"/>
              <a:t>Agenda item</a:t>
            </a:r>
            <a:endParaRPr lang="en-US"/>
          </a:p>
        </p:txBody>
      </p:sp>
      <p:sp>
        <p:nvSpPr>
          <p:cNvPr id="91" name="Text Placeholder 17">
            <a:extLst>
              <a:ext uri="{FF2B5EF4-FFF2-40B4-BE49-F238E27FC236}">
                <a16:creationId xmlns:a16="http://schemas.microsoft.com/office/drawing/2014/main" id="{8D7A3AD2-4413-D941-B944-D1D235AC6689}"/>
              </a:ext>
            </a:extLst>
          </p:cNvPr>
          <p:cNvSpPr>
            <a:spLocks noGrp="1"/>
          </p:cNvSpPr>
          <p:nvPr>
            <p:ph type="body" sz="quarter" idx="44" hasCustomPrompt="1"/>
          </p:nvPr>
        </p:nvSpPr>
        <p:spPr>
          <a:xfrm>
            <a:off x="8857959" y="4395990"/>
            <a:ext cx="2953039" cy="485340"/>
          </a:xfrm>
        </p:spPr>
        <p:txBody>
          <a:bodyPr anchor="ctr"/>
          <a:lstStyle>
            <a:lvl1pPr>
              <a:spcAft>
                <a:spcPts val="0"/>
              </a:spcAft>
              <a:defRPr sz="1600"/>
            </a:lvl1pPr>
          </a:lstStyle>
          <a:p>
            <a:pPr lvl="0"/>
            <a:r>
              <a:rPr lang="en-GB"/>
              <a:t>Agenda item</a:t>
            </a:r>
            <a:endParaRPr lang="en-US"/>
          </a:p>
        </p:txBody>
      </p:sp>
      <p:sp>
        <p:nvSpPr>
          <p:cNvPr id="92" name="Text Placeholder 17">
            <a:extLst>
              <a:ext uri="{FF2B5EF4-FFF2-40B4-BE49-F238E27FC236}">
                <a16:creationId xmlns:a16="http://schemas.microsoft.com/office/drawing/2014/main" id="{F5014509-24B5-6040-8686-31A95601E0B3}"/>
              </a:ext>
            </a:extLst>
          </p:cNvPr>
          <p:cNvSpPr>
            <a:spLocks noGrp="1"/>
          </p:cNvSpPr>
          <p:nvPr>
            <p:ph type="body" sz="quarter" idx="45" hasCustomPrompt="1"/>
          </p:nvPr>
        </p:nvSpPr>
        <p:spPr>
          <a:xfrm>
            <a:off x="8857959" y="5000868"/>
            <a:ext cx="2953039" cy="485340"/>
          </a:xfrm>
        </p:spPr>
        <p:txBody>
          <a:bodyPr anchor="ctr"/>
          <a:lstStyle>
            <a:lvl1pPr>
              <a:spcAft>
                <a:spcPts val="0"/>
              </a:spcAft>
              <a:defRPr sz="1600"/>
            </a:lvl1pPr>
          </a:lstStyle>
          <a:p>
            <a:pPr lvl="0"/>
            <a:r>
              <a:rPr lang="en-GB"/>
              <a:t>Agenda item</a:t>
            </a:r>
            <a:endParaRPr lang="en-US"/>
          </a:p>
        </p:txBody>
      </p:sp>
      <p:sp>
        <p:nvSpPr>
          <p:cNvPr id="93" name="Text Placeholder 17">
            <a:extLst>
              <a:ext uri="{FF2B5EF4-FFF2-40B4-BE49-F238E27FC236}">
                <a16:creationId xmlns:a16="http://schemas.microsoft.com/office/drawing/2014/main" id="{02B9D5CB-DA36-724C-A996-6331344816A3}"/>
              </a:ext>
            </a:extLst>
          </p:cNvPr>
          <p:cNvSpPr>
            <a:spLocks noGrp="1"/>
          </p:cNvSpPr>
          <p:nvPr>
            <p:ph type="body" sz="quarter" idx="46" hasCustomPrompt="1"/>
          </p:nvPr>
        </p:nvSpPr>
        <p:spPr>
          <a:xfrm>
            <a:off x="8857959" y="5605747"/>
            <a:ext cx="2953039" cy="485340"/>
          </a:xfrm>
        </p:spPr>
        <p:txBody>
          <a:bodyPr anchor="ctr"/>
          <a:lstStyle>
            <a:lvl1pPr>
              <a:spcAft>
                <a:spcPts val="0"/>
              </a:spcAft>
              <a:defRPr sz="1600"/>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a:off x="8317230"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a:off x="8317230"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a:off x="8317230"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a:off x="8317230"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a:off x="8317230"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9" name="Text Placeholder 17">
            <a:extLst>
              <a:ext uri="{FF2B5EF4-FFF2-40B4-BE49-F238E27FC236}">
                <a16:creationId xmlns:a16="http://schemas.microsoft.com/office/drawing/2014/main" id="{2DD1FA43-908E-6A4A-8D78-19F781C138B2}"/>
              </a:ext>
            </a:extLst>
          </p:cNvPr>
          <p:cNvSpPr>
            <a:spLocks noGrp="1"/>
          </p:cNvSpPr>
          <p:nvPr>
            <p:ph type="body" sz="quarter" idx="52" hasCustomPrompt="1"/>
          </p:nvPr>
        </p:nvSpPr>
        <p:spPr>
          <a:xfrm>
            <a:off x="8317230"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100" name="Text Placeholder 17">
            <a:extLst>
              <a:ext uri="{FF2B5EF4-FFF2-40B4-BE49-F238E27FC236}">
                <a16:creationId xmlns:a16="http://schemas.microsoft.com/office/drawing/2014/main" id="{B42DF6FB-CEA5-344B-B42D-A5B8AF0712F6}"/>
              </a:ext>
            </a:extLst>
          </p:cNvPr>
          <p:cNvSpPr>
            <a:spLocks noGrp="1"/>
          </p:cNvSpPr>
          <p:nvPr>
            <p:ph type="body" sz="quarter" idx="53" hasCustomPrompt="1"/>
          </p:nvPr>
        </p:nvSpPr>
        <p:spPr>
          <a:xfrm>
            <a:off x="8317230"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101" name="Text Placeholder 17">
            <a:extLst>
              <a:ext uri="{FF2B5EF4-FFF2-40B4-BE49-F238E27FC236}">
                <a16:creationId xmlns:a16="http://schemas.microsoft.com/office/drawing/2014/main" id="{DD7618EA-1B4E-9D4F-BE9D-ED39BC26377B}"/>
              </a:ext>
            </a:extLst>
          </p:cNvPr>
          <p:cNvSpPr>
            <a:spLocks noGrp="1"/>
          </p:cNvSpPr>
          <p:nvPr>
            <p:ph type="body" sz="quarter" idx="54" hasCustomPrompt="1"/>
          </p:nvPr>
        </p:nvSpPr>
        <p:spPr>
          <a:xfrm>
            <a:off x="8317230"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5" name="Foliennummernplatzhalter 2">
            <a:extLst>
              <a:ext uri="{FF2B5EF4-FFF2-40B4-BE49-F238E27FC236}">
                <a16:creationId xmlns:a16="http://schemas.microsoft.com/office/drawing/2014/main" id="{E16A90E8-23AE-4B5C-BD66-F452B084251E}"/>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spTree>
    <p:extLst>
      <p:ext uri="{BB962C8B-B14F-4D97-AF65-F5344CB8AC3E}">
        <p14:creationId xmlns:p14="http://schemas.microsoft.com/office/powerpoint/2010/main" val="312858959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510725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24102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0E5AC474-235E-9C00-3567-6392B1199B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FFAA8731-03C1-CE4F-5EC6-AD7B2998CDC5}"/>
              </a:ext>
            </a:extLst>
          </p:cNvPr>
          <p:cNvSpPr/>
          <p:nvPr userDrawn="1"/>
        </p:nvSpPr>
        <p:spPr>
          <a:xfrm>
            <a:off x="12076999" y="3429000"/>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14885-C64A-3387-49DC-B8B809392E73}"/>
              </a:ext>
            </a:extLst>
          </p:cNvPr>
          <p:cNvSpPr/>
          <p:nvPr userDrawn="1"/>
        </p:nvSpPr>
        <p:spPr>
          <a:xfrm>
            <a:off x="12076999" y="403583"/>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1063867704"/>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40554365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6689259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8993748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6715895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867511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5478342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7816144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6772367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33358569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77413616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8AA46BB3-3D07-4744-813D-FEF8B2081F77}"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634F2-7C8A-A843-B2D8-85ABE5DF5039}" type="slidenum">
              <a:rPr lang="en-US" smtClean="0"/>
              <a:t>‹#›</a:t>
            </a:fld>
            <a:endParaRPr lang="en-US"/>
          </a:p>
        </p:txBody>
      </p:sp>
    </p:spTree>
    <p:extLst>
      <p:ext uri="{BB962C8B-B14F-4D97-AF65-F5344CB8AC3E}">
        <p14:creationId xmlns:p14="http://schemas.microsoft.com/office/powerpoint/2010/main" val="1799664254"/>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875791479"/>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036713534"/>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04800" y="266700"/>
            <a:ext cx="11550675" cy="353174"/>
          </a:xfrm>
        </p:spPr>
        <p:txBody>
          <a:bodyPr lIns="0" tIns="0" rIns="0" bIns="0">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160348E6-5543-453A-986B-9CF9B8A278C4}"/>
              </a:ext>
            </a:extLst>
          </p:cNvPr>
          <p:cNvSpPr>
            <a:spLocks noGrp="1"/>
          </p:cNvSpPr>
          <p:nvPr>
            <p:ph type="body" sz="quarter" idx="13" hasCustomPrompt="1"/>
          </p:nvPr>
        </p:nvSpPr>
        <p:spPr>
          <a:xfrm>
            <a:off x="304800" y="619874"/>
            <a:ext cx="11520487" cy="270843"/>
          </a:xfrm>
          <a:prstGeom prst="rect">
            <a:avLst/>
          </a:prstGeom>
        </p:spPr>
        <p:txBody>
          <a:bodyPr wrap="square" lIns="0" tIns="0" rIns="0" bIns="0">
            <a:noAutofit/>
          </a:bodyPr>
          <a:lstStyle>
            <a:lvl1pPr algn="l" defTabSz="1734634" rtl="0" eaLnBrk="1" latinLnBrk="0" hangingPunct="1">
              <a:lnSpc>
                <a:spcPct val="80000"/>
              </a:lnSpc>
              <a:spcBef>
                <a:spcPct val="0"/>
              </a:spcBef>
              <a:buNone/>
              <a:defRPr lang="en-US" sz="2200" b="1" i="0" kern="1200" cap="none" spc="0" baseline="0" dirty="0">
                <a:solidFill>
                  <a:srgbClr val="C8B474"/>
                </a:solidFill>
                <a:latin typeface="+mn-lt"/>
                <a:ea typeface="Arial Black" panose="020B0A04020102020204" pitchFamily="34" charset="0"/>
                <a:cs typeface="Arial Black" panose="020B0A04020102020204" pitchFamily="34" charset="0"/>
              </a:defRPr>
            </a:lvl1pPr>
          </a:lstStyle>
          <a:p>
            <a:pPr lvl="0"/>
            <a:r>
              <a:rPr lang="en-US"/>
              <a:t>Click to edit subtitle style</a:t>
            </a:r>
          </a:p>
        </p:txBody>
      </p:sp>
      <p:pic>
        <p:nvPicPr>
          <p:cNvPr id="2" name="Picture 1">
            <a:extLst>
              <a:ext uri="{FF2B5EF4-FFF2-40B4-BE49-F238E27FC236}">
                <a16:creationId xmlns:a16="http://schemas.microsoft.com/office/drawing/2014/main" id="{21281137-427E-887C-69EA-D15FC6DFEA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0635" y="6428183"/>
            <a:ext cx="1730729" cy="32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327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sp>
        <p:nvSpPr>
          <p:cNvPr id="2" name="TextBox 1">
            <a:extLst>
              <a:ext uri="{FF2B5EF4-FFF2-40B4-BE49-F238E27FC236}">
                <a16:creationId xmlns:a16="http://schemas.microsoft.com/office/drawing/2014/main" id="{7BF0BF1F-0DF7-476A-A19E-749F9FF2FE4A}"/>
              </a:ext>
            </a:extLst>
          </p:cNvPr>
          <p:cNvSpPr txBox="1"/>
          <p:nvPr/>
        </p:nvSpPr>
        <p:spPr>
          <a:xfrm>
            <a:off x="4479956" y="5230639"/>
            <a:ext cx="3232087" cy="869133"/>
          </a:xfrm>
          <a:prstGeom prst="rect">
            <a:avLst/>
          </a:prstGeom>
        </p:spPr>
        <p:txBody>
          <a:bodyPr vert="horz" wrap="square" lIns="0" tIns="0" rIns="0" bIns="0" rtlCol="0" anchor="ctr">
            <a:noAutofit/>
          </a:bodyPr>
          <a:lstStyle/>
          <a:p>
            <a:pPr algn="ctr"/>
            <a:endParaRPr lang="en-GB" sz="2000"/>
          </a:p>
        </p:txBody>
      </p:sp>
      <p:sp>
        <p:nvSpPr>
          <p:cNvPr id="6" name="Title 2">
            <a:extLst>
              <a:ext uri="{FF2B5EF4-FFF2-40B4-BE49-F238E27FC236}">
                <a16:creationId xmlns:a16="http://schemas.microsoft.com/office/drawing/2014/main" id="{1D12B64B-7931-4100-91AE-8E71FA69C1FA}"/>
              </a:ext>
            </a:extLst>
          </p:cNvPr>
          <p:cNvSpPr>
            <a:spLocks noGrp="1"/>
          </p:cNvSpPr>
          <p:nvPr>
            <p:ph type="title"/>
          </p:nvPr>
        </p:nvSpPr>
        <p:spPr>
          <a:xfrm>
            <a:off x="2444984" y="5549621"/>
            <a:ext cx="7302032" cy="302647"/>
          </a:xfrm>
        </p:spPr>
        <p:txBody>
          <a:bodyPr wrap="square" anchor="ctr">
            <a:spAutoFit/>
          </a:bodyPr>
          <a:lstStyle>
            <a:lvl1pPr algn="ctr">
              <a:defRPr sz="2400"/>
            </a:lvl1pPr>
          </a:lstStyle>
          <a:p>
            <a:r>
              <a:rPr lang="en-US"/>
              <a:t>Click to edit Master title style</a:t>
            </a:r>
          </a:p>
        </p:txBody>
      </p:sp>
      <p:grpSp>
        <p:nvGrpSpPr>
          <p:cNvPr id="3" name="Group 2">
            <a:extLst>
              <a:ext uri="{FF2B5EF4-FFF2-40B4-BE49-F238E27FC236}">
                <a16:creationId xmlns:a16="http://schemas.microsoft.com/office/drawing/2014/main" id="{B64B9DAC-6457-6FD1-8EE8-2DA3641CAC6F}"/>
              </a:ext>
            </a:extLst>
          </p:cNvPr>
          <p:cNvGrpSpPr/>
          <p:nvPr/>
        </p:nvGrpSpPr>
        <p:grpSpPr>
          <a:xfrm>
            <a:off x="7475822" y="314770"/>
            <a:ext cx="2881312" cy="690962"/>
            <a:chOff x="407988" y="5857306"/>
            <a:chExt cx="2881312" cy="690962"/>
          </a:xfrm>
        </p:grpSpPr>
        <p:pic>
          <p:nvPicPr>
            <p:cNvPr id="5" name="Picture 4" descr="A black and white image of a person's face&#10;&#10;Description automatically generated with medium confidence">
              <a:extLst>
                <a:ext uri="{FF2B5EF4-FFF2-40B4-BE49-F238E27FC236}">
                  <a16:creationId xmlns:a16="http://schemas.microsoft.com/office/drawing/2014/main" id="{142CE9B0-E08D-77AB-2DF8-5B60B426C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88" y="5902700"/>
              <a:ext cx="1380171" cy="550488"/>
            </a:xfrm>
            <a:prstGeom prst="rect">
              <a:avLst/>
            </a:prstGeom>
          </p:spPr>
        </p:pic>
        <p:pic>
          <p:nvPicPr>
            <p:cNvPr id="7" name="Picture 6">
              <a:extLst>
                <a:ext uri="{FF2B5EF4-FFF2-40B4-BE49-F238E27FC236}">
                  <a16:creationId xmlns:a16="http://schemas.microsoft.com/office/drawing/2014/main" id="{B6AD62AF-6F4E-21A7-BEAD-7FA4F2046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931" y="5857306"/>
              <a:ext cx="1311369" cy="690962"/>
            </a:xfrm>
            <a:prstGeom prst="rect">
              <a:avLst/>
            </a:prstGeom>
          </p:spPr>
        </p:pic>
      </p:grpSp>
      <p:sp>
        <p:nvSpPr>
          <p:cNvPr id="8" name="Foliennummernplatzhalter 2">
            <a:extLst>
              <a:ext uri="{FF2B5EF4-FFF2-40B4-BE49-F238E27FC236}">
                <a16:creationId xmlns:a16="http://schemas.microsoft.com/office/drawing/2014/main" id="{81034E75-0B15-D3BE-298C-28F278885C3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pic>
        <p:nvPicPr>
          <p:cNvPr id="11" name="Picture 10">
            <a:extLst>
              <a:ext uri="{FF2B5EF4-FFF2-40B4-BE49-F238E27FC236}">
                <a16:creationId xmlns:a16="http://schemas.microsoft.com/office/drawing/2014/main" id="{C39D0CCB-D937-B6AF-D4B9-4BC75BF39B6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465750" y="138642"/>
            <a:ext cx="1617634" cy="823748"/>
          </a:xfrm>
          <a:prstGeom prst="rect">
            <a:avLst/>
          </a:prstGeom>
        </p:spPr>
      </p:pic>
    </p:spTree>
    <p:extLst>
      <p:ext uri="{BB962C8B-B14F-4D97-AF65-F5344CB8AC3E}">
        <p14:creationId xmlns:p14="http://schemas.microsoft.com/office/powerpoint/2010/main" val="13699560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sp>
        <p:nvSpPr>
          <p:cNvPr id="2" name="TextBox 1">
            <a:extLst>
              <a:ext uri="{FF2B5EF4-FFF2-40B4-BE49-F238E27FC236}">
                <a16:creationId xmlns:a16="http://schemas.microsoft.com/office/drawing/2014/main" id="{7BF0BF1F-0DF7-476A-A19E-749F9FF2FE4A}"/>
              </a:ext>
            </a:extLst>
          </p:cNvPr>
          <p:cNvSpPr txBox="1"/>
          <p:nvPr/>
        </p:nvSpPr>
        <p:spPr>
          <a:xfrm>
            <a:off x="4479956" y="5230639"/>
            <a:ext cx="3232087" cy="869133"/>
          </a:xfrm>
          <a:prstGeom prst="rect">
            <a:avLst/>
          </a:prstGeom>
        </p:spPr>
        <p:txBody>
          <a:bodyPr vert="horz" wrap="square" lIns="0" tIns="0" rIns="0" bIns="0" rtlCol="0" anchor="ctr">
            <a:noAutofit/>
          </a:bodyPr>
          <a:lstStyle/>
          <a:p>
            <a:pPr algn="ctr"/>
            <a:endParaRPr lang="en-GB" sz="2000"/>
          </a:p>
        </p:txBody>
      </p:sp>
      <p:sp>
        <p:nvSpPr>
          <p:cNvPr id="6" name="Title 2">
            <a:extLst>
              <a:ext uri="{FF2B5EF4-FFF2-40B4-BE49-F238E27FC236}">
                <a16:creationId xmlns:a16="http://schemas.microsoft.com/office/drawing/2014/main" id="{1D12B64B-7931-4100-91AE-8E71FA69C1FA}"/>
              </a:ext>
            </a:extLst>
          </p:cNvPr>
          <p:cNvSpPr>
            <a:spLocks noGrp="1"/>
          </p:cNvSpPr>
          <p:nvPr>
            <p:ph type="title"/>
          </p:nvPr>
        </p:nvSpPr>
        <p:spPr>
          <a:xfrm>
            <a:off x="2444984" y="5549621"/>
            <a:ext cx="7302032" cy="302647"/>
          </a:xfrm>
        </p:spPr>
        <p:txBody>
          <a:bodyPr wrap="square" anchor="ctr">
            <a:spAutoFit/>
          </a:bodyPr>
          <a:lstStyle>
            <a:lvl1pPr algn="ctr">
              <a:defRPr sz="2400"/>
            </a:lvl1pPr>
          </a:lstStyle>
          <a:p>
            <a:r>
              <a:rPr lang="en-US"/>
              <a:t>Click to edit Master title style</a:t>
            </a:r>
          </a:p>
        </p:txBody>
      </p:sp>
      <p:grpSp>
        <p:nvGrpSpPr>
          <p:cNvPr id="3" name="Group 2">
            <a:extLst>
              <a:ext uri="{FF2B5EF4-FFF2-40B4-BE49-F238E27FC236}">
                <a16:creationId xmlns:a16="http://schemas.microsoft.com/office/drawing/2014/main" id="{B64B9DAC-6457-6FD1-8EE8-2DA3641CAC6F}"/>
              </a:ext>
            </a:extLst>
          </p:cNvPr>
          <p:cNvGrpSpPr/>
          <p:nvPr/>
        </p:nvGrpSpPr>
        <p:grpSpPr>
          <a:xfrm>
            <a:off x="9310688" y="152210"/>
            <a:ext cx="2881312" cy="690962"/>
            <a:chOff x="407988" y="5857306"/>
            <a:chExt cx="2881312" cy="690962"/>
          </a:xfrm>
        </p:grpSpPr>
        <p:pic>
          <p:nvPicPr>
            <p:cNvPr id="5" name="Picture 4" descr="A black and white image of a person's face&#10;&#10;Description automatically generated with medium confidence">
              <a:extLst>
                <a:ext uri="{FF2B5EF4-FFF2-40B4-BE49-F238E27FC236}">
                  <a16:creationId xmlns:a16="http://schemas.microsoft.com/office/drawing/2014/main" id="{142CE9B0-E08D-77AB-2DF8-5B60B426C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88" y="5902700"/>
              <a:ext cx="1380171" cy="550488"/>
            </a:xfrm>
            <a:prstGeom prst="rect">
              <a:avLst/>
            </a:prstGeom>
          </p:spPr>
        </p:pic>
        <p:pic>
          <p:nvPicPr>
            <p:cNvPr id="7" name="Picture 6">
              <a:extLst>
                <a:ext uri="{FF2B5EF4-FFF2-40B4-BE49-F238E27FC236}">
                  <a16:creationId xmlns:a16="http://schemas.microsoft.com/office/drawing/2014/main" id="{B6AD62AF-6F4E-21A7-BEAD-7FA4F2046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931" y="5857306"/>
              <a:ext cx="1311369" cy="690962"/>
            </a:xfrm>
            <a:prstGeom prst="rect">
              <a:avLst/>
            </a:prstGeom>
          </p:spPr>
        </p:pic>
      </p:grpSp>
      <p:sp>
        <p:nvSpPr>
          <p:cNvPr id="8" name="Foliennummernplatzhalter 2">
            <a:extLst>
              <a:ext uri="{FF2B5EF4-FFF2-40B4-BE49-F238E27FC236}">
                <a16:creationId xmlns:a16="http://schemas.microsoft.com/office/drawing/2014/main" id="{81034E75-0B15-D3BE-298C-28F278885C3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Tree>
    <p:extLst>
      <p:ext uri="{BB962C8B-B14F-4D97-AF65-F5344CB8AC3E}">
        <p14:creationId xmlns:p14="http://schemas.microsoft.com/office/powerpoint/2010/main" val="14517918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0E5AC474-235E-9C00-3567-6392B1199B3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FFAA8731-03C1-CE4F-5EC6-AD7B2998CDC5}"/>
              </a:ext>
            </a:extLst>
          </p:cNvPr>
          <p:cNvSpPr/>
          <p:nvPr/>
        </p:nvSpPr>
        <p:spPr>
          <a:xfrm>
            <a:off x="12076999" y="3429000"/>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14885-C64A-3387-49DC-B8B809392E73}"/>
              </a:ext>
            </a:extLst>
          </p:cNvPr>
          <p:cNvSpPr/>
          <p:nvPr/>
        </p:nvSpPr>
        <p:spPr>
          <a:xfrm>
            <a:off x="12076999" y="403583"/>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11806340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398187"/>
            <a:ext cx="11449080" cy="453584"/>
          </a:xfrm>
        </p:spPr>
        <p:txBody>
          <a:bodyPr anchor="t"/>
          <a:lstStyle>
            <a:lvl1pPr algn="l">
              <a:defRPr sz="3000" b="1"/>
            </a:lvl1pPr>
          </a:lstStyle>
          <a:p>
            <a:r>
              <a:rPr lang="en-GB"/>
              <a:t>Presentation Title</a:t>
            </a:r>
            <a:endParaRPr lang="en-US"/>
          </a:p>
        </p:txBody>
      </p:sp>
      <p:sp>
        <p:nvSpPr>
          <p:cNvPr id="5" name="Rectangle 4">
            <a:extLst>
              <a:ext uri="{FF2B5EF4-FFF2-40B4-BE49-F238E27FC236}">
                <a16:creationId xmlns:a16="http://schemas.microsoft.com/office/drawing/2014/main" id="{98AFDAF0-C0D3-E64C-E484-4AEC719BE9B4}"/>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2389605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ublin, section brea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598C0D8-5AD0-43CC-A830-BABF9F834B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7998"/>
          </a:xfrm>
          <a:prstGeom prst="rect">
            <a:avLst/>
          </a:prstGeom>
        </p:spPr>
      </p:pic>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08861" y="686512"/>
            <a:ext cx="5491608" cy="1495971"/>
          </a:xfrm>
        </p:spPr>
        <p:txBody>
          <a:bodyPr anchor="t"/>
          <a:lstStyle>
            <a:lvl1pPr algn="l">
              <a:defRPr sz="3600" b="1">
                <a:solidFill>
                  <a:schemeClr val="bg1"/>
                </a:solidFill>
              </a:defRPr>
            </a:lvl1pPr>
          </a:lstStyle>
          <a:p>
            <a:r>
              <a:rPr lang="en-GB"/>
              <a:t>Section Heading</a:t>
            </a:r>
            <a:endParaRPr lang="en-US"/>
          </a:p>
        </p:txBody>
      </p:sp>
      <p:pic>
        <p:nvPicPr>
          <p:cNvPr id="10" name="Picture 9">
            <a:extLst>
              <a:ext uri="{FF2B5EF4-FFF2-40B4-BE49-F238E27FC236}">
                <a16:creationId xmlns:a16="http://schemas.microsoft.com/office/drawing/2014/main" id="{CFE676AE-BFD9-4ED0-9304-016B6AAAD4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927176" y="5800735"/>
            <a:ext cx="1431799" cy="754418"/>
          </a:xfrm>
          <a:prstGeom prst="rect">
            <a:avLst/>
          </a:prstGeom>
        </p:spPr>
      </p:pic>
      <p:pic>
        <p:nvPicPr>
          <p:cNvPr id="3" name="Picture 2">
            <a:extLst>
              <a:ext uri="{FF2B5EF4-FFF2-40B4-BE49-F238E27FC236}">
                <a16:creationId xmlns:a16="http://schemas.microsoft.com/office/drawing/2014/main" id="{FF6F1DC0-3687-7705-85B8-4542E5ACE9B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498864" y="5800735"/>
            <a:ext cx="1617634" cy="823748"/>
          </a:xfrm>
          <a:prstGeom prst="rect">
            <a:avLst/>
          </a:prstGeom>
        </p:spPr>
      </p:pic>
      <p:pic>
        <p:nvPicPr>
          <p:cNvPr id="4" name="Picture 3">
            <a:extLst>
              <a:ext uri="{FF2B5EF4-FFF2-40B4-BE49-F238E27FC236}">
                <a16:creationId xmlns:a16="http://schemas.microsoft.com/office/drawing/2014/main" id="{DA3FBE37-0D24-37C7-C82A-DF8AD170B01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8860" y="5902700"/>
            <a:ext cx="1378427" cy="550487"/>
          </a:xfrm>
          <a:prstGeom prst="rect">
            <a:avLst/>
          </a:prstGeom>
        </p:spPr>
      </p:pic>
    </p:spTree>
    <p:extLst>
      <p:ext uri="{BB962C8B-B14F-4D97-AF65-F5344CB8AC3E}">
        <p14:creationId xmlns:p14="http://schemas.microsoft.com/office/powerpoint/2010/main" val="1878190218"/>
      </p:ext>
    </p:extLst>
  </p:cSld>
  <p:clrMapOvr>
    <a:masterClrMapping/>
  </p:clrMapOvr>
  <p:hf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B9CC278-6ACC-462E-AA11-E583B422646B}"/>
              </a:ext>
            </a:extLst>
          </p:cNvPr>
          <p:cNvSpPr>
            <a:spLocks noGrp="1"/>
          </p:cNvSpPr>
          <p:nvPr>
            <p:ph type="title"/>
          </p:nvPr>
        </p:nvSpPr>
        <p:spPr>
          <a:xfrm>
            <a:off x="280576" y="-78902"/>
            <a:ext cx="10515600" cy="1325563"/>
          </a:xfrm>
          <a:prstGeom prst="rect">
            <a:avLst/>
          </a:prstGeom>
        </p:spPr>
        <p:txBody>
          <a:bodyPr vert="horz" lIns="91440" tIns="45720" rIns="91440" bIns="45720" rtlCol="0" anchor="ctr">
            <a:normAutofit/>
          </a:bodyPr>
          <a:lstStyle/>
          <a:p>
            <a:r>
              <a:rPr lang="en-GB"/>
              <a:t>Click to edit Master title style</a:t>
            </a:r>
          </a:p>
        </p:txBody>
      </p:sp>
    </p:spTree>
    <p:extLst>
      <p:ext uri="{BB962C8B-B14F-4D97-AF65-F5344CB8AC3E}">
        <p14:creationId xmlns:p14="http://schemas.microsoft.com/office/powerpoint/2010/main" val="26503195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30825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259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latin typeface="+mj-lt"/>
                <a:ea typeface="+mj-ea"/>
                <a:cs typeface="+mj-cs"/>
                <a:sym typeface="Trebuchet MS" panose="020B0603020202020204" pitchFamily="34" charset="0"/>
              </a:defRPr>
            </a:lvl1pPr>
          </a:lstStyle>
          <a:p>
            <a:r>
              <a:rPr lang="en-US"/>
              <a:t>Click to add title</a:t>
            </a:r>
          </a:p>
        </p:txBody>
      </p:sp>
      <p:grpSp>
        <p:nvGrpSpPr>
          <p:cNvPr id="2" name="Group 1">
            <a:extLst>
              <a:ext uri="{FF2B5EF4-FFF2-40B4-BE49-F238E27FC236}">
                <a16:creationId xmlns:a16="http://schemas.microsoft.com/office/drawing/2014/main" id="{F8E51654-A3D2-D4F4-2E68-C2D3AC737BC3}"/>
              </a:ext>
            </a:extLst>
          </p:cNvPr>
          <p:cNvGrpSpPr/>
          <p:nvPr userDrawn="1"/>
        </p:nvGrpSpPr>
        <p:grpSpPr>
          <a:xfrm>
            <a:off x="12076999" y="0"/>
            <a:ext cx="115001" cy="6857999"/>
            <a:chOff x="12096110" y="-29794"/>
            <a:chExt cx="115001" cy="6857999"/>
          </a:xfrm>
        </p:grpSpPr>
        <p:sp>
          <p:nvSpPr>
            <p:cNvPr id="4" name="Rectangle 3">
              <a:extLst>
                <a:ext uri="{FF2B5EF4-FFF2-40B4-BE49-F238E27FC236}">
                  <a16:creationId xmlns:a16="http://schemas.microsoft.com/office/drawing/2014/main" id="{E8317E02-7391-929D-3E7C-E71C0335EE58}"/>
                </a:ext>
              </a:extLst>
            </p:cNvPr>
            <p:cNvSpPr/>
            <p:nvPr userDrawn="1"/>
          </p:nvSpPr>
          <p:spPr>
            <a:xfrm>
              <a:off x="12096110" y="3157706"/>
              <a:ext cx="115001" cy="3670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5DA0CB7-4CCC-570F-5AC7-523154F8A869}"/>
                </a:ext>
              </a:extLst>
            </p:cNvPr>
            <p:cNvSpPr/>
            <p:nvPr userDrawn="1"/>
          </p:nvSpPr>
          <p:spPr>
            <a:xfrm>
              <a:off x="12096110" y="-29794"/>
              <a:ext cx="115001" cy="3430477"/>
            </a:xfrm>
            <a:prstGeom prst="rect">
              <a:avLst/>
            </a:prstGeom>
            <a:solidFill>
              <a:srgbClr val="A9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
        <p:nvSpPr>
          <p:cNvPr id="6" name="Slide Number Placeholder 4">
            <a:extLst>
              <a:ext uri="{FF2B5EF4-FFF2-40B4-BE49-F238E27FC236}">
                <a16:creationId xmlns:a16="http://schemas.microsoft.com/office/drawing/2014/main" id="{F48A23C4-6D42-C425-CBF8-43C085196405}"/>
              </a:ext>
            </a:extLst>
          </p:cNvPr>
          <p:cNvSpPr>
            <a:spLocks noGrp="1"/>
          </p:cNvSpPr>
          <p:nvPr>
            <p:ph type="sldNum" sz="quarter" idx="11"/>
          </p:nvPr>
        </p:nvSpPr>
        <p:spPr>
          <a:xfrm>
            <a:off x="11322817" y="6436774"/>
            <a:ext cx="452993" cy="404603"/>
          </a:xfr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200321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grpSp>
        <p:nvGrpSpPr>
          <p:cNvPr id="5" name="Group 4">
            <a:extLst>
              <a:ext uri="{FF2B5EF4-FFF2-40B4-BE49-F238E27FC236}">
                <a16:creationId xmlns:a16="http://schemas.microsoft.com/office/drawing/2014/main" id="{46497475-5457-784A-BB8C-FEFB4BE0F96A}"/>
              </a:ext>
            </a:extLst>
          </p:cNvPr>
          <p:cNvGrpSpPr/>
          <p:nvPr userDrawn="1"/>
        </p:nvGrpSpPr>
        <p:grpSpPr>
          <a:xfrm>
            <a:off x="12076999" y="0"/>
            <a:ext cx="115001" cy="6857999"/>
            <a:chOff x="12096110" y="-29794"/>
            <a:chExt cx="115001" cy="6857999"/>
          </a:xfrm>
        </p:grpSpPr>
        <p:sp>
          <p:nvSpPr>
            <p:cNvPr id="7" name="Rectangle 6">
              <a:extLst>
                <a:ext uri="{FF2B5EF4-FFF2-40B4-BE49-F238E27FC236}">
                  <a16:creationId xmlns:a16="http://schemas.microsoft.com/office/drawing/2014/main" id="{78F4C397-C0FB-344B-A7B1-4FE5DDFC96AD}"/>
                </a:ext>
              </a:extLst>
            </p:cNvPr>
            <p:cNvSpPr/>
            <p:nvPr userDrawn="1"/>
          </p:nvSpPr>
          <p:spPr>
            <a:xfrm>
              <a:off x="12096110" y="3157706"/>
              <a:ext cx="115001" cy="3670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F1BE37-74EB-2C40-9AAE-938AFECF93AA}"/>
                </a:ext>
              </a:extLst>
            </p:cNvPr>
            <p:cNvSpPr/>
            <p:nvPr userDrawn="1"/>
          </p:nvSpPr>
          <p:spPr>
            <a:xfrm>
              <a:off x="12096110" y="-29794"/>
              <a:ext cx="115001" cy="3430477"/>
            </a:xfrm>
            <a:prstGeom prst="rect">
              <a:avLst/>
            </a:prstGeom>
            <a:solidFill>
              <a:srgbClr val="A9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Tree>
    <p:extLst>
      <p:ext uri="{BB962C8B-B14F-4D97-AF65-F5344CB8AC3E}">
        <p14:creationId xmlns:p14="http://schemas.microsoft.com/office/powerpoint/2010/main" val="66628433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a:solidFill>
                  <a:schemeClr val="accent1"/>
                </a:solidFill>
                <a:latin typeface="GT Sectra Fine Rg" panose="00000500000000000000" pitchFamily="50"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GT Sectra Fine</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ctr"/>
          <a:lstStyle>
            <a:lvl1pPr>
              <a:spcAft>
                <a:spcPts val="0"/>
              </a:spcAft>
              <a:defRPr sz="1600"/>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1976478"/>
            <a:ext cx="2953039" cy="485340"/>
          </a:xfrm>
        </p:spPr>
        <p:txBody>
          <a:bodyPr anchor="ctr"/>
          <a:lstStyle>
            <a:lvl1pPr>
              <a:spcAft>
                <a:spcPts val="0"/>
              </a:spcAft>
              <a:defRPr sz="1600"/>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581356"/>
            <a:ext cx="2953039" cy="485340"/>
          </a:xfrm>
        </p:spPr>
        <p:txBody>
          <a:bodyPr anchor="ctr"/>
          <a:lstStyle>
            <a:lvl1pPr>
              <a:spcAft>
                <a:spcPts val="0"/>
              </a:spcAft>
              <a:defRPr sz="1600"/>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186234"/>
            <a:ext cx="2953039" cy="485340"/>
          </a:xfrm>
        </p:spPr>
        <p:txBody>
          <a:bodyPr anchor="ctr"/>
          <a:lstStyle>
            <a:lvl1pPr>
              <a:spcAft>
                <a:spcPts val="0"/>
              </a:spcAft>
              <a:defRPr sz="1600"/>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3791112"/>
            <a:ext cx="2953039" cy="485340"/>
          </a:xfrm>
        </p:spPr>
        <p:txBody>
          <a:bodyPr anchor="ctr"/>
          <a:lstStyle>
            <a:lvl1pPr>
              <a:spcAft>
                <a:spcPts val="0"/>
              </a:spcAft>
              <a:defRPr sz="1600"/>
            </a:lvl1pPr>
          </a:lstStyle>
          <a:p>
            <a:pPr lvl="0"/>
            <a:r>
              <a:rPr lang="en-GB"/>
              <a:t>Agenda item</a:t>
            </a:r>
            <a:endParaRPr lang="en-US"/>
          </a:p>
        </p:txBody>
      </p:sp>
      <p:sp>
        <p:nvSpPr>
          <p:cNvPr id="65" name="Text Placeholder 17">
            <a:extLst>
              <a:ext uri="{FF2B5EF4-FFF2-40B4-BE49-F238E27FC236}">
                <a16:creationId xmlns:a16="http://schemas.microsoft.com/office/drawing/2014/main" id="{F28AA3EC-0083-2742-A4D0-0B32569FD766}"/>
              </a:ext>
            </a:extLst>
          </p:cNvPr>
          <p:cNvSpPr>
            <a:spLocks noGrp="1"/>
          </p:cNvSpPr>
          <p:nvPr>
            <p:ph type="body" sz="quarter" idx="26" hasCustomPrompt="1"/>
          </p:nvPr>
        </p:nvSpPr>
        <p:spPr>
          <a:xfrm>
            <a:off x="4966971" y="4395990"/>
            <a:ext cx="2953039" cy="485340"/>
          </a:xfrm>
        </p:spPr>
        <p:txBody>
          <a:bodyPr anchor="ctr"/>
          <a:lstStyle>
            <a:lvl1pPr>
              <a:spcAft>
                <a:spcPts val="0"/>
              </a:spcAft>
              <a:defRPr sz="1600"/>
            </a:lvl1pPr>
          </a:lstStyle>
          <a:p>
            <a:pPr lvl="0"/>
            <a:r>
              <a:rPr lang="en-GB"/>
              <a:t>Agenda item</a:t>
            </a:r>
            <a:endParaRPr lang="en-US"/>
          </a:p>
        </p:txBody>
      </p:sp>
      <p:sp>
        <p:nvSpPr>
          <p:cNvPr id="67" name="Text Placeholder 17">
            <a:extLst>
              <a:ext uri="{FF2B5EF4-FFF2-40B4-BE49-F238E27FC236}">
                <a16:creationId xmlns:a16="http://schemas.microsoft.com/office/drawing/2014/main" id="{D46DA866-B19E-684E-8A23-EEA295487841}"/>
              </a:ext>
            </a:extLst>
          </p:cNvPr>
          <p:cNvSpPr>
            <a:spLocks noGrp="1"/>
          </p:cNvSpPr>
          <p:nvPr>
            <p:ph type="body" sz="quarter" idx="28" hasCustomPrompt="1"/>
          </p:nvPr>
        </p:nvSpPr>
        <p:spPr>
          <a:xfrm>
            <a:off x="4966971" y="5000868"/>
            <a:ext cx="2953039" cy="485340"/>
          </a:xfrm>
        </p:spPr>
        <p:txBody>
          <a:bodyPr anchor="ctr"/>
          <a:lstStyle>
            <a:lvl1pPr>
              <a:spcAft>
                <a:spcPts val="0"/>
              </a:spcAft>
              <a:defRPr sz="1600"/>
            </a:lvl1pPr>
          </a:lstStyle>
          <a:p>
            <a:pPr lvl="0"/>
            <a:r>
              <a:rPr lang="en-GB"/>
              <a:t>Agenda item</a:t>
            </a:r>
            <a:endParaRPr lang="en-US"/>
          </a:p>
        </p:txBody>
      </p:sp>
      <p:sp>
        <p:nvSpPr>
          <p:cNvPr id="69" name="Text Placeholder 17">
            <a:extLst>
              <a:ext uri="{FF2B5EF4-FFF2-40B4-BE49-F238E27FC236}">
                <a16:creationId xmlns:a16="http://schemas.microsoft.com/office/drawing/2014/main" id="{A4A135E2-DF01-5543-BA57-DFBCCC446A3A}"/>
              </a:ext>
            </a:extLst>
          </p:cNvPr>
          <p:cNvSpPr>
            <a:spLocks noGrp="1"/>
          </p:cNvSpPr>
          <p:nvPr>
            <p:ph type="body" sz="quarter" idx="30" hasCustomPrompt="1"/>
          </p:nvPr>
        </p:nvSpPr>
        <p:spPr>
          <a:xfrm>
            <a:off x="4966971" y="5605747"/>
            <a:ext cx="2953039" cy="485340"/>
          </a:xfrm>
        </p:spPr>
        <p:txBody>
          <a:bodyPr anchor="ctr"/>
          <a:lstStyle>
            <a:lvl1pPr>
              <a:spcAft>
                <a:spcPts val="0"/>
              </a:spcAft>
              <a:defRPr sz="1600"/>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a:off x="4426242"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a:off x="4426242"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a:off x="4426242"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a:off x="4426242"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a:off x="4426242"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4" name="Text Placeholder 17">
            <a:extLst>
              <a:ext uri="{FF2B5EF4-FFF2-40B4-BE49-F238E27FC236}">
                <a16:creationId xmlns:a16="http://schemas.microsoft.com/office/drawing/2014/main" id="{B70B7DFE-5DE8-0F42-BF3C-DA43110C0D0E}"/>
              </a:ext>
            </a:extLst>
          </p:cNvPr>
          <p:cNvSpPr>
            <a:spLocks noGrp="1"/>
          </p:cNvSpPr>
          <p:nvPr>
            <p:ph type="body" sz="quarter" idx="36" hasCustomPrompt="1"/>
          </p:nvPr>
        </p:nvSpPr>
        <p:spPr>
          <a:xfrm>
            <a:off x="4426242"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5" name="Text Placeholder 17">
            <a:extLst>
              <a:ext uri="{FF2B5EF4-FFF2-40B4-BE49-F238E27FC236}">
                <a16:creationId xmlns:a16="http://schemas.microsoft.com/office/drawing/2014/main" id="{D63FCDAD-F7F9-774F-8EC9-A0777820ED0F}"/>
              </a:ext>
            </a:extLst>
          </p:cNvPr>
          <p:cNvSpPr>
            <a:spLocks noGrp="1"/>
          </p:cNvSpPr>
          <p:nvPr>
            <p:ph type="body" sz="quarter" idx="37" hasCustomPrompt="1"/>
          </p:nvPr>
        </p:nvSpPr>
        <p:spPr>
          <a:xfrm>
            <a:off x="4426242"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6" name="Text Placeholder 17">
            <a:extLst>
              <a:ext uri="{FF2B5EF4-FFF2-40B4-BE49-F238E27FC236}">
                <a16:creationId xmlns:a16="http://schemas.microsoft.com/office/drawing/2014/main" id="{AE66CCF5-C5F4-5645-A851-E4A7D572FDA7}"/>
              </a:ext>
            </a:extLst>
          </p:cNvPr>
          <p:cNvSpPr>
            <a:spLocks noGrp="1"/>
          </p:cNvSpPr>
          <p:nvPr>
            <p:ph type="body" sz="quarter" idx="38" hasCustomPrompt="1"/>
          </p:nvPr>
        </p:nvSpPr>
        <p:spPr>
          <a:xfrm>
            <a:off x="4426242"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cxnSp>
        <p:nvCxnSpPr>
          <p:cNvPr id="4" name="Straight Connector 3">
            <a:extLst>
              <a:ext uri="{FF2B5EF4-FFF2-40B4-BE49-F238E27FC236}">
                <a16:creationId xmlns:a16="http://schemas.microsoft.com/office/drawing/2014/main" id="{D72EABDE-2DC7-B441-8D65-EC926DD10B85}"/>
              </a:ext>
            </a:extLst>
          </p:cNvPr>
          <p:cNvCxnSpPr/>
          <p:nvPr/>
        </p:nvCxnSpPr>
        <p:spPr>
          <a:xfrm>
            <a:off x="4045241" y="1371600"/>
            <a:ext cx="0" cy="47194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ctr"/>
          <a:lstStyle>
            <a:lvl1pPr>
              <a:spcAft>
                <a:spcPts val="0"/>
              </a:spcAft>
              <a:defRPr sz="1600"/>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1976478"/>
            <a:ext cx="2953039" cy="485340"/>
          </a:xfrm>
        </p:spPr>
        <p:txBody>
          <a:bodyPr anchor="ctr"/>
          <a:lstStyle>
            <a:lvl1pPr>
              <a:spcAft>
                <a:spcPts val="0"/>
              </a:spcAft>
              <a:defRPr sz="1600"/>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581356"/>
            <a:ext cx="2953039" cy="485340"/>
          </a:xfrm>
        </p:spPr>
        <p:txBody>
          <a:bodyPr anchor="ctr"/>
          <a:lstStyle>
            <a:lvl1pPr>
              <a:spcAft>
                <a:spcPts val="0"/>
              </a:spcAft>
              <a:defRPr sz="1600"/>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186234"/>
            <a:ext cx="2953039" cy="485340"/>
          </a:xfrm>
        </p:spPr>
        <p:txBody>
          <a:bodyPr anchor="ctr"/>
          <a:lstStyle>
            <a:lvl1pPr>
              <a:spcAft>
                <a:spcPts val="0"/>
              </a:spcAft>
              <a:defRPr sz="1600"/>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3791112"/>
            <a:ext cx="2953039" cy="485340"/>
          </a:xfrm>
        </p:spPr>
        <p:txBody>
          <a:bodyPr anchor="ctr"/>
          <a:lstStyle>
            <a:lvl1pPr>
              <a:spcAft>
                <a:spcPts val="0"/>
              </a:spcAft>
              <a:defRPr sz="1600"/>
            </a:lvl1pPr>
          </a:lstStyle>
          <a:p>
            <a:pPr lvl="0"/>
            <a:r>
              <a:rPr lang="en-GB"/>
              <a:t>Agenda item</a:t>
            </a:r>
            <a:endParaRPr lang="en-US"/>
          </a:p>
        </p:txBody>
      </p:sp>
      <p:sp>
        <p:nvSpPr>
          <p:cNvPr id="91" name="Text Placeholder 17">
            <a:extLst>
              <a:ext uri="{FF2B5EF4-FFF2-40B4-BE49-F238E27FC236}">
                <a16:creationId xmlns:a16="http://schemas.microsoft.com/office/drawing/2014/main" id="{8D7A3AD2-4413-D941-B944-D1D235AC6689}"/>
              </a:ext>
            </a:extLst>
          </p:cNvPr>
          <p:cNvSpPr>
            <a:spLocks noGrp="1"/>
          </p:cNvSpPr>
          <p:nvPr>
            <p:ph type="body" sz="quarter" idx="44" hasCustomPrompt="1"/>
          </p:nvPr>
        </p:nvSpPr>
        <p:spPr>
          <a:xfrm>
            <a:off x="8857959" y="4395990"/>
            <a:ext cx="2953039" cy="485340"/>
          </a:xfrm>
        </p:spPr>
        <p:txBody>
          <a:bodyPr anchor="ctr"/>
          <a:lstStyle>
            <a:lvl1pPr>
              <a:spcAft>
                <a:spcPts val="0"/>
              </a:spcAft>
              <a:defRPr sz="1600"/>
            </a:lvl1pPr>
          </a:lstStyle>
          <a:p>
            <a:pPr lvl="0"/>
            <a:r>
              <a:rPr lang="en-GB"/>
              <a:t>Agenda item</a:t>
            </a:r>
            <a:endParaRPr lang="en-US"/>
          </a:p>
        </p:txBody>
      </p:sp>
      <p:sp>
        <p:nvSpPr>
          <p:cNvPr id="92" name="Text Placeholder 17">
            <a:extLst>
              <a:ext uri="{FF2B5EF4-FFF2-40B4-BE49-F238E27FC236}">
                <a16:creationId xmlns:a16="http://schemas.microsoft.com/office/drawing/2014/main" id="{F5014509-24B5-6040-8686-31A95601E0B3}"/>
              </a:ext>
            </a:extLst>
          </p:cNvPr>
          <p:cNvSpPr>
            <a:spLocks noGrp="1"/>
          </p:cNvSpPr>
          <p:nvPr>
            <p:ph type="body" sz="quarter" idx="45" hasCustomPrompt="1"/>
          </p:nvPr>
        </p:nvSpPr>
        <p:spPr>
          <a:xfrm>
            <a:off x="8857959" y="5000868"/>
            <a:ext cx="2953039" cy="485340"/>
          </a:xfrm>
        </p:spPr>
        <p:txBody>
          <a:bodyPr anchor="ctr"/>
          <a:lstStyle>
            <a:lvl1pPr>
              <a:spcAft>
                <a:spcPts val="0"/>
              </a:spcAft>
              <a:defRPr sz="1600"/>
            </a:lvl1pPr>
          </a:lstStyle>
          <a:p>
            <a:pPr lvl="0"/>
            <a:r>
              <a:rPr lang="en-GB"/>
              <a:t>Agenda item</a:t>
            </a:r>
            <a:endParaRPr lang="en-US"/>
          </a:p>
        </p:txBody>
      </p:sp>
      <p:sp>
        <p:nvSpPr>
          <p:cNvPr id="93" name="Text Placeholder 17">
            <a:extLst>
              <a:ext uri="{FF2B5EF4-FFF2-40B4-BE49-F238E27FC236}">
                <a16:creationId xmlns:a16="http://schemas.microsoft.com/office/drawing/2014/main" id="{02B9D5CB-DA36-724C-A996-6331344816A3}"/>
              </a:ext>
            </a:extLst>
          </p:cNvPr>
          <p:cNvSpPr>
            <a:spLocks noGrp="1"/>
          </p:cNvSpPr>
          <p:nvPr>
            <p:ph type="body" sz="quarter" idx="46" hasCustomPrompt="1"/>
          </p:nvPr>
        </p:nvSpPr>
        <p:spPr>
          <a:xfrm>
            <a:off x="8857959" y="5605747"/>
            <a:ext cx="2953039" cy="485340"/>
          </a:xfrm>
        </p:spPr>
        <p:txBody>
          <a:bodyPr anchor="ctr"/>
          <a:lstStyle>
            <a:lvl1pPr>
              <a:spcAft>
                <a:spcPts val="0"/>
              </a:spcAft>
              <a:defRPr sz="1600"/>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a:off x="8317230"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a:off x="8317230"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a:off x="8317230"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a:off x="8317230"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a:off x="8317230"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9" name="Text Placeholder 17">
            <a:extLst>
              <a:ext uri="{FF2B5EF4-FFF2-40B4-BE49-F238E27FC236}">
                <a16:creationId xmlns:a16="http://schemas.microsoft.com/office/drawing/2014/main" id="{2DD1FA43-908E-6A4A-8D78-19F781C138B2}"/>
              </a:ext>
            </a:extLst>
          </p:cNvPr>
          <p:cNvSpPr>
            <a:spLocks noGrp="1"/>
          </p:cNvSpPr>
          <p:nvPr>
            <p:ph type="body" sz="quarter" idx="52" hasCustomPrompt="1"/>
          </p:nvPr>
        </p:nvSpPr>
        <p:spPr>
          <a:xfrm>
            <a:off x="8317230"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100" name="Text Placeholder 17">
            <a:extLst>
              <a:ext uri="{FF2B5EF4-FFF2-40B4-BE49-F238E27FC236}">
                <a16:creationId xmlns:a16="http://schemas.microsoft.com/office/drawing/2014/main" id="{B42DF6FB-CEA5-344B-B42D-A5B8AF0712F6}"/>
              </a:ext>
            </a:extLst>
          </p:cNvPr>
          <p:cNvSpPr>
            <a:spLocks noGrp="1"/>
          </p:cNvSpPr>
          <p:nvPr>
            <p:ph type="body" sz="quarter" idx="53" hasCustomPrompt="1"/>
          </p:nvPr>
        </p:nvSpPr>
        <p:spPr>
          <a:xfrm>
            <a:off x="8317230"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101" name="Text Placeholder 17">
            <a:extLst>
              <a:ext uri="{FF2B5EF4-FFF2-40B4-BE49-F238E27FC236}">
                <a16:creationId xmlns:a16="http://schemas.microsoft.com/office/drawing/2014/main" id="{DD7618EA-1B4E-9D4F-BE9D-ED39BC26377B}"/>
              </a:ext>
            </a:extLst>
          </p:cNvPr>
          <p:cNvSpPr>
            <a:spLocks noGrp="1"/>
          </p:cNvSpPr>
          <p:nvPr>
            <p:ph type="body" sz="quarter" idx="54" hasCustomPrompt="1"/>
          </p:nvPr>
        </p:nvSpPr>
        <p:spPr>
          <a:xfrm>
            <a:off x="8317230"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5" name="Foliennummernplatzhalter 2">
            <a:extLst>
              <a:ext uri="{FF2B5EF4-FFF2-40B4-BE49-F238E27FC236}">
                <a16:creationId xmlns:a16="http://schemas.microsoft.com/office/drawing/2014/main" id="{E16A90E8-23AE-4B5C-BD66-F452B084251E}"/>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fld id="{5802D28C-560B-43E6-89DC-B5FB79EDA8DE}" type="slidenum">
              <a:rPr lang="en-IE" smtClean="0"/>
              <a:t>‹#›</a:t>
            </a:fld>
            <a:endParaRPr lang="en-IE"/>
          </a:p>
        </p:txBody>
      </p:sp>
    </p:spTree>
    <p:extLst>
      <p:ext uri="{BB962C8B-B14F-4D97-AF65-F5344CB8AC3E}">
        <p14:creationId xmlns:p14="http://schemas.microsoft.com/office/powerpoint/2010/main" val="3365428967"/>
      </p:ext>
    </p:extLst>
  </p:cSld>
  <p:clrMapOvr>
    <a:masterClrMapping/>
  </p:clrMapOvr>
  <p:hf hdr="0" ftr="0" dt="0"/>
  <p:extLst>
    <p:ext uri="{DCECCB84-F9BA-43D5-87BE-67443E8EF086}">
      <p15:sldGuideLst xmlns:p15="http://schemas.microsoft.com/office/powerpoint/2012/main">
        <p15:guide id="1" orient="horz" pos="86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72506011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5374580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4AA2CE45-5ABC-198B-1060-09BB899710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1" y="403583"/>
            <a:ext cx="5976938" cy="6049605"/>
          </a:xfrm>
          <a:prstGeom prst="rect">
            <a:avLst/>
          </a:prstGeom>
        </p:spPr>
      </p:pic>
      <p:sp>
        <p:nvSpPr>
          <p:cNvPr id="6" name="Rectangle 5">
            <a:extLst>
              <a:ext uri="{FF2B5EF4-FFF2-40B4-BE49-F238E27FC236}">
                <a16:creationId xmlns:a16="http://schemas.microsoft.com/office/drawing/2014/main" id="{995EB2EB-7A5A-8D0B-6C31-E5A1DB62E5D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33BB55-03EA-6BD2-6798-1BF44BCD089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20479433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descr="Logo, icon&#10;&#10;Description automatically generated">
            <a:extLst>
              <a:ext uri="{FF2B5EF4-FFF2-40B4-BE49-F238E27FC236}">
                <a16:creationId xmlns:a16="http://schemas.microsoft.com/office/drawing/2014/main" id="{E0848738-0D70-D252-CE8F-E49C2F42E3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043671" y="3218972"/>
            <a:ext cx="3024187" cy="3024187"/>
          </a:xfrm>
          <a:prstGeom prst="rect">
            <a:avLst/>
          </a:prstGeom>
          <a:noFill/>
        </p:spPr>
      </p:pic>
    </p:spTree>
    <p:extLst>
      <p:ext uri="{BB962C8B-B14F-4D97-AF65-F5344CB8AC3E}">
        <p14:creationId xmlns:p14="http://schemas.microsoft.com/office/powerpoint/2010/main" val="323929350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06084712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7836"/>
            <a:ext cx="3024187" cy="3018138"/>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4" name="Picture 3">
            <a:extLst>
              <a:ext uri="{FF2B5EF4-FFF2-40B4-BE49-F238E27FC236}">
                <a16:creationId xmlns:a16="http://schemas.microsoft.com/office/drawing/2014/main" id="{B0A35013-6238-697B-D975-1DDBE5AAEF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151254" y="3401298"/>
            <a:ext cx="2819179" cy="2817688"/>
          </a:xfrm>
          <a:prstGeom prst="rect">
            <a:avLst/>
          </a:prstGeom>
        </p:spPr>
      </p:pic>
    </p:spTree>
    <p:extLst>
      <p:ext uri="{BB962C8B-B14F-4D97-AF65-F5344CB8AC3E}">
        <p14:creationId xmlns:p14="http://schemas.microsoft.com/office/powerpoint/2010/main" val="350056149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048751" y="3419793"/>
            <a:ext cx="3024187" cy="3024187"/>
          </a:xfrm>
          <a:prstGeom prst="rect">
            <a:avLst/>
          </a:prstGeom>
        </p:spPr>
      </p:pic>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43760384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B9CC278-6ACC-462E-AA11-E583B422646B}"/>
              </a:ext>
            </a:extLst>
          </p:cNvPr>
          <p:cNvSpPr>
            <a:spLocks noGrp="1"/>
          </p:cNvSpPr>
          <p:nvPr>
            <p:ph type="title"/>
          </p:nvPr>
        </p:nvSpPr>
        <p:spPr>
          <a:xfrm>
            <a:off x="280576" y="-78902"/>
            <a:ext cx="10515600" cy="1325563"/>
          </a:xfrm>
          <a:prstGeom prst="rect">
            <a:avLst/>
          </a:prstGeom>
        </p:spPr>
        <p:txBody>
          <a:bodyPr vert="horz" lIns="91440" tIns="45720" rIns="91440" bIns="45720" rtlCol="0" anchor="ctr">
            <a:normAutofit/>
          </a:bodyPr>
          <a:lstStyle/>
          <a:p>
            <a:r>
              <a:rPr lang="en-GB"/>
              <a:t>Click to edit Master title style</a:t>
            </a:r>
          </a:p>
        </p:txBody>
      </p:sp>
    </p:spTree>
    <p:extLst>
      <p:ext uri="{BB962C8B-B14F-4D97-AF65-F5344CB8AC3E}">
        <p14:creationId xmlns:p14="http://schemas.microsoft.com/office/powerpoint/2010/main" val="2596703356"/>
      </p:ext>
    </p:extLst>
  </p:cSld>
  <p:clrMapOvr>
    <a:overrideClrMapping bg1="lt1" tx1="dk1" bg2="lt2" tx2="dk2" accent1="accent1" accent2="accent2" accent3="accent3" accent4="accent4" accent5="accent5" accent6="accent6" hlink="hlink" folHlink="folHlink"/>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4347623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368522340"/>
      </p:ext>
    </p:extLst>
  </p:cSld>
  <p:clrMapOvr>
    <a:masterClrMapping/>
  </p:clrMapOvr>
  <p:hf hdr="0" ft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Image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D7B1C-EBC1-A242-B635-F5CA0ADC030D}"/>
              </a:ext>
            </a:extLst>
          </p:cNvPr>
          <p:cNvSpPr>
            <a:spLocks noGrp="1"/>
          </p:cNvSpPr>
          <p:nvPr>
            <p:ph type="ctrTitle" hasCustomPrompt="1"/>
          </p:nvPr>
        </p:nvSpPr>
        <p:spPr>
          <a:xfrm>
            <a:off x="413068" y="1122363"/>
            <a:ext cx="5246052" cy="1517491"/>
          </a:xfrm>
        </p:spPr>
        <p:txBody>
          <a:bodyPr anchor="t"/>
          <a:lstStyle>
            <a:lvl1pPr algn="l">
              <a:defRPr sz="4500" b="1">
                <a:solidFill>
                  <a:srgbClr val="00A88F"/>
                </a:solidFill>
              </a:defRPr>
            </a:lvl1pPr>
          </a:lstStyle>
          <a:p>
            <a:r>
              <a:rPr lang="en-GB"/>
              <a:t>Presentation</a:t>
            </a:r>
            <a:br>
              <a:rPr lang="en-GB"/>
            </a:br>
            <a:r>
              <a:rPr lang="en-GB"/>
              <a:t>Title</a:t>
            </a:r>
            <a:endParaRPr lang="en-US"/>
          </a:p>
        </p:txBody>
      </p:sp>
      <p:sp>
        <p:nvSpPr>
          <p:cNvPr id="8" name="Subtitle 2">
            <a:extLst>
              <a:ext uri="{FF2B5EF4-FFF2-40B4-BE49-F238E27FC236}">
                <a16:creationId xmlns:a16="http://schemas.microsoft.com/office/drawing/2014/main" id="{D9334E65-CB56-0B4D-AD01-79E6F3007AB9}"/>
              </a:ext>
            </a:extLst>
          </p:cNvPr>
          <p:cNvSpPr>
            <a:spLocks noGrp="1"/>
          </p:cNvSpPr>
          <p:nvPr>
            <p:ph type="subTitle" idx="1" hasCustomPrompt="1"/>
          </p:nvPr>
        </p:nvSpPr>
        <p:spPr>
          <a:xfrm>
            <a:off x="407987" y="2642553"/>
            <a:ext cx="5246053" cy="1517491"/>
          </a:xfrm>
        </p:spPr>
        <p:txBody>
          <a:bodyPr/>
          <a:lstStyle>
            <a:lvl1pPr marL="0" indent="0" algn="l">
              <a:buNone/>
              <a:defRPr sz="3000">
                <a:solidFill>
                  <a:srgbClr val="A9996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sp>
        <p:nvSpPr>
          <p:cNvPr id="9" name="Text Placeholder 9">
            <a:extLst>
              <a:ext uri="{FF2B5EF4-FFF2-40B4-BE49-F238E27FC236}">
                <a16:creationId xmlns:a16="http://schemas.microsoft.com/office/drawing/2014/main" id="{E2E435C5-FB46-DD4B-A22F-DA20DF9A324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rgbClr val="A99968"/>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7" name="Picture 6">
            <a:extLst>
              <a:ext uri="{FF2B5EF4-FFF2-40B4-BE49-F238E27FC236}">
                <a16:creationId xmlns:a16="http://schemas.microsoft.com/office/drawing/2014/main" id="{C0EAD068-8E41-BF40-9565-83FA0E0998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 r="312"/>
          <a:stretch/>
        </p:blipFill>
        <p:spPr>
          <a:xfrm>
            <a:off x="6093151" y="376495"/>
            <a:ext cx="6098849" cy="6049606"/>
          </a:xfrm>
          <a:prstGeom prst="rect">
            <a:avLst/>
          </a:prstGeom>
        </p:spPr>
      </p:pic>
      <p:grpSp>
        <p:nvGrpSpPr>
          <p:cNvPr id="2" name="Group 1">
            <a:extLst>
              <a:ext uri="{FF2B5EF4-FFF2-40B4-BE49-F238E27FC236}">
                <a16:creationId xmlns:a16="http://schemas.microsoft.com/office/drawing/2014/main" id="{DCB06FFD-1238-0B4F-A293-F994C5C11F07}"/>
              </a:ext>
            </a:extLst>
          </p:cNvPr>
          <p:cNvGrpSpPr/>
          <p:nvPr userDrawn="1"/>
        </p:nvGrpSpPr>
        <p:grpSpPr>
          <a:xfrm>
            <a:off x="12076999" y="376495"/>
            <a:ext cx="115001" cy="6049605"/>
            <a:chOff x="12096110" y="376495"/>
            <a:chExt cx="115001" cy="6049605"/>
          </a:xfrm>
        </p:grpSpPr>
        <p:sp>
          <p:nvSpPr>
            <p:cNvPr id="10" name="Rectangle 9">
              <a:extLst>
                <a:ext uri="{FF2B5EF4-FFF2-40B4-BE49-F238E27FC236}">
                  <a16:creationId xmlns:a16="http://schemas.microsoft.com/office/drawing/2014/main" id="{6E86C182-615F-794C-9FB7-152C24182834}"/>
                </a:ext>
              </a:extLst>
            </p:cNvPr>
            <p:cNvSpPr/>
            <p:nvPr userDrawn="1"/>
          </p:nvSpPr>
          <p:spPr>
            <a:xfrm>
              <a:off x="12096110" y="3401912"/>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746E94-FEED-1D4D-AAE6-A5D99599DE97}"/>
                </a:ext>
              </a:extLst>
            </p:cNvPr>
            <p:cNvSpPr/>
            <p:nvPr userDrawn="1"/>
          </p:nvSpPr>
          <p:spPr>
            <a:xfrm>
              <a:off x="12096110" y="376495"/>
              <a:ext cx="115001" cy="3024188"/>
            </a:xfrm>
            <a:prstGeom prst="rect">
              <a:avLst/>
            </a:prstGeom>
            <a:solidFill>
              <a:srgbClr val="A9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Tree>
    <p:extLst>
      <p:ext uri="{BB962C8B-B14F-4D97-AF65-F5344CB8AC3E}">
        <p14:creationId xmlns:p14="http://schemas.microsoft.com/office/powerpoint/2010/main" val="336496497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Brandmark Slid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028D4-C7EB-2ACB-85F1-1918F5D674AD}"/>
              </a:ext>
            </a:extLst>
          </p:cNvPr>
          <p:cNvSpPr>
            <a:spLocks noGrp="1"/>
          </p:cNvSpPr>
          <p:nvPr>
            <p:ph type="ctrTitle" hasCustomPrompt="1"/>
          </p:nvPr>
        </p:nvSpPr>
        <p:spPr>
          <a:xfrm>
            <a:off x="413068" y="404814"/>
            <a:ext cx="10917951" cy="589798"/>
          </a:xfrm>
        </p:spPr>
        <p:txBody>
          <a:bodyPr anchor="t"/>
          <a:lstStyle>
            <a:lvl1pPr algn="l">
              <a:defRPr sz="2000" b="1"/>
            </a:lvl1pPr>
          </a:lstStyle>
          <a:p>
            <a:r>
              <a:rPr lang="en-GB"/>
              <a:t>This slide should only be used where content/charts/graphs encroach on the logo.</a:t>
            </a:r>
            <a:endParaRPr lang="en-US"/>
          </a:p>
        </p:txBody>
      </p:sp>
      <p:sp>
        <p:nvSpPr>
          <p:cNvPr id="6" name="Content Placeholder 8">
            <a:extLst>
              <a:ext uri="{FF2B5EF4-FFF2-40B4-BE49-F238E27FC236}">
                <a16:creationId xmlns:a16="http://schemas.microsoft.com/office/drawing/2014/main" id="{B1A55B5C-0177-5960-2568-2B1FD532444B}"/>
              </a:ext>
            </a:extLst>
          </p:cNvPr>
          <p:cNvSpPr>
            <a:spLocks noGrp="1"/>
          </p:cNvSpPr>
          <p:nvPr>
            <p:ph sz="quarter" idx="10" hasCustomPrompt="1"/>
          </p:nvPr>
        </p:nvSpPr>
        <p:spPr>
          <a:xfrm>
            <a:off x="407988" y="995362"/>
            <a:ext cx="10917951" cy="5457823"/>
          </a:xfrm>
        </p:spPr>
        <p:txBody>
          <a:bodyPr tIns="216000"/>
          <a:lstStyle>
            <a:lvl1pPr marL="0" indent="0" algn="ctr">
              <a:buNone/>
              <a:defRPr sz="2000"/>
            </a:lvl1pPr>
          </a:lstStyle>
          <a:p>
            <a:pPr lvl="0"/>
            <a:r>
              <a:rPr lang="en-US"/>
              <a:t>Click to add content</a:t>
            </a:r>
          </a:p>
        </p:txBody>
      </p:sp>
      <p:sp>
        <p:nvSpPr>
          <p:cNvPr id="8" name="Slide Number Placeholder 7">
            <a:extLst>
              <a:ext uri="{FF2B5EF4-FFF2-40B4-BE49-F238E27FC236}">
                <a16:creationId xmlns:a16="http://schemas.microsoft.com/office/drawing/2014/main" id="{4513060E-7ECB-C14A-8D91-2DD8DE81C863}"/>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4134636428"/>
      </p:ext>
    </p:extLst>
  </p:cSld>
  <p:clrMapOvr>
    <a:masterClrMapping/>
  </p:clrMapOvr>
  <p:hf hdr="0" ftr="0" dt="0"/>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grpSp>
        <p:nvGrpSpPr>
          <p:cNvPr id="6" name="Group 5">
            <a:extLst>
              <a:ext uri="{FF2B5EF4-FFF2-40B4-BE49-F238E27FC236}">
                <a16:creationId xmlns:a16="http://schemas.microsoft.com/office/drawing/2014/main" id="{7B0F93CA-078F-5C48-AA7D-35E94D7CEA9E}"/>
              </a:ext>
            </a:extLst>
          </p:cNvPr>
          <p:cNvGrpSpPr/>
          <p:nvPr userDrawn="1"/>
        </p:nvGrpSpPr>
        <p:grpSpPr>
          <a:xfrm>
            <a:off x="12076999" y="0"/>
            <a:ext cx="115001" cy="6857999"/>
            <a:chOff x="12096110" y="-29794"/>
            <a:chExt cx="115001" cy="6857999"/>
          </a:xfrm>
        </p:grpSpPr>
        <p:sp>
          <p:nvSpPr>
            <p:cNvPr id="7" name="Rectangle 6">
              <a:extLst>
                <a:ext uri="{FF2B5EF4-FFF2-40B4-BE49-F238E27FC236}">
                  <a16:creationId xmlns:a16="http://schemas.microsoft.com/office/drawing/2014/main" id="{F8FFFE56-EFCD-EC4B-980D-D8513E8B0AFB}"/>
                </a:ext>
              </a:extLst>
            </p:cNvPr>
            <p:cNvSpPr/>
            <p:nvPr userDrawn="1"/>
          </p:nvSpPr>
          <p:spPr>
            <a:xfrm>
              <a:off x="12096110" y="3157706"/>
              <a:ext cx="115001" cy="3670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D32C42-C5D7-6445-A192-13DA64F56C0D}"/>
                </a:ext>
              </a:extLst>
            </p:cNvPr>
            <p:cNvSpPr/>
            <p:nvPr userDrawn="1"/>
          </p:nvSpPr>
          <p:spPr>
            <a:xfrm>
              <a:off x="12096110" y="-29794"/>
              <a:ext cx="115001" cy="3430477"/>
            </a:xfrm>
            <a:prstGeom prst="rect">
              <a:avLst/>
            </a:prstGeom>
            <a:solidFill>
              <a:srgbClr val="A9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Tree>
    <p:extLst>
      <p:ext uri="{BB962C8B-B14F-4D97-AF65-F5344CB8AC3E}">
        <p14:creationId xmlns:p14="http://schemas.microsoft.com/office/powerpoint/2010/main" val="3826064464"/>
      </p:ext>
    </p:extLst>
  </p:cSld>
  <p:clrMapOvr>
    <a:masterClrMapping/>
  </p:clrMapOvr>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 </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a:t>
            </a:r>
          </a:p>
        </p:txBody>
      </p:sp>
      <p:sp>
        <p:nvSpPr>
          <p:cNvPr id="8" name="Rectangle 7">
            <a:extLst>
              <a:ext uri="{FF2B5EF4-FFF2-40B4-BE49-F238E27FC236}">
                <a16:creationId xmlns:a16="http://schemas.microsoft.com/office/drawing/2014/main" id="{9685B8C6-026A-EEAD-6BE8-B8124D30B50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4626B-9DFF-A6BB-68A4-C26A6EE606B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10" name="Picture 9">
            <a:extLst>
              <a:ext uri="{FF2B5EF4-FFF2-40B4-BE49-F238E27FC236}">
                <a16:creationId xmlns:a16="http://schemas.microsoft.com/office/drawing/2014/main" id="{11793659-1F51-443B-8C91-A8920CDEBF90}"/>
              </a:ext>
            </a:extLst>
          </p:cNvPr>
          <p:cNvPicPr>
            <a:picLocks noChangeAspect="1"/>
          </p:cNvPicPr>
          <p:nvPr/>
        </p:nvPicPr>
        <p:blipFill rotWithShape="1">
          <a:blip r:embed="rId2"/>
          <a:srcRect l="7428" r="25142"/>
          <a:stretch/>
        </p:blipFill>
        <p:spPr>
          <a:xfrm flipH="1">
            <a:off x="5933692" y="403583"/>
            <a:ext cx="6191250" cy="6121042"/>
          </a:xfrm>
          <a:prstGeom prst="rect">
            <a:avLst/>
          </a:prstGeom>
        </p:spPr>
      </p:pic>
    </p:spTree>
    <p:extLst>
      <p:ext uri="{BB962C8B-B14F-4D97-AF65-F5344CB8AC3E}">
        <p14:creationId xmlns:p14="http://schemas.microsoft.com/office/powerpoint/2010/main" val="95651771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sp>
        <p:nvSpPr>
          <p:cNvPr id="2" name="TextBox 1">
            <a:extLst>
              <a:ext uri="{FF2B5EF4-FFF2-40B4-BE49-F238E27FC236}">
                <a16:creationId xmlns:a16="http://schemas.microsoft.com/office/drawing/2014/main" id="{7BF0BF1F-0DF7-476A-A19E-749F9FF2FE4A}"/>
              </a:ext>
            </a:extLst>
          </p:cNvPr>
          <p:cNvSpPr txBox="1"/>
          <p:nvPr/>
        </p:nvSpPr>
        <p:spPr>
          <a:xfrm>
            <a:off x="4479956" y="5230639"/>
            <a:ext cx="3232087" cy="869133"/>
          </a:xfrm>
          <a:prstGeom prst="rect">
            <a:avLst/>
          </a:prstGeom>
        </p:spPr>
        <p:txBody>
          <a:bodyPr vert="horz" wrap="square" lIns="0" tIns="0" rIns="0" bIns="0" rtlCol="0" anchor="ctr">
            <a:noAutofit/>
          </a:bodyPr>
          <a:lstStyle/>
          <a:p>
            <a:pPr algn="ctr"/>
            <a:endParaRPr lang="en-GB" sz="2000"/>
          </a:p>
        </p:txBody>
      </p:sp>
      <p:sp>
        <p:nvSpPr>
          <p:cNvPr id="6" name="Title 2">
            <a:extLst>
              <a:ext uri="{FF2B5EF4-FFF2-40B4-BE49-F238E27FC236}">
                <a16:creationId xmlns:a16="http://schemas.microsoft.com/office/drawing/2014/main" id="{1D12B64B-7931-4100-91AE-8E71FA69C1FA}"/>
              </a:ext>
            </a:extLst>
          </p:cNvPr>
          <p:cNvSpPr>
            <a:spLocks noGrp="1"/>
          </p:cNvSpPr>
          <p:nvPr>
            <p:ph type="title"/>
          </p:nvPr>
        </p:nvSpPr>
        <p:spPr>
          <a:xfrm>
            <a:off x="2444984" y="5549621"/>
            <a:ext cx="7302032" cy="302647"/>
          </a:xfrm>
        </p:spPr>
        <p:txBody>
          <a:bodyPr wrap="square" anchor="ctr">
            <a:spAutoFit/>
          </a:bodyPr>
          <a:lstStyle>
            <a:lvl1pPr algn="ctr">
              <a:defRPr sz="2400"/>
            </a:lvl1pPr>
          </a:lstStyle>
          <a:p>
            <a:r>
              <a:rPr lang="en-US"/>
              <a:t>Click to edit Master title style</a:t>
            </a:r>
          </a:p>
        </p:txBody>
      </p:sp>
      <p:grpSp>
        <p:nvGrpSpPr>
          <p:cNvPr id="3" name="Group 2">
            <a:extLst>
              <a:ext uri="{FF2B5EF4-FFF2-40B4-BE49-F238E27FC236}">
                <a16:creationId xmlns:a16="http://schemas.microsoft.com/office/drawing/2014/main" id="{B64B9DAC-6457-6FD1-8EE8-2DA3641CAC6F}"/>
              </a:ext>
            </a:extLst>
          </p:cNvPr>
          <p:cNvGrpSpPr/>
          <p:nvPr/>
        </p:nvGrpSpPr>
        <p:grpSpPr>
          <a:xfrm>
            <a:off x="7475822" y="314770"/>
            <a:ext cx="2881312" cy="690962"/>
            <a:chOff x="407988" y="5857306"/>
            <a:chExt cx="2881312" cy="690962"/>
          </a:xfrm>
        </p:grpSpPr>
        <p:pic>
          <p:nvPicPr>
            <p:cNvPr id="5" name="Picture 4" descr="A black and white image of a person's face&#10;&#10;Description automatically generated with medium confidence">
              <a:extLst>
                <a:ext uri="{FF2B5EF4-FFF2-40B4-BE49-F238E27FC236}">
                  <a16:creationId xmlns:a16="http://schemas.microsoft.com/office/drawing/2014/main" id="{142CE9B0-E08D-77AB-2DF8-5B60B426C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88" y="5902700"/>
              <a:ext cx="1380171" cy="550488"/>
            </a:xfrm>
            <a:prstGeom prst="rect">
              <a:avLst/>
            </a:prstGeom>
          </p:spPr>
        </p:pic>
        <p:pic>
          <p:nvPicPr>
            <p:cNvPr id="7" name="Picture 6">
              <a:extLst>
                <a:ext uri="{FF2B5EF4-FFF2-40B4-BE49-F238E27FC236}">
                  <a16:creationId xmlns:a16="http://schemas.microsoft.com/office/drawing/2014/main" id="{B6AD62AF-6F4E-21A7-BEAD-7FA4F2046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931" y="5857306"/>
              <a:ext cx="1311369" cy="690962"/>
            </a:xfrm>
            <a:prstGeom prst="rect">
              <a:avLst/>
            </a:prstGeom>
          </p:spPr>
        </p:pic>
      </p:grpSp>
      <p:sp>
        <p:nvSpPr>
          <p:cNvPr id="8" name="Foliennummernplatzhalter 2">
            <a:extLst>
              <a:ext uri="{FF2B5EF4-FFF2-40B4-BE49-F238E27FC236}">
                <a16:creationId xmlns:a16="http://schemas.microsoft.com/office/drawing/2014/main" id="{81034E75-0B15-D3BE-298C-28F278885C3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pic>
        <p:nvPicPr>
          <p:cNvPr id="11" name="Picture 10">
            <a:extLst>
              <a:ext uri="{FF2B5EF4-FFF2-40B4-BE49-F238E27FC236}">
                <a16:creationId xmlns:a16="http://schemas.microsoft.com/office/drawing/2014/main" id="{C39D0CCB-D937-B6AF-D4B9-4BC75BF39B6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465750" y="138642"/>
            <a:ext cx="1617634" cy="823748"/>
          </a:xfrm>
          <a:prstGeom prst="rect">
            <a:avLst/>
          </a:prstGeom>
        </p:spPr>
      </p:pic>
    </p:spTree>
    <p:extLst>
      <p:ext uri="{BB962C8B-B14F-4D97-AF65-F5344CB8AC3E}">
        <p14:creationId xmlns:p14="http://schemas.microsoft.com/office/powerpoint/2010/main" val="386695172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115012034"/>
      </p:ext>
    </p:extLst>
  </p:cSld>
  <p:clrMapOvr>
    <a:masterClrMapping/>
  </p:clrMapOvr>
  <p:hf hdr="0" ft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Imag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pic>
        <p:nvPicPr>
          <p:cNvPr id="3" name="Picture 2">
            <a:extLst>
              <a:ext uri="{FF2B5EF4-FFF2-40B4-BE49-F238E27FC236}">
                <a16:creationId xmlns:a16="http://schemas.microsoft.com/office/drawing/2014/main" id="{3902CB07-80BD-6D14-999C-AA2C0B8B75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493759" y="857726"/>
            <a:ext cx="3698241" cy="4769074"/>
          </a:xfrm>
          <a:prstGeom prst="rect">
            <a:avLst/>
          </a:prstGeom>
        </p:spPr>
      </p:pic>
    </p:spTree>
    <p:extLst>
      <p:ext uri="{BB962C8B-B14F-4D97-AF65-F5344CB8AC3E}">
        <p14:creationId xmlns:p14="http://schemas.microsoft.com/office/powerpoint/2010/main" val="3653810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45690400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418984307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27181289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15032908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36025820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74209607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3010241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Im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 </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24605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a:t>
            </a:r>
          </a:p>
        </p:txBody>
      </p:sp>
      <p:sp>
        <p:nvSpPr>
          <p:cNvPr id="8" name="Rectangle 7">
            <a:extLst>
              <a:ext uri="{FF2B5EF4-FFF2-40B4-BE49-F238E27FC236}">
                <a16:creationId xmlns:a16="http://schemas.microsoft.com/office/drawing/2014/main" id="{9685B8C6-026A-EEAD-6BE8-B8124D30B50B}"/>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4626B-9DFF-A6BB-68A4-C26A6EE606B0}"/>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Text Placeholder 9">
            <a:extLst>
              <a:ext uri="{FF2B5EF4-FFF2-40B4-BE49-F238E27FC236}">
                <a16:creationId xmlns:a16="http://schemas.microsoft.com/office/drawing/2014/main" id="{54FB1EB5-93D3-E48E-F47F-48476941B93C}"/>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10" name="Picture 9">
            <a:extLst>
              <a:ext uri="{FF2B5EF4-FFF2-40B4-BE49-F238E27FC236}">
                <a16:creationId xmlns:a16="http://schemas.microsoft.com/office/drawing/2014/main" id="{11793659-1F51-443B-8C91-A8920CDEBF90}"/>
              </a:ext>
            </a:extLst>
          </p:cNvPr>
          <p:cNvPicPr>
            <a:picLocks noChangeAspect="1"/>
          </p:cNvPicPr>
          <p:nvPr/>
        </p:nvPicPr>
        <p:blipFill rotWithShape="1">
          <a:blip r:embed="rId2"/>
          <a:srcRect l="27761" r="6933"/>
          <a:stretch/>
        </p:blipFill>
        <p:spPr>
          <a:xfrm flipH="1">
            <a:off x="6138479" y="403583"/>
            <a:ext cx="5943600" cy="6055169"/>
          </a:xfrm>
          <a:prstGeom prst="rect">
            <a:avLst/>
          </a:prstGeom>
        </p:spPr>
      </p:pic>
    </p:spTree>
    <p:extLst>
      <p:ext uri="{BB962C8B-B14F-4D97-AF65-F5344CB8AC3E}">
        <p14:creationId xmlns:p14="http://schemas.microsoft.com/office/powerpoint/2010/main" val="2902304761"/>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61071153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971299248"/>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84313046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lvl1pPr>
              <a:defRPr>
                <a:solidFill>
                  <a:schemeClr val="tx1"/>
                </a:solidFill>
              </a:defRPr>
            </a:lvl1p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224839231"/>
      </p:ext>
    </p:extLst>
  </p:cSld>
  <p:clrMapOvr>
    <a:masterClrMapping/>
  </p:clrMapOvr>
  <p:hf hdr="0" ft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006508196"/>
      </p:ext>
    </p:extLst>
  </p:cSld>
  <p:clrMapOvr>
    <a:masterClrMapping/>
  </p:clrMapOvr>
  <p:hf hdr="0" ftr="0" dt="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790586450"/>
      </p:ext>
    </p:extLst>
  </p:cSld>
  <p:clrMapOvr>
    <a:masterClrMapping/>
  </p:clrMapOvr>
  <p:hf hdr="0" ftr="0" dt="0"/>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634831291"/>
      </p:ext>
    </p:extLst>
  </p:cSld>
  <p:clrMapOvr>
    <a:masterClrMapping/>
  </p:clrMapOvr>
  <p:hf hdr="0" ftr="0" dt="0"/>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7" y="2642553"/>
            <a:ext cx="5246053"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1"/>
          <a:stretch/>
        </p:blipFill>
        <p:spPr>
          <a:xfrm>
            <a:off x="6096001" y="403583"/>
            <a:ext cx="5976938" cy="6049605"/>
          </a:xfrm>
          <a:prstGeom prst="rect">
            <a:avLst/>
          </a:prstGeom>
        </p:spPr>
      </p:pic>
      <p:sp>
        <p:nvSpPr>
          <p:cNvPr id="5" name="Rectangle 4">
            <a:extLst>
              <a:ext uri="{FF2B5EF4-FFF2-40B4-BE49-F238E27FC236}">
                <a16:creationId xmlns:a16="http://schemas.microsoft.com/office/drawing/2014/main" id="{24234057-46DE-1886-F72E-DDD7C011C35E}"/>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5C94-FDD4-B5CA-2C47-D40CCFD3EA72}"/>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67742819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userDrawn="1"/>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userDrawn="1"/>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271608806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398187"/>
            <a:ext cx="11449080" cy="453584"/>
          </a:xfrm>
        </p:spPr>
        <p:txBody>
          <a:bodyPr anchor="t"/>
          <a:lstStyle>
            <a:lvl1pPr algn="l">
              <a:defRPr sz="3000" b="1"/>
            </a:lvl1pPr>
          </a:lstStyle>
          <a:p>
            <a:r>
              <a:rPr lang="en-GB"/>
              <a:t>Presentation Title</a:t>
            </a:r>
            <a:endParaRPr lang="en-US"/>
          </a:p>
        </p:txBody>
      </p:sp>
      <p:sp>
        <p:nvSpPr>
          <p:cNvPr id="5" name="Rectangle 4">
            <a:extLst>
              <a:ext uri="{FF2B5EF4-FFF2-40B4-BE49-F238E27FC236}">
                <a16:creationId xmlns:a16="http://schemas.microsoft.com/office/drawing/2014/main" id="{98AFDAF0-C0D3-E64C-E484-4AEC719BE9B4}"/>
              </a:ext>
            </a:extLst>
          </p:cNvPr>
          <p:cNvSpPr/>
          <p:nvPr userDrawn="1"/>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userDrawn="1"/>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6973599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0AB8A1-123E-29EC-2DC7-B9D8A38BE4EC}"/>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57B33696-877B-D21B-5349-54F5B0EDB134}"/>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150178780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Image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D7B1C-EBC1-A242-B635-F5CA0ADC030D}"/>
              </a:ext>
            </a:extLst>
          </p:cNvPr>
          <p:cNvSpPr>
            <a:spLocks noGrp="1"/>
          </p:cNvSpPr>
          <p:nvPr>
            <p:ph type="ctrTitle" hasCustomPrompt="1"/>
          </p:nvPr>
        </p:nvSpPr>
        <p:spPr>
          <a:xfrm>
            <a:off x="413068" y="1122363"/>
            <a:ext cx="5246052" cy="1517491"/>
          </a:xfrm>
        </p:spPr>
        <p:txBody>
          <a:bodyPr anchor="t"/>
          <a:lstStyle>
            <a:lvl1pPr algn="l">
              <a:defRPr sz="4500" b="1">
                <a:solidFill>
                  <a:srgbClr val="00A88F"/>
                </a:solidFill>
              </a:defRPr>
            </a:lvl1pPr>
          </a:lstStyle>
          <a:p>
            <a:r>
              <a:rPr lang="en-GB"/>
              <a:t>Presentation</a:t>
            </a:r>
            <a:br>
              <a:rPr lang="en-GB"/>
            </a:br>
            <a:r>
              <a:rPr lang="en-GB"/>
              <a:t>Title</a:t>
            </a:r>
            <a:endParaRPr lang="en-US"/>
          </a:p>
        </p:txBody>
      </p:sp>
      <p:sp>
        <p:nvSpPr>
          <p:cNvPr id="8" name="Subtitle 2">
            <a:extLst>
              <a:ext uri="{FF2B5EF4-FFF2-40B4-BE49-F238E27FC236}">
                <a16:creationId xmlns:a16="http://schemas.microsoft.com/office/drawing/2014/main" id="{D9334E65-CB56-0B4D-AD01-79E6F3007AB9}"/>
              </a:ext>
            </a:extLst>
          </p:cNvPr>
          <p:cNvSpPr>
            <a:spLocks noGrp="1"/>
          </p:cNvSpPr>
          <p:nvPr>
            <p:ph type="subTitle" idx="1" hasCustomPrompt="1"/>
          </p:nvPr>
        </p:nvSpPr>
        <p:spPr>
          <a:xfrm>
            <a:off x="407987" y="2642553"/>
            <a:ext cx="5246053" cy="1517491"/>
          </a:xfrm>
        </p:spPr>
        <p:txBody>
          <a:bodyPr/>
          <a:lstStyle>
            <a:lvl1pPr marL="0" indent="0" algn="l">
              <a:buNone/>
              <a:defRPr sz="3000">
                <a:solidFill>
                  <a:srgbClr val="A9996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sp>
        <p:nvSpPr>
          <p:cNvPr id="9" name="Text Placeholder 9">
            <a:extLst>
              <a:ext uri="{FF2B5EF4-FFF2-40B4-BE49-F238E27FC236}">
                <a16:creationId xmlns:a16="http://schemas.microsoft.com/office/drawing/2014/main" id="{E2E435C5-FB46-DD4B-A22F-DA20DF9A324F}"/>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rgbClr val="A99968"/>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pic>
        <p:nvPicPr>
          <p:cNvPr id="7" name="Picture 6">
            <a:extLst>
              <a:ext uri="{FF2B5EF4-FFF2-40B4-BE49-F238E27FC236}">
                <a16:creationId xmlns:a16="http://schemas.microsoft.com/office/drawing/2014/main" id="{C0EAD068-8E41-BF40-9565-83FA0E0998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 r="312"/>
          <a:stretch/>
        </p:blipFill>
        <p:spPr>
          <a:xfrm>
            <a:off x="6093151" y="1122363"/>
            <a:ext cx="6098849" cy="5303738"/>
          </a:xfrm>
          <a:prstGeom prst="rect">
            <a:avLst/>
          </a:prstGeom>
        </p:spPr>
      </p:pic>
      <p:grpSp>
        <p:nvGrpSpPr>
          <p:cNvPr id="2" name="Group 1">
            <a:extLst>
              <a:ext uri="{FF2B5EF4-FFF2-40B4-BE49-F238E27FC236}">
                <a16:creationId xmlns:a16="http://schemas.microsoft.com/office/drawing/2014/main" id="{DCB06FFD-1238-0B4F-A293-F994C5C11F07}"/>
              </a:ext>
            </a:extLst>
          </p:cNvPr>
          <p:cNvGrpSpPr/>
          <p:nvPr userDrawn="1"/>
        </p:nvGrpSpPr>
        <p:grpSpPr>
          <a:xfrm>
            <a:off x="12076999" y="376495"/>
            <a:ext cx="115001" cy="6049605"/>
            <a:chOff x="12096110" y="376495"/>
            <a:chExt cx="115001" cy="6049605"/>
          </a:xfrm>
        </p:grpSpPr>
        <p:sp>
          <p:nvSpPr>
            <p:cNvPr id="10" name="Rectangle 9">
              <a:extLst>
                <a:ext uri="{FF2B5EF4-FFF2-40B4-BE49-F238E27FC236}">
                  <a16:creationId xmlns:a16="http://schemas.microsoft.com/office/drawing/2014/main" id="{6E86C182-615F-794C-9FB7-152C24182834}"/>
                </a:ext>
              </a:extLst>
            </p:cNvPr>
            <p:cNvSpPr/>
            <p:nvPr userDrawn="1"/>
          </p:nvSpPr>
          <p:spPr>
            <a:xfrm>
              <a:off x="12096110" y="3401912"/>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746E94-FEED-1D4D-AAE6-A5D99599DE97}"/>
                </a:ext>
              </a:extLst>
            </p:cNvPr>
            <p:cNvSpPr/>
            <p:nvPr userDrawn="1"/>
          </p:nvSpPr>
          <p:spPr>
            <a:xfrm>
              <a:off x="12096110" y="376495"/>
              <a:ext cx="115001" cy="3024188"/>
            </a:xfrm>
            <a:prstGeom prst="rect">
              <a:avLst/>
            </a:prstGeom>
            <a:solidFill>
              <a:srgbClr val="A99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sp>
        <p:nvSpPr>
          <p:cNvPr id="3" name="Foliennummernplatzhalter 2">
            <a:extLst>
              <a:ext uri="{FF2B5EF4-FFF2-40B4-BE49-F238E27FC236}">
                <a16:creationId xmlns:a16="http://schemas.microsoft.com/office/drawing/2014/main" id="{FCC5BDF4-2575-CE54-C5C5-D7708B7269F8}"/>
              </a:ext>
            </a:extLst>
          </p:cNvPr>
          <p:cNvSpPr>
            <a:spLocks noGrp="1"/>
          </p:cNvSpPr>
          <p:nvPr>
            <p:ph type="sldNum" sz="quarter" idx="4"/>
          </p:nvPr>
        </p:nvSpPr>
        <p:spPr>
          <a:xfrm>
            <a:off x="11322817" y="6436774"/>
            <a:ext cx="452993" cy="404603"/>
          </a:xfrm>
          <a:prstGeom prst="rect">
            <a:avLst/>
          </a:prstGeom>
        </p:spPr>
        <p:txBody>
          <a:bodyPr/>
          <a:lstStyle>
            <a:lvl1pPr>
              <a:defRPr sz="1300">
                <a:solidFill>
                  <a:schemeClr val="accent1"/>
                </a:solidFill>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Tree>
    <p:extLst>
      <p:ext uri="{BB962C8B-B14F-4D97-AF65-F5344CB8AC3E}">
        <p14:creationId xmlns:p14="http://schemas.microsoft.com/office/powerpoint/2010/main" val="1514572812"/>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raining_S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FA4BBA2-668D-4B65-A78A-63221D942F52}" type="slidenum">
              <a:rPr lang="en-IE" smtClean="0"/>
              <a:pPr/>
              <a:t>‹#›</a:t>
            </a:fld>
            <a:endParaRPr lang="en-IE"/>
          </a:p>
        </p:txBody>
      </p:sp>
      <p:graphicFrame>
        <p:nvGraphicFramePr>
          <p:cNvPr id="8" name="Diagram 7"/>
          <p:cNvGraphicFramePr/>
          <p:nvPr userDrawn="1"/>
        </p:nvGraphicFramePr>
        <p:xfrm>
          <a:off x="609601" y="459358"/>
          <a:ext cx="10972799" cy="648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4800" y="6190489"/>
            <a:ext cx="3631565" cy="51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hasCustomPrompt="1"/>
          </p:nvPr>
        </p:nvSpPr>
        <p:spPr>
          <a:xfrm>
            <a:off x="609600" y="197768"/>
            <a:ext cx="10972800" cy="1143000"/>
          </a:xfrm>
        </p:spPr>
        <p:txBody>
          <a:bodyPr>
            <a:normAutofit/>
          </a:bodyPr>
          <a:lstStyle>
            <a:lvl1pPr algn="l">
              <a:defRPr sz="2700" b="0">
                <a:solidFill>
                  <a:schemeClr val="bg1"/>
                </a:solidFill>
              </a:defRPr>
            </a:lvl1pPr>
          </a:lstStyle>
          <a:p>
            <a:r>
              <a:rPr lang="en-US"/>
              <a:t>Questions</a:t>
            </a:r>
            <a:endParaRPr lang="en-IE"/>
          </a:p>
        </p:txBody>
      </p:sp>
      <p:sp>
        <p:nvSpPr>
          <p:cNvPr id="2" name="Rectangle 1"/>
          <p:cNvSpPr/>
          <p:nvPr userDrawn="1"/>
        </p:nvSpPr>
        <p:spPr>
          <a:xfrm>
            <a:off x="4792671" y="1470825"/>
            <a:ext cx="2520348" cy="4508927"/>
          </a:xfrm>
          <a:prstGeom prst="rect">
            <a:avLst/>
          </a:prstGeom>
        </p:spPr>
        <p:txBody>
          <a:bodyPr wrap="square">
            <a:spAutoFit/>
          </a:bodyPr>
          <a:lstStyle/>
          <a:p>
            <a:pPr marL="0" indent="0" algn="ctr">
              <a:buNone/>
            </a:pPr>
            <a:r>
              <a:rPr lang="en-IE" sz="28700">
                <a:solidFill>
                  <a:schemeClr val="bg1">
                    <a:lumMod val="50000"/>
                  </a:schemeClr>
                </a:solidFill>
              </a:rPr>
              <a:t>?</a:t>
            </a:r>
          </a:p>
        </p:txBody>
      </p:sp>
    </p:spTree>
    <p:extLst>
      <p:ext uri="{BB962C8B-B14F-4D97-AF65-F5344CB8AC3E}">
        <p14:creationId xmlns:p14="http://schemas.microsoft.com/office/powerpoint/2010/main" val="68665905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No Brandmark Slide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028D4-C7EB-2ACB-85F1-1918F5D674AD}"/>
              </a:ext>
            </a:extLst>
          </p:cNvPr>
          <p:cNvSpPr>
            <a:spLocks noGrp="1"/>
          </p:cNvSpPr>
          <p:nvPr>
            <p:ph type="ctrTitle" hasCustomPrompt="1"/>
          </p:nvPr>
        </p:nvSpPr>
        <p:spPr>
          <a:xfrm>
            <a:off x="413068" y="404814"/>
            <a:ext cx="10917951" cy="589798"/>
          </a:xfrm>
        </p:spPr>
        <p:txBody>
          <a:bodyPr anchor="t"/>
          <a:lstStyle>
            <a:lvl1pPr algn="l">
              <a:defRPr sz="2000" b="1"/>
            </a:lvl1pPr>
          </a:lstStyle>
          <a:p>
            <a:r>
              <a:rPr lang="en-GB"/>
              <a:t>This slide should only be used where content/charts/graphs encroach on the logo.</a:t>
            </a:r>
            <a:endParaRPr lang="en-US"/>
          </a:p>
        </p:txBody>
      </p:sp>
      <p:sp>
        <p:nvSpPr>
          <p:cNvPr id="6" name="Content Placeholder 8">
            <a:extLst>
              <a:ext uri="{FF2B5EF4-FFF2-40B4-BE49-F238E27FC236}">
                <a16:creationId xmlns:a16="http://schemas.microsoft.com/office/drawing/2014/main" id="{B1A55B5C-0177-5960-2568-2B1FD532444B}"/>
              </a:ext>
            </a:extLst>
          </p:cNvPr>
          <p:cNvSpPr>
            <a:spLocks noGrp="1"/>
          </p:cNvSpPr>
          <p:nvPr>
            <p:ph sz="quarter" idx="10" hasCustomPrompt="1"/>
          </p:nvPr>
        </p:nvSpPr>
        <p:spPr>
          <a:xfrm>
            <a:off x="413068" y="995363"/>
            <a:ext cx="10917951" cy="5457823"/>
          </a:xfrm>
        </p:spPr>
        <p:txBody>
          <a:bodyPr tIns="216000"/>
          <a:lstStyle>
            <a:lvl1pPr marL="0" indent="0" algn="ctr">
              <a:buNone/>
              <a:defRPr sz="2000"/>
            </a:lvl1pPr>
          </a:lstStyle>
          <a:p>
            <a:pPr lvl="0"/>
            <a:r>
              <a:rPr lang="en-US"/>
              <a:t>Click to add content</a:t>
            </a:r>
          </a:p>
        </p:txBody>
      </p:sp>
    </p:spTree>
    <p:extLst>
      <p:ext uri="{BB962C8B-B14F-4D97-AF65-F5344CB8AC3E}">
        <p14:creationId xmlns:p14="http://schemas.microsoft.com/office/powerpoint/2010/main" val="1272945900"/>
      </p:ext>
    </p:extLst>
  </p:cSld>
  <p:clrMapOvr>
    <a:masterClrMapping/>
  </p:clrMapOvr>
  <p:hf hdr="0" ftr="0" dt="0"/>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Full Image Section Break 3">
    <p:spTree>
      <p:nvGrpSpPr>
        <p:cNvPr id="1" name=""/>
        <p:cNvGrpSpPr/>
        <p:nvPr/>
      </p:nvGrpSpPr>
      <p:grpSpPr>
        <a:xfrm>
          <a:off x="0" y="0"/>
          <a:ext cx="0" cy="0"/>
          <a:chOff x="0" y="0"/>
          <a:chExt cx="0" cy="0"/>
        </a:xfrm>
      </p:grpSpPr>
      <p:pic>
        <p:nvPicPr>
          <p:cNvPr id="5" name="Picture 4" descr="A picture containing grass, outdoor, nature, shore&#10;&#10;Description automatically generated">
            <a:extLst>
              <a:ext uri="{FF2B5EF4-FFF2-40B4-BE49-F238E27FC236}">
                <a16:creationId xmlns:a16="http://schemas.microsoft.com/office/drawing/2014/main" id="{3A697337-7D2C-29EA-9594-9C94B3053F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042" y="-1"/>
            <a:ext cx="12285042" cy="6871629"/>
          </a:xfrm>
          <a:prstGeom prst="rect">
            <a:avLst/>
          </a:prstGeom>
        </p:spPr>
      </p:pic>
      <p:sp>
        <p:nvSpPr>
          <p:cNvPr id="4" name="Rectangle 3">
            <a:extLst>
              <a:ext uri="{FF2B5EF4-FFF2-40B4-BE49-F238E27FC236}">
                <a16:creationId xmlns:a16="http://schemas.microsoft.com/office/drawing/2014/main" id="{C2942F5E-A52C-C25B-02A0-2CBDE54126EF}"/>
              </a:ext>
            </a:extLst>
          </p:cNvPr>
          <p:cNvSpPr/>
          <p:nvPr userDrawn="1"/>
        </p:nvSpPr>
        <p:spPr>
          <a:xfrm>
            <a:off x="12072939" y="3429000"/>
            <a:ext cx="119061"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249A35-4A1A-56E6-4CCF-2DE95BB3B892}"/>
              </a:ext>
            </a:extLst>
          </p:cNvPr>
          <p:cNvSpPr/>
          <p:nvPr userDrawn="1"/>
        </p:nvSpPr>
        <p:spPr>
          <a:xfrm>
            <a:off x="12072939" y="1"/>
            <a:ext cx="11906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Title 1">
            <a:extLst>
              <a:ext uri="{FF2B5EF4-FFF2-40B4-BE49-F238E27FC236}">
                <a16:creationId xmlns:a16="http://schemas.microsoft.com/office/drawing/2014/main" id="{34A32435-D19E-852C-35A0-9A67BD3F2058}"/>
              </a:ext>
            </a:extLst>
          </p:cNvPr>
          <p:cNvSpPr>
            <a:spLocks noGrp="1"/>
          </p:cNvSpPr>
          <p:nvPr>
            <p:ph type="ctrTitle" hasCustomPrompt="1"/>
          </p:nvPr>
        </p:nvSpPr>
        <p:spPr>
          <a:xfrm>
            <a:off x="413068" y="726124"/>
            <a:ext cx="5688013" cy="2006916"/>
          </a:xfrm>
        </p:spPr>
        <p:txBody>
          <a:bodyPr anchor="t"/>
          <a:lstStyle>
            <a:lvl1pPr algn="l">
              <a:defRPr sz="3600" b="1">
                <a:solidFill>
                  <a:schemeClr val="bg1"/>
                </a:solidFill>
              </a:defRPr>
            </a:lvl1pPr>
          </a:lstStyle>
          <a:p>
            <a:r>
              <a:rPr lang="en-GB"/>
              <a:t>Section Heading</a:t>
            </a:r>
            <a:endParaRPr lang="en-US"/>
          </a:p>
        </p:txBody>
      </p:sp>
      <p:pic>
        <p:nvPicPr>
          <p:cNvPr id="3" name="Picture 2" descr="A black and white image of a person's face&#10;&#10;Description automatically generated with medium confidence">
            <a:extLst>
              <a:ext uri="{FF2B5EF4-FFF2-40B4-BE49-F238E27FC236}">
                <a16:creationId xmlns:a16="http://schemas.microsoft.com/office/drawing/2014/main" id="{05B55271-166C-0A81-322C-4D15047B3E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229924653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24A88-3AC1-4D29-8203-CE5EAE673346}"/>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3848100"/>
          </a:xfrm>
          <a:prstGeom prst="rect">
            <a:avLst/>
          </a:prstGeom>
        </p:spPr>
      </p:pic>
      <p:sp>
        <p:nvSpPr>
          <p:cNvPr id="2" name="TextBox 1">
            <a:extLst>
              <a:ext uri="{FF2B5EF4-FFF2-40B4-BE49-F238E27FC236}">
                <a16:creationId xmlns:a16="http://schemas.microsoft.com/office/drawing/2014/main" id="{7BF0BF1F-0DF7-476A-A19E-749F9FF2FE4A}"/>
              </a:ext>
            </a:extLst>
          </p:cNvPr>
          <p:cNvSpPr txBox="1"/>
          <p:nvPr/>
        </p:nvSpPr>
        <p:spPr>
          <a:xfrm>
            <a:off x="4479956" y="5230639"/>
            <a:ext cx="3232087" cy="869133"/>
          </a:xfrm>
          <a:prstGeom prst="rect">
            <a:avLst/>
          </a:prstGeom>
        </p:spPr>
        <p:txBody>
          <a:bodyPr vert="horz" wrap="square" lIns="0" tIns="0" rIns="0" bIns="0" rtlCol="0" anchor="ctr">
            <a:noAutofit/>
          </a:bodyPr>
          <a:lstStyle/>
          <a:p>
            <a:pPr algn="ctr"/>
            <a:endParaRPr lang="en-GB" sz="2000"/>
          </a:p>
        </p:txBody>
      </p:sp>
      <p:sp>
        <p:nvSpPr>
          <p:cNvPr id="6" name="Title 2">
            <a:extLst>
              <a:ext uri="{FF2B5EF4-FFF2-40B4-BE49-F238E27FC236}">
                <a16:creationId xmlns:a16="http://schemas.microsoft.com/office/drawing/2014/main" id="{1D12B64B-7931-4100-91AE-8E71FA69C1FA}"/>
              </a:ext>
            </a:extLst>
          </p:cNvPr>
          <p:cNvSpPr>
            <a:spLocks noGrp="1"/>
          </p:cNvSpPr>
          <p:nvPr>
            <p:ph type="title"/>
          </p:nvPr>
        </p:nvSpPr>
        <p:spPr>
          <a:xfrm>
            <a:off x="2444984" y="5549621"/>
            <a:ext cx="7302032" cy="302647"/>
          </a:xfrm>
        </p:spPr>
        <p:txBody>
          <a:bodyPr wrap="square" anchor="ctr">
            <a:spAutoFit/>
          </a:bodyPr>
          <a:lstStyle>
            <a:lvl1pPr algn="ctr">
              <a:defRPr sz="2400"/>
            </a:lvl1pPr>
          </a:lstStyle>
          <a:p>
            <a:r>
              <a:rPr lang="en-US"/>
              <a:t>Click to edit Master title style</a:t>
            </a:r>
          </a:p>
        </p:txBody>
      </p:sp>
      <p:grpSp>
        <p:nvGrpSpPr>
          <p:cNvPr id="3" name="Group 2">
            <a:extLst>
              <a:ext uri="{FF2B5EF4-FFF2-40B4-BE49-F238E27FC236}">
                <a16:creationId xmlns:a16="http://schemas.microsoft.com/office/drawing/2014/main" id="{B64B9DAC-6457-6FD1-8EE8-2DA3641CAC6F}"/>
              </a:ext>
            </a:extLst>
          </p:cNvPr>
          <p:cNvGrpSpPr/>
          <p:nvPr/>
        </p:nvGrpSpPr>
        <p:grpSpPr>
          <a:xfrm>
            <a:off x="9310688" y="152210"/>
            <a:ext cx="2881312" cy="690962"/>
            <a:chOff x="407988" y="5857306"/>
            <a:chExt cx="2881312" cy="690962"/>
          </a:xfrm>
        </p:grpSpPr>
        <p:pic>
          <p:nvPicPr>
            <p:cNvPr id="5" name="Picture 4" descr="A black and white image of a person's face&#10;&#10;Description automatically generated with medium confidence">
              <a:extLst>
                <a:ext uri="{FF2B5EF4-FFF2-40B4-BE49-F238E27FC236}">
                  <a16:creationId xmlns:a16="http://schemas.microsoft.com/office/drawing/2014/main" id="{142CE9B0-E08D-77AB-2DF8-5B60B426C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88" y="5902700"/>
              <a:ext cx="1380171" cy="550488"/>
            </a:xfrm>
            <a:prstGeom prst="rect">
              <a:avLst/>
            </a:prstGeom>
          </p:spPr>
        </p:pic>
        <p:pic>
          <p:nvPicPr>
            <p:cNvPr id="7" name="Picture 6">
              <a:extLst>
                <a:ext uri="{FF2B5EF4-FFF2-40B4-BE49-F238E27FC236}">
                  <a16:creationId xmlns:a16="http://schemas.microsoft.com/office/drawing/2014/main" id="{B6AD62AF-6F4E-21A7-BEAD-7FA4F2046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7931" y="5857306"/>
              <a:ext cx="1311369" cy="690962"/>
            </a:xfrm>
            <a:prstGeom prst="rect">
              <a:avLst/>
            </a:prstGeom>
          </p:spPr>
        </p:pic>
      </p:grpSp>
      <p:sp>
        <p:nvSpPr>
          <p:cNvPr id="8" name="Foliennummernplatzhalter 2">
            <a:extLst>
              <a:ext uri="{FF2B5EF4-FFF2-40B4-BE49-F238E27FC236}">
                <a16:creationId xmlns:a16="http://schemas.microsoft.com/office/drawing/2014/main" id="{81034E75-0B15-D3BE-298C-28F278885C38}"/>
              </a:ext>
            </a:extLst>
          </p:cNvPr>
          <p:cNvSpPr>
            <a:spLocks noGrp="1"/>
          </p:cNvSpPr>
          <p:nvPr>
            <p:ph type="sldNum" sz="quarter" idx="4"/>
          </p:nvPr>
        </p:nvSpPr>
        <p:spPr>
          <a:xfrm>
            <a:off x="11425909" y="6453397"/>
            <a:ext cx="452993" cy="404603"/>
          </a:xfrm>
          <a:prstGeom prst="rect">
            <a:avLst/>
          </a:prstGeom>
        </p:spPr>
        <p:txBody>
          <a:bodyPr/>
          <a:lstStyle>
            <a:lvl1pPr>
              <a:defRPr sz="1300">
                <a:solidFill>
                  <a:schemeClr val="tx2"/>
                </a:solidFill>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Tree>
    <p:extLst>
      <p:ext uri="{BB962C8B-B14F-4D97-AF65-F5344CB8AC3E}">
        <p14:creationId xmlns:p14="http://schemas.microsoft.com/office/powerpoint/2010/main" val="2871772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C8EA00-EB18-EF14-228D-297B18C0E5C3}"/>
              </a:ext>
            </a:extLst>
          </p:cNvPr>
          <p:cNvSpPr>
            <a:spLocks noGrp="1"/>
          </p:cNvSpPr>
          <p:nvPr>
            <p:ph type="sldNum" sz="quarter" idx="10"/>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3615551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73270720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49197332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965160524"/>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94145275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98AFDAF0-C0D3-E64C-E484-4AEC719BE9B4}"/>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7301AA-4D24-A7A1-128D-218BC812545E}"/>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0" name="Text Placeholder 9">
            <a:extLst>
              <a:ext uri="{FF2B5EF4-FFF2-40B4-BE49-F238E27FC236}">
                <a16:creationId xmlns:a16="http://schemas.microsoft.com/office/drawing/2014/main" id="{A650071C-7C37-2264-5869-E7BE9C0712F9}"/>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3239293500"/>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77026965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87071702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643354895"/>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2633973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680199127"/>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888222204"/>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250818431"/>
      </p:ext>
    </p:extLst>
  </p:cSld>
  <p:clrMapOvr>
    <a:masterClrMapping/>
  </p:clrMapOvr>
  <p:hf hdr="0" ftr="0" dt="0"/>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7347830"/>
      </p:ext>
    </p:extLst>
  </p:cSld>
  <p:clrMapOvr>
    <a:masterClrMapping/>
  </p:clrMapOvr>
  <p:hf hdr="0" ftr="0" dt="0"/>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786173888"/>
      </p:ext>
    </p:extLst>
  </p:cSld>
  <p:clrMapOvr>
    <a:masterClrMapping/>
  </p:clrMapOvr>
  <p:hf hdr="0" ftr="0" dt="0"/>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65194170"/>
      </p:ext>
    </p:extLst>
  </p:cSld>
  <p:clrMapOvr>
    <a:masterClrMapping/>
  </p:clrMapOvr>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86985635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681609077"/>
      </p:ext>
    </p:extLst>
  </p:cSld>
  <p:clrMapOvr>
    <a:masterClrMapping/>
  </p:clrMapOvr>
  <p:hf hdr="0" ftr="0" dt="0"/>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ntent Imag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pic>
        <p:nvPicPr>
          <p:cNvPr id="7" name="Picture 6">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10" name="Content Placeholder 9">
            <a:extLst>
              <a:ext uri="{FF2B5EF4-FFF2-40B4-BE49-F238E27FC236}">
                <a16:creationId xmlns:a16="http://schemas.microsoft.com/office/drawing/2014/main" id="{73CEEAF0-5EE1-9573-47AB-5CCDDD3EABC1}"/>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5F3B38E1-F156-427B-4550-5C6AE87861E4}"/>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47F0926-D0FD-D310-6073-3F277655037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 name="Slide Number Placeholder 4">
            <a:extLst>
              <a:ext uri="{FF2B5EF4-FFF2-40B4-BE49-F238E27FC236}">
                <a16:creationId xmlns:a16="http://schemas.microsoft.com/office/drawing/2014/main" id="{13D27B9C-CC3F-A5DF-CFAC-3FC063AF64E2}"/>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793613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Imag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5F644-2865-4C40-A3C2-5208D5BBD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550" y="403583"/>
            <a:ext cx="3771388" cy="5657082"/>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0931253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ntent  Imag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DD3BB4-F7EC-4260-BC50-F7AE01EF4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59" y="400015"/>
            <a:ext cx="3579178" cy="5639588"/>
          </a:xfrm>
          <a:prstGeom prst="rect">
            <a:avLst/>
          </a:prstGeom>
        </p:spPr>
      </p:pic>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2125232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Image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7410132" cy="905827"/>
          </a:xfrm>
        </p:spPr>
        <p:txBody>
          <a:bodyPr anchor="t"/>
          <a:lstStyle>
            <a:lvl1pPr algn="l">
              <a:defRPr sz="3200" b="1"/>
            </a:lvl1pPr>
          </a:lstStyle>
          <a:p>
            <a:r>
              <a:rPr lang="en-GB"/>
              <a:t>Headline</a:t>
            </a:r>
            <a:endParaRPr lang="en-US"/>
          </a:p>
        </p:txBody>
      </p:sp>
      <p:sp>
        <p:nvSpPr>
          <p:cNvPr id="4" name="Content Placeholder 9">
            <a:extLst>
              <a:ext uri="{FF2B5EF4-FFF2-40B4-BE49-F238E27FC236}">
                <a16:creationId xmlns:a16="http://schemas.microsoft.com/office/drawing/2014/main" id="{1914494B-9435-13E3-7824-0364CB9462FB}"/>
              </a:ext>
            </a:extLst>
          </p:cNvPr>
          <p:cNvSpPr>
            <a:spLocks noGrp="1"/>
          </p:cNvSpPr>
          <p:nvPr>
            <p:ph sz="quarter" idx="10" hasCustomPrompt="1"/>
          </p:nvPr>
        </p:nvSpPr>
        <p:spPr>
          <a:xfrm>
            <a:off x="407988" y="1311275"/>
            <a:ext cx="741521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D1DCC686-3794-A362-4AB3-91C5DA311FE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9CF0F-C5FF-636C-AAE8-933EA43D60A6}"/>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6" name="Picture 5">
            <a:extLst>
              <a:ext uri="{FF2B5EF4-FFF2-40B4-BE49-F238E27FC236}">
                <a16:creationId xmlns:a16="http://schemas.microsoft.com/office/drawing/2014/main" id="{B284DF66-7953-6487-1548-71B669E85B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3760" y="404814"/>
            <a:ext cx="3579178" cy="5639588"/>
          </a:xfrm>
          <a:prstGeom prst="rect">
            <a:avLst/>
          </a:prstGeom>
        </p:spPr>
      </p:pic>
      <p:sp>
        <p:nvSpPr>
          <p:cNvPr id="8" name="Slide Number Placeholder 7">
            <a:extLst>
              <a:ext uri="{FF2B5EF4-FFF2-40B4-BE49-F238E27FC236}">
                <a16:creationId xmlns:a16="http://schemas.microsoft.com/office/drawing/2014/main" id="{3BAD06FB-F2AB-D983-48C5-9AB99B81E43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7163624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ntent Wind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137243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ntent Pylon &amp; Sustain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881567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ntent Pylon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5990015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ntent Wind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9287648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9" y="3226699"/>
            <a:ext cx="2819179" cy="2819179"/>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9" y="404813"/>
            <a:ext cx="2819179" cy="2819179"/>
          </a:xfrm>
          <a:prstGeom prst="rect">
            <a:avLst/>
          </a:prstGeom>
        </p:spPr>
      </p:pic>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C358D0B1-3834-86FF-4ACC-288FEF625BEF}"/>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7" name="Rectangle 6">
            <a:extLst>
              <a:ext uri="{FF2B5EF4-FFF2-40B4-BE49-F238E27FC236}">
                <a16:creationId xmlns:a16="http://schemas.microsoft.com/office/drawing/2014/main" id="{1F71CF46-EDD2-7260-9176-AC343F26F98A}"/>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2F0F1-9829-AD64-B73E-321F2FB46061}"/>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87412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stainability &amp; S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68293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3"/>
            <a:ext cx="5682932" cy="1517491"/>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endParaRPr lang="en-US"/>
          </a:p>
        </p:txBody>
      </p:sp>
      <p:pic>
        <p:nvPicPr>
          <p:cNvPr id="9" name="Picture 8">
            <a:extLst>
              <a:ext uri="{FF2B5EF4-FFF2-40B4-BE49-F238E27FC236}">
                <a16:creationId xmlns:a16="http://schemas.microsoft.com/office/drawing/2014/main" id="{8B710262-0A31-439B-FFC5-9592C6926693}"/>
              </a:ext>
            </a:extLst>
          </p:cNvPr>
          <p:cNvPicPr>
            <a:picLocks noChangeAspect="1"/>
          </p:cNvPicPr>
          <p:nvPr/>
        </p:nvPicPr>
        <p:blipFill>
          <a:blip r:embed="rId2"/>
          <a:srcRect/>
          <a:stretch/>
        </p:blipFill>
        <p:spPr>
          <a:xfrm>
            <a:off x="9048751" y="404812"/>
            <a:ext cx="3024187" cy="3024187"/>
          </a:xfrm>
          <a:prstGeom prst="rect">
            <a:avLst/>
          </a:prstGeom>
        </p:spPr>
      </p:pic>
      <p:pic>
        <p:nvPicPr>
          <p:cNvPr id="11" name="Picture 10">
            <a:extLst>
              <a:ext uri="{FF2B5EF4-FFF2-40B4-BE49-F238E27FC236}">
                <a16:creationId xmlns:a16="http://schemas.microsoft.com/office/drawing/2014/main" id="{64A70538-1FB8-05F6-53DA-A2F4DC2A2384}"/>
              </a:ext>
            </a:extLst>
          </p:cNvPr>
          <p:cNvPicPr>
            <a:picLocks noChangeAspect="1"/>
          </p:cNvPicPr>
          <p:nvPr/>
        </p:nvPicPr>
        <p:blipFill>
          <a:blip r:embed="rId3"/>
          <a:srcRect/>
          <a:stretch/>
        </p:blipFill>
        <p:spPr>
          <a:xfrm>
            <a:off x="9048751" y="3419793"/>
            <a:ext cx="3024187" cy="3024187"/>
          </a:xfrm>
          <a:prstGeom prst="rect">
            <a:avLst/>
          </a:prstGeom>
        </p:spPr>
      </p:pic>
      <p:sp>
        <p:nvSpPr>
          <p:cNvPr id="5" name="Rectangle 4">
            <a:extLst>
              <a:ext uri="{FF2B5EF4-FFF2-40B4-BE49-F238E27FC236}">
                <a16:creationId xmlns:a16="http://schemas.microsoft.com/office/drawing/2014/main" id="{FBB05001-B66B-A50B-6A0C-D7677F1A6236}"/>
              </a:ext>
            </a:extLst>
          </p:cNvPr>
          <p:cNvSpPr/>
          <p:nvPr/>
        </p:nvSpPr>
        <p:spPr>
          <a:xfrm>
            <a:off x="12076999"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F6A1B1-36C3-13DB-999B-10463CF51209}"/>
              </a:ext>
            </a:extLst>
          </p:cNvPr>
          <p:cNvSpPr/>
          <p:nvPr/>
        </p:nvSpPr>
        <p:spPr>
          <a:xfrm>
            <a:off x="12076999" y="403583"/>
            <a:ext cx="115001" cy="3024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Text Placeholder 9">
            <a:extLst>
              <a:ext uri="{FF2B5EF4-FFF2-40B4-BE49-F238E27FC236}">
                <a16:creationId xmlns:a16="http://schemas.microsoft.com/office/drawing/2014/main" id="{3F4F3946-EC15-2FD1-A874-194CE6491A9B}"/>
              </a:ext>
            </a:extLst>
          </p:cNvPr>
          <p:cNvSpPr>
            <a:spLocks noGrp="1"/>
          </p:cNvSpPr>
          <p:nvPr>
            <p:ph type="body" sz="quarter" idx="10" hasCustomPrompt="1"/>
          </p:nvPr>
        </p:nvSpPr>
        <p:spPr>
          <a:xfrm>
            <a:off x="407988" y="404813"/>
            <a:ext cx="2203450" cy="347027"/>
          </a:xfrm>
        </p:spPr>
        <p:txBody>
          <a:bodyPr anchor="t" anchorCtr="0"/>
          <a:lstStyle>
            <a:lvl1pPr marL="0" indent="0">
              <a:buNone/>
              <a:defRPr sz="1500">
                <a:solidFill>
                  <a:schemeClr val="bg2"/>
                </a:solidFill>
              </a:defRPr>
            </a:lvl1pPr>
            <a:lvl2pPr marL="457200"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1375263845"/>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ntent Power &amp; Wi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8238172" cy="905827"/>
          </a:xfrm>
        </p:spPr>
        <p:txBody>
          <a:bodyPr anchor="t"/>
          <a:lstStyle>
            <a:lvl1pPr algn="l">
              <a:defRPr sz="3000" b="1"/>
            </a:lvl1pPr>
          </a:lstStyle>
          <a:p>
            <a:r>
              <a:rPr lang="en-GB"/>
              <a:t>Headline</a:t>
            </a:r>
            <a:endParaRPr lang="en-US"/>
          </a:p>
        </p:txBody>
      </p:sp>
      <p:pic>
        <p:nvPicPr>
          <p:cNvPr id="4" name="Picture 3">
            <a:extLst>
              <a:ext uri="{FF2B5EF4-FFF2-40B4-BE49-F238E27FC236}">
                <a16:creationId xmlns:a16="http://schemas.microsoft.com/office/drawing/2014/main" id="{F24DE153-DA89-7C60-17FA-D94A8CE38EFA}"/>
              </a:ext>
            </a:extLst>
          </p:cNvPr>
          <p:cNvPicPr>
            <a:picLocks noChangeAspect="1"/>
          </p:cNvPicPr>
          <p:nvPr userDrawn="1"/>
        </p:nvPicPr>
        <p:blipFill>
          <a:blip r:embed="rId2"/>
          <a:srcRect/>
          <a:stretch/>
        </p:blipFill>
        <p:spPr>
          <a:xfrm>
            <a:off x="9253758" y="404813"/>
            <a:ext cx="2819180" cy="2819180"/>
          </a:xfrm>
          <a:prstGeom prst="rect">
            <a:avLst/>
          </a:prstGeom>
        </p:spPr>
      </p:pic>
      <p:pic>
        <p:nvPicPr>
          <p:cNvPr id="5" name="Picture 4">
            <a:extLst>
              <a:ext uri="{FF2B5EF4-FFF2-40B4-BE49-F238E27FC236}">
                <a16:creationId xmlns:a16="http://schemas.microsoft.com/office/drawing/2014/main" id="{050D2A94-BCE3-E821-F6F3-1018490C0437}"/>
              </a:ext>
            </a:extLst>
          </p:cNvPr>
          <p:cNvPicPr>
            <a:picLocks noChangeAspect="1"/>
          </p:cNvPicPr>
          <p:nvPr userDrawn="1"/>
        </p:nvPicPr>
        <p:blipFill>
          <a:blip r:embed="rId3"/>
          <a:srcRect/>
          <a:stretch/>
        </p:blipFill>
        <p:spPr>
          <a:xfrm>
            <a:off x="9253758" y="3223992"/>
            <a:ext cx="2819180" cy="2819180"/>
          </a:xfrm>
          <a:prstGeom prst="rect">
            <a:avLst/>
          </a:prstGeom>
        </p:spPr>
      </p:pic>
      <p:sp>
        <p:nvSpPr>
          <p:cNvPr id="6" name="Content Placeholder 9">
            <a:extLst>
              <a:ext uri="{FF2B5EF4-FFF2-40B4-BE49-F238E27FC236}">
                <a16:creationId xmlns:a16="http://schemas.microsoft.com/office/drawing/2014/main" id="{4C11E2BD-B5F2-539A-B010-BE887ED67541}"/>
              </a:ext>
            </a:extLst>
          </p:cNvPr>
          <p:cNvSpPr>
            <a:spLocks noGrp="1"/>
          </p:cNvSpPr>
          <p:nvPr>
            <p:ph sz="quarter" idx="10" hasCustomPrompt="1"/>
          </p:nvPr>
        </p:nvSpPr>
        <p:spPr>
          <a:xfrm>
            <a:off x="407988" y="1311275"/>
            <a:ext cx="8238172"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Rectangle 2">
            <a:extLst>
              <a:ext uri="{FF2B5EF4-FFF2-40B4-BE49-F238E27FC236}">
                <a16:creationId xmlns:a16="http://schemas.microsoft.com/office/drawing/2014/main" id="{7A8100F8-D629-9905-32BA-4CF6D03BBDF2}"/>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DAF466-B127-EC0C-C120-1CE05A4B555D}"/>
              </a:ext>
            </a:extLst>
          </p:cNvPr>
          <p:cNvSpPr/>
          <p:nvPr userDrawn="1"/>
        </p:nvSpPr>
        <p:spPr>
          <a:xfrm>
            <a:off x="12072939" y="403583"/>
            <a:ext cx="119062" cy="2820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Slide Number Placeholder 7">
            <a:extLst>
              <a:ext uri="{FF2B5EF4-FFF2-40B4-BE49-F238E27FC236}">
                <a16:creationId xmlns:a16="http://schemas.microsoft.com/office/drawing/2014/main" id="{2F614F84-7C29-D8B5-94A9-FF0258EF0121}"/>
              </a:ext>
            </a:extLst>
          </p:cNvPr>
          <p:cNvSpPr>
            <a:spLocks noGrp="1"/>
          </p:cNvSpPr>
          <p:nvPr>
            <p:ph type="sldNum" sz="quarter" idx="11"/>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858869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ntent Slid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11088688"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Slide Number Placeholder 2">
            <a:extLst>
              <a:ext uri="{FF2B5EF4-FFF2-40B4-BE49-F238E27FC236}">
                <a16:creationId xmlns:a16="http://schemas.microsoft.com/office/drawing/2014/main" id="{8E72B328-CEBC-F5C6-D9DF-7C6623B98025}"/>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4" name="Rectangle 3">
            <a:extLst>
              <a:ext uri="{FF2B5EF4-FFF2-40B4-BE49-F238E27FC236}">
                <a16:creationId xmlns:a16="http://schemas.microsoft.com/office/drawing/2014/main" id="{D88C10D3-D1ED-05D3-5BA9-111542B40EA0}"/>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8DA88A-0A76-705A-884D-A1382B05BB6A}"/>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46280808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ntent Slid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11083607" cy="905827"/>
          </a:xfrm>
        </p:spPr>
        <p:txBody>
          <a:bodyPr anchor="t"/>
          <a:lstStyle>
            <a:lvl1pPr algn="l">
              <a:defRPr sz="3000" b="1"/>
            </a:lvl1pPr>
          </a:lstStyle>
          <a:p>
            <a:r>
              <a:rPr lang="en-GB"/>
              <a:t>Headline</a:t>
            </a:r>
            <a:endParaRPr lang="en-US"/>
          </a:p>
        </p:txBody>
      </p:sp>
      <p:sp>
        <p:nvSpPr>
          <p:cNvPr id="6" name="Content Placeholder 9">
            <a:extLst>
              <a:ext uri="{FF2B5EF4-FFF2-40B4-BE49-F238E27FC236}">
                <a16:creationId xmlns:a16="http://schemas.microsoft.com/office/drawing/2014/main" id="{F138CF02-2DC8-976A-8E7E-D3E24FBFFD15}"/>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3" name="Content Placeholder 9">
            <a:extLst>
              <a:ext uri="{FF2B5EF4-FFF2-40B4-BE49-F238E27FC236}">
                <a16:creationId xmlns:a16="http://schemas.microsoft.com/office/drawing/2014/main" id="{82D396EE-3294-3CAD-95A2-47C797F99F71}"/>
              </a:ext>
            </a:extLst>
          </p:cNvPr>
          <p:cNvSpPr>
            <a:spLocks noGrp="1"/>
          </p:cNvSpPr>
          <p:nvPr>
            <p:ph sz="quarter" idx="11" hasCustomPrompt="1"/>
          </p:nvPr>
        </p:nvSpPr>
        <p:spPr>
          <a:xfrm>
            <a:off x="6096000" y="1311275"/>
            <a:ext cx="5400675"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4" name="Slide Number Placeholder 3">
            <a:extLst>
              <a:ext uri="{FF2B5EF4-FFF2-40B4-BE49-F238E27FC236}">
                <a16:creationId xmlns:a16="http://schemas.microsoft.com/office/drawing/2014/main" id="{98643A05-20D8-FDCF-364E-BE96B82789F2}"/>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9D7C1FA2-4E78-A11A-0098-41235EF19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CD9DB6-54BF-CC41-959F-D5AA5194D904}"/>
              </a:ext>
            </a:extLst>
          </p:cNvPr>
          <p:cNvSpPr/>
          <p:nvPr userDrawn="1"/>
        </p:nvSpPr>
        <p:spPr>
          <a:xfrm>
            <a:off x="12072939" y="403583"/>
            <a:ext cx="119062" cy="2820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58024813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ntent Slid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404813"/>
            <a:ext cx="5194356" cy="905827"/>
          </a:xfrm>
        </p:spPr>
        <p:txBody>
          <a:bodyPr anchor="t"/>
          <a:lstStyle>
            <a:lvl1pPr algn="l">
              <a:defRPr sz="3000" b="1"/>
            </a:lvl1pPr>
          </a:lstStyle>
          <a:p>
            <a:r>
              <a:rPr lang="en-GB"/>
              <a:t>Headline</a:t>
            </a:r>
            <a:endParaRPr lang="en-US"/>
          </a:p>
        </p:txBody>
      </p:sp>
      <p:sp>
        <p:nvSpPr>
          <p:cNvPr id="4" name="Content Placeholder 9">
            <a:extLst>
              <a:ext uri="{FF2B5EF4-FFF2-40B4-BE49-F238E27FC236}">
                <a16:creationId xmlns:a16="http://schemas.microsoft.com/office/drawing/2014/main" id="{D229E5C2-4076-5DE8-4284-6A0D825D9DE7}"/>
              </a:ext>
            </a:extLst>
          </p:cNvPr>
          <p:cNvSpPr>
            <a:spLocks noGrp="1"/>
          </p:cNvSpPr>
          <p:nvPr>
            <p:ph sz="quarter" idx="10" hasCustomPrompt="1"/>
          </p:nvPr>
        </p:nvSpPr>
        <p:spPr>
          <a:xfrm>
            <a:off x="407988" y="1311275"/>
            <a:ext cx="5199436" cy="4500563"/>
          </a:xfrm>
        </p:spPr>
        <p:txBody>
          <a:bodyPr/>
          <a:lstStyle>
            <a:lvl1pPr marL="0" indent="0" algn="l">
              <a:buNone/>
              <a:defRPr sz="2000"/>
            </a:lvl1pPr>
            <a:lvl2pPr marL="800100" indent="-342900" algn="l">
              <a:buFont typeface="Arial" panose="020B0604020202020204" pitchFamily="34" charset="0"/>
              <a:buChar char="•"/>
              <a:defRPr/>
            </a:lvl2pPr>
            <a:lvl3pPr marL="914400" indent="0" algn="l">
              <a:buNone/>
              <a:defRPr/>
            </a:lvl3pPr>
            <a:lvl4pPr marL="1371600" indent="0" algn="l">
              <a:buNone/>
              <a:defRPr/>
            </a:lvl4pPr>
            <a:lvl5pPr marL="1828800" indent="0" algn="l">
              <a:buNone/>
              <a:defRPr/>
            </a:lvl5pPr>
          </a:lstStyle>
          <a:p>
            <a:pPr lvl="0"/>
            <a:r>
              <a:rPr lang="en-GB"/>
              <a:t>Click to add text</a:t>
            </a:r>
          </a:p>
        </p:txBody>
      </p:sp>
      <p:sp>
        <p:nvSpPr>
          <p:cNvPr id="12" name="Content Placeholder 11">
            <a:extLst>
              <a:ext uri="{FF2B5EF4-FFF2-40B4-BE49-F238E27FC236}">
                <a16:creationId xmlns:a16="http://schemas.microsoft.com/office/drawing/2014/main" id="{FD490B58-68A4-7408-704D-FCC42A017646}"/>
              </a:ext>
            </a:extLst>
          </p:cNvPr>
          <p:cNvSpPr>
            <a:spLocks noGrp="1"/>
          </p:cNvSpPr>
          <p:nvPr>
            <p:ph sz="quarter" idx="11" hasCustomPrompt="1"/>
          </p:nvPr>
        </p:nvSpPr>
        <p:spPr>
          <a:xfrm>
            <a:off x="6096000" y="404813"/>
            <a:ext cx="5400675" cy="5639588"/>
          </a:xfrm>
        </p:spPr>
        <p:txBody>
          <a:bodyPr tIns="251999"/>
          <a:lstStyle>
            <a:lvl1pPr marL="0" indent="0" algn="ctr">
              <a:buNone/>
              <a:defRPr sz="2000"/>
            </a:lvl1pPr>
          </a:lstStyle>
          <a:p>
            <a:pPr lvl="0"/>
            <a:r>
              <a:rPr lang="en-US"/>
              <a:t>Click to add content </a:t>
            </a:r>
          </a:p>
        </p:txBody>
      </p:sp>
      <p:sp>
        <p:nvSpPr>
          <p:cNvPr id="3" name="Slide Number Placeholder 2">
            <a:extLst>
              <a:ext uri="{FF2B5EF4-FFF2-40B4-BE49-F238E27FC236}">
                <a16:creationId xmlns:a16="http://schemas.microsoft.com/office/drawing/2014/main" id="{ABD52D69-B9B2-52CB-5F01-89E098BC5C10}"/>
              </a:ext>
            </a:extLst>
          </p:cNvPr>
          <p:cNvSpPr>
            <a:spLocks noGrp="1"/>
          </p:cNvSpPr>
          <p:nvPr>
            <p:ph type="sldNum" sz="quarter" idx="12"/>
          </p:nvPr>
        </p:nvSpPr>
        <p:spPr/>
        <p:txBody>
          <a:bodyPr/>
          <a:lstStyle/>
          <a:p>
            <a:fld id="{B6ED98BD-9FE7-5144-8ABD-845F1AC4694B}" type="slidenum">
              <a:rPr lang="en-US" smtClean="0"/>
              <a:pPr/>
              <a:t>‹#›</a:t>
            </a:fld>
            <a:endParaRPr lang="en-US"/>
          </a:p>
        </p:txBody>
      </p:sp>
      <p:sp>
        <p:nvSpPr>
          <p:cNvPr id="5" name="Rectangle 4">
            <a:extLst>
              <a:ext uri="{FF2B5EF4-FFF2-40B4-BE49-F238E27FC236}">
                <a16:creationId xmlns:a16="http://schemas.microsoft.com/office/drawing/2014/main" id="{87D0D2BA-1521-125F-5C1D-2660B8939646}"/>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C57A29-5E77-36E6-B38D-59505D3DE539}"/>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34142976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ntent Slide 10">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068A8D-5B56-2D71-3204-53AD7CAB9BFC}"/>
              </a:ext>
            </a:extLst>
          </p:cNvPr>
          <p:cNvSpPr>
            <a:spLocks noGrp="1"/>
          </p:cNvSpPr>
          <p:nvPr>
            <p:ph type="ctrTitle" hasCustomPrompt="1"/>
          </p:nvPr>
        </p:nvSpPr>
        <p:spPr>
          <a:xfrm>
            <a:off x="413068" y="404814"/>
            <a:ext cx="11083608" cy="589798"/>
          </a:xfrm>
        </p:spPr>
        <p:txBody>
          <a:bodyPr anchor="t"/>
          <a:lstStyle>
            <a:lvl1pPr algn="l">
              <a:defRPr sz="2000" b="1"/>
            </a:lvl1pPr>
          </a:lstStyle>
          <a:p>
            <a:r>
              <a:rPr lang="en-GB"/>
              <a:t>Headline</a:t>
            </a:r>
            <a:endParaRPr lang="en-US"/>
          </a:p>
        </p:txBody>
      </p:sp>
      <p:sp>
        <p:nvSpPr>
          <p:cNvPr id="9" name="Content Placeholder 8">
            <a:extLst>
              <a:ext uri="{FF2B5EF4-FFF2-40B4-BE49-F238E27FC236}">
                <a16:creationId xmlns:a16="http://schemas.microsoft.com/office/drawing/2014/main" id="{84118F88-328C-A946-EA9C-A609682889CE}"/>
              </a:ext>
            </a:extLst>
          </p:cNvPr>
          <p:cNvSpPr>
            <a:spLocks noGrp="1"/>
          </p:cNvSpPr>
          <p:nvPr>
            <p:ph sz="quarter" idx="10" hasCustomPrompt="1"/>
          </p:nvPr>
        </p:nvSpPr>
        <p:spPr>
          <a:xfrm>
            <a:off x="407988" y="995363"/>
            <a:ext cx="11088688" cy="4826000"/>
          </a:xfrm>
        </p:spPr>
        <p:txBody>
          <a:bodyPr tIns="216000"/>
          <a:lstStyle>
            <a:lvl1pPr marL="0" indent="0" algn="ctr">
              <a:buNone/>
              <a:defRPr sz="2000"/>
            </a:lvl1pPr>
          </a:lstStyle>
          <a:p>
            <a:pPr lvl="0"/>
            <a:r>
              <a:rPr lang="en-US"/>
              <a:t>Click to add content</a:t>
            </a:r>
          </a:p>
        </p:txBody>
      </p:sp>
      <p:sp>
        <p:nvSpPr>
          <p:cNvPr id="2" name="Slide Number Placeholder 1">
            <a:extLst>
              <a:ext uri="{FF2B5EF4-FFF2-40B4-BE49-F238E27FC236}">
                <a16:creationId xmlns:a16="http://schemas.microsoft.com/office/drawing/2014/main" id="{C79C2BF5-0BFC-8FCB-C997-D0FF7333A3F9}"/>
              </a:ext>
            </a:extLst>
          </p:cNvPr>
          <p:cNvSpPr>
            <a:spLocks noGrp="1"/>
          </p:cNvSpPr>
          <p:nvPr>
            <p:ph type="sldNum" sz="quarter" idx="11"/>
          </p:nvPr>
        </p:nvSpPr>
        <p:spPr/>
        <p:txBody>
          <a:bodyPr/>
          <a:lstStyle/>
          <a:p>
            <a:fld id="{B6ED98BD-9FE7-5144-8ABD-845F1AC4694B}" type="slidenum">
              <a:rPr lang="en-US" smtClean="0"/>
              <a:pPr/>
              <a:t>‹#›</a:t>
            </a:fld>
            <a:endParaRPr lang="en-US"/>
          </a:p>
        </p:txBody>
      </p:sp>
      <p:sp>
        <p:nvSpPr>
          <p:cNvPr id="3" name="Rectangle 2">
            <a:extLst>
              <a:ext uri="{FF2B5EF4-FFF2-40B4-BE49-F238E27FC236}">
                <a16:creationId xmlns:a16="http://schemas.microsoft.com/office/drawing/2014/main" id="{148EF65E-0593-AC2C-748C-639CE53C721D}"/>
              </a:ext>
            </a:extLst>
          </p:cNvPr>
          <p:cNvSpPr/>
          <p:nvPr userDrawn="1"/>
        </p:nvSpPr>
        <p:spPr>
          <a:xfrm>
            <a:off x="12072939" y="3223992"/>
            <a:ext cx="119062" cy="2820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F4661-E418-9C4B-3249-FAD4A7312F2B}"/>
              </a:ext>
            </a:extLst>
          </p:cNvPr>
          <p:cNvSpPr/>
          <p:nvPr userDrawn="1"/>
        </p:nvSpPr>
        <p:spPr>
          <a:xfrm>
            <a:off x="12072939" y="403583"/>
            <a:ext cx="119062" cy="2820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178635000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52306991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FB471A-EC25-B749-286C-30ADFA7C71AE}"/>
              </a:ext>
            </a:extLst>
          </p:cNvPr>
          <p:cNvSpPr>
            <a:spLocks noGrp="1"/>
          </p:cNvSpPr>
          <p:nvPr>
            <p:ph type="sldNum" sz="quarter" idx="10"/>
          </p:nvPr>
        </p:nvSpPr>
        <p:spPr/>
        <p:txBody>
          <a:bodyPr/>
          <a:lstStyle/>
          <a:p>
            <a:fld id="{B6ED98BD-9FE7-5144-8ABD-845F1AC4694B}" type="slidenum">
              <a:rPr lang="en-US" smtClean="0"/>
              <a:pPr/>
              <a:t>‹#›</a:t>
            </a:fld>
            <a:endParaRPr lang="en-US"/>
          </a:p>
        </p:txBody>
      </p:sp>
    </p:spTree>
    <p:extLst>
      <p:ext uri="{BB962C8B-B14F-4D97-AF65-F5344CB8AC3E}">
        <p14:creationId xmlns:p14="http://schemas.microsoft.com/office/powerpoint/2010/main" val="1324243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9" y="2642554"/>
            <a:ext cx="5246053"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7" name="Picture 6" descr="A group of wind turbines in a field&#10;&#10;Description automatically generated with medium confidence">
            <a:extLst>
              <a:ext uri="{FF2B5EF4-FFF2-40B4-BE49-F238E27FC236}">
                <a16:creationId xmlns:a16="http://schemas.microsoft.com/office/drawing/2014/main" id="{D262B3DD-C25D-9411-4677-BC259DB6E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1"/>
          <a:stretch/>
        </p:blipFill>
        <p:spPr>
          <a:xfrm>
            <a:off x="6096001" y="403584"/>
            <a:ext cx="5976938" cy="6049605"/>
          </a:xfrm>
          <a:prstGeom prst="rect">
            <a:avLst/>
          </a:prstGeom>
        </p:spPr>
      </p:pic>
      <p:sp>
        <p:nvSpPr>
          <p:cNvPr id="5" name="Rectangle 4">
            <a:extLst>
              <a:ext uri="{FF2B5EF4-FFF2-40B4-BE49-F238E27FC236}">
                <a16:creationId xmlns:a16="http://schemas.microsoft.com/office/drawing/2014/main" id="{24234057-46DE-1886-F72E-DDD7C011C35E}"/>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5CEA5C94-FDD4-B5CA-2C47-D40CCFD3EA72}"/>
              </a:ext>
            </a:extLst>
          </p:cNvPr>
          <p:cNvSpPr/>
          <p:nvPr userDrawn="1"/>
        </p:nvSpPr>
        <p:spPr>
          <a:xfrm>
            <a:off x="12077001"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10" name="Text Placeholder 9">
            <a:extLst>
              <a:ext uri="{FF2B5EF4-FFF2-40B4-BE49-F238E27FC236}">
                <a16:creationId xmlns:a16="http://schemas.microsoft.com/office/drawing/2014/main" id="{BEEA1D58-31C8-FE07-BDFB-3319BBD17304}"/>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827438061"/>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24605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5" name="Picture 4" descr="Wind turbines on top of a hill">
            <a:extLst>
              <a:ext uri="{FF2B5EF4-FFF2-40B4-BE49-F238E27FC236}">
                <a16:creationId xmlns:a16="http://schemas.microsoft.com/office/drawing/2014/main" id="{0E5AC474-235E-9C00-3567-6392B1199B3D}"/>
              </a:ext>
            </a:extLst>
          </p:cNvPr>
          <p:cNvPicPr>
            <a:picLocks noChangeAspect="1"/>
          </p:cNvPicPr>
          <p:nvPr userDrawn="1"/>
        </p:nvPicPr>
        <p:blipFill>
          <a:blip r:embed="rId2"/>
          <a:srcRect/>
          <a:stretch/>
        </p:blipFill>
        <p:spPr>
          <a:xfrm>
            <a:off x="6096001" y="1122365"/>
            <a:ext cx="5976938" cy="4865077"/>
          </a:xfrm>
          <a:prstGeom prst="rect">
            <a:avLst/>
          </a:prstGeom>
        </p:spPr>
      </p:pic>
      <p:sp>
        <p:nvSpPr>
          <p:cNvPr id="6" name="Rectangle 5">
            <a:extLst>
              <a:ext uri="{FF2B5EF4-FFF2-40B4-BE49-F238E27FC236}">
                <a16:creationId xmlns:a16="http://schemas.microsoft.com/office/drawing/2014/main" id="{FFAA8731-03C1-CE4F-5EC6-AD7B2998CDC5}"/>
              </a:ext>
            </a:extLst>
          </p:cNvPr>
          <p:cNvSpPr/>
          <p:nvPr userDrawn="1"/>
        </p:nvSpPr>
        <p:spPr>
          <a:xfrm>
            <a:off x="12077001" y="3429000"/>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2114885-C64A-3387-49DC-B8B809392E73}"/>
              </a:ext>
            </a:extLst>
          </p:cNvPr>
          <p:cNvSpPr/>
          <p:nvPr userDrawn="1"/>
        </p:nvSpPr>
        <p:spPr>
          <a:xfrm>
            <a:off x="12077001" y="403583"/>
            <a:ext cx="115001" cy="30241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7" name="Text Placeholder 9">
            <a:extLst>
              <a:ext uri="{FF2B5EF4-FFF2-40B4-BE49-F238E27FC236}">
                <a16:creationId xmlns:a16="http://schemas.microsoft.com/office/drawing/2014/main" id="{34BA028F-AFC1-10F8-ABA1-EAAB8D99368A}"/>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1645771086"/>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75E-B8A5-535F-C963-C78B0DEFB0E5}"/>
              </a:ext>
            </a:extLst>
          </p:cNvPr>
          <p:cNvSpPr>
            <a:spLocks noGrp="1"/>
          </p:cNvSpPr>
          <p:nvPr>
            <p:ph type="ctrTitle" hasCustomPrompt="1"/>
          </p:nvPr>
        </p:nvSpPr>
        <p:spPr>
          <a:xfrm>
            <a:off x="413068" y="1122363"/>
            <a:ext cx="5246052" cy="1517491"/>
          </a:xfrm>
        </p:spPr>
        <p:txBody>
          <a:bodyPr anchor="t"/>
          <a:lstStyle>
            <a:lvl1pPr algn="l">
              <a:defRPr sz="4500" b="1"/>
            </a:lvl1pPr>
          </a:lstStyle>
          <a:p>
            <a:r>
              <a:rPr lang="en-GB"/>
              <a:t>Presentation</a:t>
            </a:r>
            <a:br>
              <a:rPr lang="en-GB"/>
            </a:br>
            <a:r>
              <a:rPr lang="en-GB"/>
              <a:t>Title</a:t>
            </a:r>
            <a:endParaRPr lang="en-US"/>
          </a:p>
        </p:txBody>
      </p:sp>
      <p:sp>
        <p:nvSpPr>
          <p:cNvPr id="3" name="Subtitle 2">
            <a:extLst>
              <a:ext uri="{FF2B5EF4-FFF2-40B4-BE49-F238E27FC236}">
                <a16:creationId xmlns:a16="http://schemas.microsoft.com/office/drawing/2014/main" id="{65E71FCE-C788-30BF-0BF4-9862E839FD53}"/>
              </a:ext>
            </a:extLst>
          </p:cNvPr>
          <p:cNvSpPr>
            <a:spLocks noGrp="1"/>
          </p:cNvSpPr>
          <p:nvPr>
            <p:ph type="subTitle" idx="1" hasCustomPrompt="1"/>
          </p:nvPr>
        </p:nvSpPr>
        <p:spPr>
          <a:xfrm>
            <a:off x="407988" y="2642554"/>
            <a:ext cx="5246052" cy="1517491"/>
          </a:xfrm>
        </p:spPr>
        <p:txBody>
          <a:bodyPr/>
          <a:lstStyle>
            <a:lvl1pPr marL="0" indent="0" algn="l">
              <a:buNone/>
              <a:defRPr sz="3000"/>
            </a:lvl1pPr>
            <a:lvl2pPr marL="457188" indent="0" algn="ctr">
              <a:buNone/>
              <a:defRPr sz="2000"/>
            </a:lvl2pPr>
            <a:lvl3pPr marL="914375" indent="0" algn="ctr">
              <a:buNone/>
              <a:defRPr sz="1800"/>
            </a:lvl3pPr>
            <a:lvl4pPr marL="1371563" indent="0" algn="ctr">
              <a:buNone/>
              <a:defRPr sz="1600"/>
            </a:lvl4pPr>
            <a:lvl5pPr marL="1828750" indent="0" algn="ctr">
              <a:buNone/>
              <a:defRPr sz="1600"/>
            </a:lvl5pPr>
            <a:lvl6pPr marL="2285938" indent="0" algn="ctr">
              <a:buNone/>
              <a:defRPr sz="1600"/>
            </a:lvl6pPr>
            <a:lvl7pPr marL="2743125" indent="0" algn="ctr">
              <a:buNone/>
              <a:defRPr sz="1600"/>
            </a:lvl7pPr>
            <a:lvl8pPr marL="3200312" indent="0" algn="ctr">
              <a:buNone/>
              <a:defRPr sz="1600"/>
            </a:lvl8pPr>
            <a:lvl9pPr marL="3657499" indent="0" algn="ctr">
              <a:buNone/>
              <a:defRPr sz="1600"/>
            </a:lvl9pPr>
          </a:lstStyle>
          <a:p>
            <a:r>
              <a:rPr lang="en-GB"/>
              <a:t>Presentation Subtitle</a:t>
            </a:r>
            <a:endParaRPr lang="en-US"/>
          </a:p>
        </p:txBody>
      </p:sp>
      <p:pic>
        <p:nvPicPr>
          <p:cNvPr id="5" name="Picture 4">
            <a:extLst>
              <a:ext uri="{FF2B5EF4-FFF2-40B4-BE49-F238E27FC236}">
                <a16:creationId xmlns:a16="http://schemas.microsoft.com/office/drawing/2014/main" id="{4AA2CE45-5ABC-198B-1060-09BB899710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403584"/>
            <a:ext cx="5976938" cy="6049605"/>
          </a:xfrm>
          <a:prstGeom prst="rect">
            <a:avLst/>
          </a:prstGeom>
        </p:spPr>
      </p:pic>
      <p:sp>
        <p:nvSpPr>
          <p:cNvPr id="6" name="Rectangle 5">
            <a:extLst>
              <a:ext uri="{FF2B5EF4-FFF2-40B4-BE49-F238E27FC236}">
                <a16:creationId xmlns:a16="http://schemas.microsoft.com/office/drawing/2014/main" id="{995EB2EB-7A5A-8D0B-6C31-E5A1DB62E5DB}"/>
              </a:ext>
            </a:extLst>
          </p:cNvPr>
          <p:cNvSpPr/>
          <p:nvPr userDrawn="1"/>
        </p:nvSpPr>
        <p:spPr>
          <a:xfrm>
            <a:off x="12077001" y="3429000"/>
            <a:ext cx="115001" cy="3024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8E33BB55-03EA-6BD2-6798-1BF44BCD0890}"/>
              </a:ext>
            </a:extLst>
          </p:cNvPr>
          <p:cNvSpPr/>
          <p:nvPr userDrawn="1"/>
        </p:nvSpPr>
        <p:spPr>
          <a:xfrm>
            <a:off x="12077001" y="403583"/>
            <a:ext cx="115001" cy="3024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solidFill>
            </a:endParaRPr>
          </a:p>
        </p:txBody>
      </p:sp>
      <p:sp>
        <p:nvSpPr>
          <p:cNvPr id="9" name="Text Placeholder 9">
            <a:extLst>
              <a:ext uri="{FF2B5EF4-FFF2-40B4-BE49-F238E27FC236}">
                <a16:creationId xmlns:a16="http://schemas.microsoft.com/office/drawing/2014/main" id="{6A4D77E7-1D6C-E84F-7250-97E6B8BA301F}"/>
              </a:ext>
            </a:extLst>
          </p:cNvPr>
          <p:cNvSpPr>
            <a:spLocks noGrp="1"/>
          </p:cNvSpPr>
          <p:nvPr>
            <p:ph type="body" sz="quarter" idx="10" hasCustomPrompt="1"/>
          </p:nvPr>
        </p:nvSpPr>
        <p:spPr>
          <a:xfrm>
            <a:off x="407988" y="404814"/>
            <a:ext cx="2203450" cy="347027"/>
          </a:xfrm>
        </p:spPr>
        <p:txBody>
          <a:bodyPr anchor="t" anchorCtr="0"/>
          <a:lstStyle>
            <a:lvl1pPr marL="0" indent="0">
              <a:buNone/>
              <a:defRPr sz="1500">
                <a:solidFill>
                  <a:schemeClr val="bg2"/>
                </a:solidFill>
              </a:defRPr>
            </a:lvl1pPr>
            <a:lvl2pPr marL="457188" indent="0" algn="l">
              <a:buFont typeface="Arial" panose="020B0604020202020204" pitchFamily="34" charset="0"/>
              <a:buNone/>
              <a:defRPr sz="1500">
                <a:solidFill>
                  <a:schemeClr val="bg2"/>
                </a:solidFill>
              </a:defRPr>
            </a:lvl2pPr>
          </a:lstStyle>
          <a:p>
            <a:pPr lvl="0"/>
            <a:r>
              <a:rPr lang="en-US"/>
              <a:t>DD/MM/YYYY</a:t>
            </a:r>
          </a:p>
        </p:txBody>
      </p:sp>
    </p:spTree>
    <p:extLst>
      <p:ext uri="{BB962C8B-B14F-4D97-AF65-F5344CB8AC3E}">
        <p14:creationId xmlns:p14="http://schemas.microsoft.com/office/powerpoint/2010/main" val="10889768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theme" Target="../theme/theme10.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theme" Target="../theme/theme11.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image" Target="../media/image38.png"/><Relationship Id="rId2" Type="http://schemas.openxmlformats.org/officeDocument/2006/relationships/slideLayout" Target="../slideLayouts/slideLayout159.xml"/><Relationship Id="rId16" Type="http://schemas.openxmlformats.org/officeDocument/2006/relationships/theme" Target="../theme/theme12.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0.png"/><Relationship Id="rId2" Type="http://schemas.openxmlformats.org/officeDocument/2006/relationships/slideLayout" Target="../slideLayouts/slideLayout30.xml"/><Relationship Id="rId16" Type="http://schemas.openxmlformats.org/officeDocument/2006/relationships/image" Target="../media/image29.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image" Target="../media/image38.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heme" Target="../theme/theme4.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30.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image" Target="../media/image29.pn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theme" Target="../theme/theme5.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image" Target="../media/image24.png"/><Relationship Id="rId8"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6.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7.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25.xml"/><Relationship Id="rId7" Type="http://schemas.openxmlformats.org/officeDocument/2006/relationships/image" Target="../media/image29.png"/><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theme" Target="../theme/theme8.xml"/><Relationship Id="rId5" Type="http://schemas.openxmlformats.org/officeDocument/2006/relationships/slideLayout" Target="../slideLayouts/slideLayout127.xml"/><Relationship Id="rId4" Type="http://schemas.openxmlformats.org/officeDocument/2006/relationships/slideLayout" Target="../slideLayouts/slideLayout126.xml"/><Relationship Id="rId9" Type="http://schemas.openxmlformats.org/officeDocument/2006/relationships/image" Target="../media/image24.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30.xml"/><Relationship Id="rId7" Type="http://schemas.openxmlformats.org/officeDocument/2006/relationships/theme" Target="../theme/theme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5" Type="http://schemas.openxmlformats.org/officeDocument/2006/relationships/slideLayout" Target="../slideLayouts/slideLayout132.xml"/><Relationship Id="rId10" Type="http://schemas.openxmlformats.org/officeDocument/2006/relationships/image" Target="../media/image24.png"/><Relationship Id="rId4" Type="http://schemas.openxmlformats.org/officeDocument/2006/relationships/slideLayout" Target="../slideLayouts/slideLayout131.xml"/><Relationship Id="rId9" Type="http://schemas.openxmlformats.org/officeDocument/2006/relationships/image" Target="../media/image3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Logo, icon&#10;&#10;Description automatically generated">
            <a:extLst>
              <a:ext uri="{FF2B5EF4-FFF2-40B4-BE49-F238E27FC236}">
                <a16:creationId xmlns:a16="http://schemas.microsoft.com/office/drawing/2014/main" id="{D4AC1FFF-81D4-E5D6-B4D2-FCA220019C06}"/>
              </a:ext>
            </a:extLst>
          </p:cNvPr>
          <p:cNvPicPr>
            <a:picLocks noChangeAspect="1"/>
          </p:cNvPicPr>
          <p:nvPr/>
        </p:nvPicPr>
        <p:blipFill>
          <a:blip r:embed="rId13"/>
          <a:stretch>
            <a:fillRect/>
          </a:stretch>
        </p:blipFill>
        <p:spPr>
          <a:xfrm>
            <a:off x="407988" y="5902700"/>
            <a:ext cx="1380171" cy="550488"/>
          </a:xfrm>
          <a:prstGeom prst="rect">
            <a:avLst/>
          </a:prstGeom>
        </p:spPr>
      </p:pic>
    </p:spTree>
    <p:extLst>
      <p:ext uri="{BB962C8B-B14F-4D97-AF65-F5344CB8AC3E}">
        <p14:creationId xmlns:p14="http://schemas.microsoft.com/office/powerpoint/2010/main" val="1001138316"/>
      </p:ext>
    </p:extLst>
  </p:cSld>
  <p:clrMap bg1="lt1" tx1="dk1" bg2="lt2" tx2="dk2" accent1="accent1" accent2="accent2" accent3="accent3" accent4="accent4" accent5="accent5" accent6="accent6" hlink="hlink" folHlink="folHlink"/>
  <p:sldLayoutIdLst>
    <p:sldLayoutId id="2147483659" r:id="rId1"/>
    <p:sldLayoutId id="2147483864" r:id="rId2"/>
    <p:sldLayoutId id="2147483865" r:id="rId3"/>
    <p:sldLayoutId id="2147483866" r:id="rId4"/>
    <p:sldLayoutId id="2147483729" r:id="rId5"/>
    <p:sldLayoutId id="2147483868" r:id="rId6"/>
    <p:sldLayoutId id="2147483719" r:id="rId7"/>
    <p:sldLayoutId id="2147483709" r:id="rId8"/>
    <p:sldLayoutId id="2147483718" r:id="rId9"/>
    <p:sldLayoutId id="2147483867" r:id="rId10"/>
    <p:sldLayoutId id="2147483724" r:id="rId1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3BB36-CC8A-063F-07B1-06C844DBE0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7EB1E7A4-1442-A074-4FEE-338E410B8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61262599-86E7-081D-B5B2-4C6427FB8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88D09C-6DE8-4040-A700-C5A5AB971A0E}" type="datetimeFigureOut">
              <a:rPr lang="en-IE" smtClean="0"/>
              <a:t>22/08/2025</a:t>
            </a:fld>
            <a:endParaRPr lang="en-IE"/>
          </a:p>
        </p:txBody>
      </p:sp>
      <p:sp>
        <p:nvSpPr>
          <p:cNvPr id="5" name="Footer Placeholder 4">
            <a:extLst>
              <a:ext uri="{FF2B5EF4-FFF2-40B4-BE49-F238E27FC236}">
                <a16:creationId xmlns:a16="http://schemas.microsoft.com/office/drawing/2014/main" id="{DB5FEC76-D3C5-5F66-2986-C47CCDBB1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3FBD2C45-7C2A-DBE0-F326-7E1BC43BA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9ED931-5574-4C80-BA15-DCF532DE13B5}" type="slidenum">
              <a:rPr lang="en-IE" smtClean="0"/>
              <a:t>‹#›</a:t>
            </a:fld>
            <a:endParaRPr lang="en-IE"/>
          </a:p>
        </p:txBody>
      </p:sp>
    </p:spTree>
    <p:extLst>
      <p:ext uri="{BB962C8B-B14F-4D97-AF65-F5344CB8AC3E}">
        <p14:creationId xmlns:p14="http://schemas.microsoft.com/office/powerpoint/2010/main" val="2318304170"/>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3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5468092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a:p>
        </p:txBody>
      </p:sp>
      <p:pic>
        <p:nvPicPr>
          <p:cNvPr id="5" name="Picture 4">
            <a:extLst>
              <a:ext uri="{FF2B5EF4-FFF2-40B4-BE49-F238E27FC236}">
                <a16:creationId xmlns:a16="http://schemas.microsoft.com/office/drawing/2014/main" id="{2CD4910B-6980-C964-3981-3F045A1A94E5}"/>
              </a:ext>
            </a:extLst>
          </p:cNvPr>
          <p:cNvPicPr>
            <a:picLocks noChangeAspect="1"/>
          </p:cNvPicPr>
          <p:nvPr userDrawn="1"/>
        </p:nvPicPr>
        <p:blipFill>
          <a:blip r:embed="rId17"/>
          <a:stretch>
            <a:fillRect/>
          </a:stretch>
        </p:blipFill>
        <p:spPr>
          <a:xfrm>
            <a:off x="4408714" y="6188718"/>
            <a:ext cx="2671875" cy="514483"/>
          </a:xfrm>
          <a:prstGeom prst="rect">
            <a:avLst/>
          </a:prstGeom>
        </p:spPr>
      </p:pic>
    </p:spTree>
    <p:extLst>
      <p:ext uri="{BB962C8B-B14F-4D97-AF65-F5344CB8AC3E}">
        <p14:creationId xmlns:p14="http://schemas.microsoft.com/office/powerpoint/2010/main" val="429146854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45314113"/>
      </p:ext>
    </p:extLst>
  </p:cSld>
  <p:clrMap bg1="lt1" tx1="dk1" bg2="lt2" tx2="dk2" accent1="accent1" accent2="accent2" accent3="accent3" accent4="accent4" accent5="accent5" accent6="accent6" hlink="hlink" folHlink="folHlink"/>
  <p:sldLayoutIdLst>
    <p:sldLayoutId id="2147483869" r:id="rId1"/>
    <p:sldLayoutId id="2147483712" r:id="rId2"/>
    <p:sldLayoutId id="2147483713" r:id="rId3"/>
    <p:sldLayoutId id="2147483764" r:id="rId4"/>
    <p:sldLayoutId id="2147483802" r:id="rId5"/>
    <p:sldLayoutId id="2147483803" r:id="rId6"/>
    <p:sldLayoutId id="2147483840" r:id="rId7"/>
    <p:sldLayoutId id="2147483807" r:id="rId8"/>
    <p:sldLayoutId id="2147483822" r:id="rId9"/>
    <p:sldLayoutId id="2147483872" r:id="rId10"/>
    <p:sldLayoutId id="2147483873" r:id="rId11"/>
    <p:sldLayoutId id="2147483905" r:id="rId12"/>
    <p:sldLayoutId id="2147483988" r:id="rId13"/>
    <p:sldLayoutId id="2147483989" r:id="rId14"/>
    <p:sldLayoutId id="2147483990" r:id="rId15"/>
    <p:sldLayoutId id="2147483991" r:id="rId16"/>
    <p:sldLayoutId id="2147483999" r:id="rId17"/>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4AC1FFF-81D4-E5D6-B4D2-FCA220019C06}"/>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408861" y="6197975"/>
            <a:ext cx="1081736" cy="432002"/>
          </a:xfrm>
          <a:prstGeom prst="rect">
            <a:avLst/>
          </a:prstGeom>
        </p:spPr>
      </p:pic>
      <p:pic>
        <p:nvPicPr>
          <p:cNvPr id="6" name="Picture 5">
            <a:extLst>
              <a:ext uri="{FF2B5EF4-FFF2-40B4-BE49-F238E27FC236}">
                <a16:creationId xmlns:a16="http://schemas.microsoft.com/office/drawing/2014/main" id="{3F02340B-4DB4-494B-8945-224D02412A9C}"/>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p:blipFill>
        <p:spPr>
          <a:xfrm>
            <a:off x="1813038" y="6197975"/>
            <a:ext cx="935025" cy="488742"/>
          </a:xfrm>
          <a:prstGeom prst="rect">
            <a:avLst/>
          </a:prstGeom>
        </p:spPr>
      </p:pic>
      <p:pic>
        <p:nvPicPr>
          <p:cNvPr id="5" name="Picture 4">
            <a:extLst>
              <a:ext uri="{FF2B5EF4-FFF2-40B4-BE49-F238E27FC236}">
                <a16:creationId xmlns:a16="http://schemas.microsoft.com/office/drawing/2014/main" id="{D4CD08FD-3B9B-4844-BD24-344DC4A40AFF}"/>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3064419" y="6197974"/>
            <a:ext cx="1269456" cy="646445"/>
          </a:xfrm>
          <a:prstGeom prst="rect">
            <a:avLst/>
          </a:prstGeom>
        </p:spPr>
      </p:pic>
    </p:spTree>
    <p:extLst>
      <p:ext uri="{BB962C8B-B14F-4D97-AF65-F5344CB8AC3E}">
        <p14:creationId xmlns:p14="http://schemas.microsoft.com/office/powerpoint/2010/main" val="1001138316"/>
      </p:ext>
    </p:extLst>
  </p:cSld>
  <p:clrMap bg1="lt1" tx1="dk1" bg2="lt2" tx2="dk2" accent1="accent1" accent2="accent2" accent3="accent3" accent4="accent4" accent5="accent5" accent6="accent6" hlink="hlink" folHlink="folHlink"/>
  <p:sldLayoutIdLst>
    <p:sldLayoutId id="2147483734" r:id="rId1"/>
    <p:sldLayoutId id="2147483770" r:id="rId2"/>
    <p:sldLayoutId id="2147483728" r:id="rId3"/>
    <p:sldLayoutId id="2147483743" r:id="rId4"/>
    <p:sldLayoutId id="2147483736" r:id="rId5"/>
    <p:sldLayoutId id="2147483771" r:id="rId6"/>
    <p:sldLayoutId id="2147483841" r:id="rId7"/>
    <p:sldLayoutId id="2147483842" r:id="rId8"/>
    <p:sldLayoutId id="2147483844" r:id="rId9"/>
    <p:sldLayoutId id="2147483845" r:id="rId10"/>
    <p:sldLayoutId id="2147483846" r:id="rId11"/>
    <p:sldLayoutId id="2147483906" r:id="rId12"/>
    <p:sldLayoutId id="2147483974" r:id="rId13"/>
    <p:sldLayoutId id="2147483975"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A4A3A4"/>
          </p15:clr>
        </p15:guide>
        <p15:guide id="2" pos="7605" userDrawn="1">
          <p15:clr>
            <a:srgbClr val="A4A3A4"/>
          </p15:clr>
        </p15:guide>
        <p15:guide id="3" orient="horz" pos="255" userDrawn="1">
          <p15:clr>
            <a:srgbClr val="A4A3A4"/>
          </p15:clr>
        </p15:guide>
        <p15:guide id="4" orient="horz" pos="4065" userDrawn="1">
          <p15:clr>
            <a:srgbClr val="A4A3A4"/>
          </p15:clr>
        </p15:guide>
        <p15:guide id="5" pos="3840"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a:p>
        </p:txBody>
      </p:sp>
      <p:pic>
        <p:nvPicPr>
          <p:cNvPr id="5" name="Picture 4">
            <a:extLst>
              <a:ext uri="{FF2B5EF4-FFF2-40B4-BE49-F238E27FC236}">
                <a16:creationId xmlns:a16="http://schemas.microsoft.com/office/drawing/2014/main" id="{2CD4910B-6980-C964-3981-3F045A1A94E5}"/>
              </a:ext>
            </a:extLst>
          </p:cNvPr>
          <p:cNvPicPr>
            <a:picLocks noChangeAspect="1"/>
          </p:cNvPicPr>
          <p:nvPr userDrawn="1"/>
        </p:nvPicPr>
        <p:blipFill>
          <a:blip r:embed="rId25"/>
          <a:stretch>
            <a:fillRect/>
          </a:stretch>
        </p:blipFill>
        <p:spPr>
          <a:xfrm>
            <a:off x="4408714" y="6188718"/>
            <a:ext cx="2671875" cy="514483"/>
          </a:xfrm>
          <a:prstGeom prst="rect">
            <a:avLst/>
          </a:prstGeom>
        </p:spPr>
      </p:pic>
    </p:spTree>
    <p:extLst>
      <p:ext uri="{BB962C8B-B14F-4D97-AF65-F5344CB8AC3E}">
        <p14:creationId xmlns:p14="http://schemas.microsoft.com/office/powerpoint/2010/main" val="111524066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48" r:id="rId19"/>
    <p:sldLayoutId id="2147483801" r:id="rId20"/>
    <p:sldLayoutId id="2147483956" r:id="rId21"/>
    <p:sldLayoutId id="2147483971" r:id="rId22"/>
    <p:sldLayoutId id="2147483987" r:id="rId2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C09E6D66-ADEF-D9DD-CD26-D57CF580F2A4}"/>
              </a:ext>
            </a:extLst>
          </p:cNvPr>
          <p:cNvSpPr>
            <a:spLocks noGrp="1"/>
          </p:cNvSpPr>
          <p:nvPr>
            <p:ph type="sldNum" sz="quarter" idx="4"/>
          </p:nvPr>
        </p:nvSpPr>
        <p:spPr>
          <a:xfrm>
            <a:off x="11331018" y="6048585"/>
            <a:ext cx="452993" cy="404603"/>
          </a:xfrm>
          <a:prstGeom prst="rect">
            <a:avLst/>
          </a:prstGeom>
        </p:spPr>
        <p:txBody>
          <a:bodyPr vert="horz" lIns="0" tIns="0" rIns="0" bIns="0" rtlCol="0" anchor="b"/>
          <a:lstStyle>
            <a:lvl1pPr algn="r">
              <a:defRPr sz="1300">
                <a:solidFill>
                  <a:schemeClr val="tx2"/>
                </a:solidFill>
              </a:defRPr>
            </a:lvl1pPr>
          </a:lstStyle>
          <a:p>
            <a:fld id="{B6ED98BD-9FE7-5144-8ABD-845F1AC4694B}" type="slidenum">
              <a:rPr lang="en-US" smtClean="0"/>
              <a:pPr/>
              <a:t>‹#›</a:t>
            </a:fld>
            <a:endParaRPr lang="en-US"/>
          </a:p>
        </p:txBody>
      </p:sp>
      <p:pic>
        <p:nvPicPr>
          <p:cNvPr id="5" name="Picture 4">
            <a:extLst>
              <a:ext uri="{FF2B5EF4-FFF2-40B4-BE49-F238E27FC236}">
                <a16:creationId xmlns:a16="http://schemas.microsoft.com/office/drawing/2014/main" id="{5418A165-BD1B-3E33-1434-1A840BFB22FE}"/>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408860" y="5902700"/>
            <a:ext cx="1378427" cy="550488"/>
          </a:xfrm>
          <a:prstGeom prst="rect">
            <a:avLst/>
          </a:prstGeom>
        </p:spPr>
      </p:pic>
      <p:pic>
        <p:nvPicPr>
          <p:cNvPr id="7" name="Picture 6">
            <a:extLst>
              <a:ext uri="{FF2B5EF4-FFF2-40B4-BE49-F238E27FC236}">
                <a16:creationId xmlns:a16="http://schemas.microsoft.com/office/drawing/2014/main" id="{D9A62748-D523-EBF9-CBF8-6050F0B7F9B3}"/>
              </a:ext>
            </a:extLst>
          </p:cNvPr>
          <p:cNvPicPr>
            <a:picLocks noChangeAspect="1"/>
          </p:cNvPicPr>
          <p:nvPr userDrawn="1"/>
        </p:nvPicPr>
        <p:blipFill>
          <a:blip r:embed="rId34" cstate="email">
            <a:extLst>
              <a:ext uri="{28A0092B-C50C-407E-A947-70E740481C1C}">
                <a14:useLocalDpi xmlns:a14="http://schemas.microsoft.com/office/drawing/2010/main"/>
              </a:ext>
            </a:extLst>
          </a:blip>
          <a:srcRect/>
          <a:stretch/>
        </p:blipFill>
        <p:spPr>
          <a:xfrm>
            <a:off x="2203563" y="5902699"/>
            <a:ext cx="1191478" cy="622791"/>
          </a:xfrm>
          <a:prstGeom prst="rect">
            <a:avLst/>
          </a:prstGeom>
        </p:spPr>
      </p:pic>
      <p:pic>
        <p:nvPicPr>
          <p:cNvPr id="8" name="Picture 7">
            <a:extLst>
              <a:ext uri="{FF2B5EF4-FFF2-40B4-BE49-F238E27FC236}">
                <a16:creationId xmlns:a16="http://schemas.microsoft.com/office/drawing/2014/main" id="{DD5643EA-875F-D8EC-38C9-F588EEA82C79}"/>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3626394" y="5902699"/>
            <a:ext cx="1617634" cy="823748"/>
          </a:xfrm>
          <a:prstGeom prst="rect">
            <a:avLst/>
          </a:prstGeom>
        </p:spPr>
      </p:pic>
    </p:spTree>
    <p:extLst>
      <p:ext uri="{BB962C8B-B14F-4D97-AF65-F5344CB8AC3E}">
        <p14:creationId xmlns:p14="http://schemas.microsoft.com/office/powerpoint/2010/main" val="411414647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948" r:id="rId25"/>
    <p:sldLayoutId id="2147483949" r:id="rId26"/>
    <p:sldLayoutId id="2147483950" r:id="rId27"/>
    <p:sldLayoutId id="2147483951" r:id="rId28"/>
    <p:sldLayoutId id="2147483952" r:id="rId29"/>
    <p:sldLayoutId id="2147483953" r:id="rId30"/>
    <p:sldLayoutId id="2147484039" r:id="rId3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3" orient="horz" pos="255">
          <p15:clr>
            <a:srgbClr val="A4A3A4"/>
          </p15:clr>
        </p15:guide>
        <p15:guide id="4" orient="horz" pos="4065">
          <p15:clr>
            <a:srgbClr val="A4A3A4"/>
          </p15:clr>
        </p15:guide>
        <p15:guide id="5" pos="3840">
          <p15:clr>
            <a:srgbClr val="A4A3A4"/>
          </p15:clr>
        </p15:guide>
        <p15:guide id="6" pos="7423">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8"/>
            <a:ext cx="10515600" cy="1325563"/>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0743511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2" r:id="rId12"/>
  </p:sldLayoutIdLst>
  <p:hf hdr="0" ftr="0" dt="0"/>
  <p:txStyles>
    <p:titleStyle>
      <a:lvl1pPr algn="l" defTabSz="914375"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5"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781" indent="-228594" algn="l" defTabSz="914375"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2969" indent="-228594" algn="l" defTabSz="914375"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156" indent="-228594" algn="l" defTabSz="914375"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344" indent="-228594" algn="l" defTabSz="914375"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531"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8"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6"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93" indent="-228594" algn="l" defTabSz="91437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5" rtl="0" eaLnBrk="1" latinLnBrk="0" hangingPunct="1">
        <a:defRPr sz="1800" kern="1200">
          <a:solidFill>
            <a:schemeClr val="tx1"/>
          </a:solidFill>
          <a:latin typeface="+mn-lt"/>
          <a:ea typeface="+mn-ea"/>
          <a:cs typeface="+mn-cs"/>
        </a:defRPr>
      </a:lvl1pPr>
      <a:lvl2pPr marL="457188" algn="l" defTabSz="914375" rtl="0" eaLnBrk="1" latinLnBrk="0" hangingPunct="1">
        <a:defRPr sz="1800" kern="1200">
          <a:solidFill>
            <a:schemeClr val="tx1"/>
          </a:solidFill>
          <a:latin typeface="+mn-lt"/>
          <a:ea typeface="+mn-ea"/>
          <a:cs typeface="+mn-cs"/>
        </a:defRPr>
      </a:lvl2pPr>
      <a:lvl3pPr marL="914375" algn="l" defTabSz="914375" rtl="0" eaLnBrk="1" latinLnBrk="0" hangingPunct="1">
        <a:defRPr sz="1800" kern="1200">
          <a:solidFill>
            <a:schemeClr val="tx1"/>
          </a:solidFill>
          <a:latin typeface="+mn-lt"/>
          <a:ea typeface="+mn-ea"/>
          <a:cs typeface="+mn-cs"/>
        </a:defRPr>
      </a:lvl3pPr>
      <a:lvl4pPr marL="1371563" algn="l" defTabSz="914375" rtl="0" eaLnBrk="1" latinLnBrk="0" hangingPunct="1">
        <a:defRPr sz="1800" kern="1200">
          <a:solidFill>
            <a:schemeClr val="tx1"/>
          </a:solidFill>
          <a:latin typeface="+mn-lt"/>
          <a:ea typeface="+mn-ea"/>
          <a:cs typeface="+mn-cs"/>
        </a:defRPr>
      </a:lvl4pPr>
      <a:lvl5pPr marL="1828750" algn="l" defTabSz="914375" rtl="0" eaLnBrk="1" latinLnBrk="0" hangingPunct="1">
        <a:defRPr sz="1800" kern="1200">
          <a:solidFill>
            <a:schemeClr val="tx1"/>
          </a:solidFill>
          <a:latin typeface="+mn-lt"/>
          <a:ea typeface="+mn-ea"/>
          <a:cs typeface="+mn-cs"/>
        </a:defRPr>
      </a:lvl5pPr>
      <a:lvl6pPr marL="2285938" algn="l" defTabSz="914375" rtl="0" eaLnBrk="1" latinLnBrk="0" hangingPunct="1">
        <a:defRPr sz="1800" kern="1200">
          <a:solidFill>
            <a:schemeClr val="tx1"/>
          </a:solidFill>
          <a:latin typeface="+mn-lt"/>
          <a:ea typeface="+mn-ea"/>
          <a:cs typeface="+mn-cs"/>
        </a:defRPr>
      </a:lvl6pPr>
      <a:lvl7pPr marL="2743125" algn="l" defTabSz="914375" rtl="0" eaLnBrk="1" latinLnBrk="0" hangingPunct="1">
        <a:defRPr sz="1800" kern="1200">
          <a:solidFill>
            <a:schemeClr val="tx1"/>
          </a:solidFill>
          <a:latin typeface="+mn-lt"/>
          <a:ea typeface="+mn-ea"/>
          <a:cs typeface="+mn-cs"/>
        </a:defRPr>
      </a:lvl7pPr>
      <a:lvl8pPr marL="3200312" algn="l" defTabSz="914375" rtl="0" eaLnBrk="1" latinLnBrk="0" hangingPunct="1">
        <a:defRPr sz="1800" kern="1200">
          <a:solidFill>
            <a:schemeClr val="tx1"/>
          </a:solidFill>
          <a:latin typeface="+mn-lt"/>
          <a:ea typeface="+mn-ea"/>
          <a:cs typeface="+mn-cs"/>
        </a:defRPr>
      </a:lvl8pPr>
      <a:lvl9pPr marL="3657499" algn="l" defTabSz="91437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114314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904" r:id="rId14"/>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4AC1FFF-81D4-E5D6-B4D2-FCA220019C0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408861" y="6197975"/>
            <a:ext cx="1081736" cy="432002"/>
          </a:xfrm>
          <a:prstGeom prst="rect">
            <a:avLst/>
          </a:prstGeom>
        </p:spPr>
      </p:pic>
      <p:pic>
        <p:nvPicPr>
          <p:cNvPr id="6" name="Picture 5">
            <a:extLst>
              <a:ext uri="{FF2B5EF4-FFF2-40B4-BE49-F238E27FC236}">
                <a16:creationId xmlns:a16="http://schemas.microsoft.com/office/drawing/2014/main" id="{3F02340B-4DB4-494B-8945-224D02412A9C}"/>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813038" y="6197975"/>
            <a:ext cx="935025" cy="488742"/>
          </a:xfrm>
          <a:prstGeom prst="rect">
            <a:avLst/>
          </a:prstGeom>
        </p:spPr>
      </p:pic>
      <p:pic>
        <p:nvPicPr>
          <p:cNvPr id="5" name="Picture 4">
            <a:extLst>
              <a:ext uri="{FF2B5EF4-FFF2-40B4-BE49-F238E27FC236}">
                <a16:creationId xmlns:a16="http://schemas.microsoft.com/office/drawing/2014/main" id="{D4CD08FD-3B9B-4844-BD24-344DC4A40AFF}"/>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3064419" y="6197974"/>
            <a:ext cx="1269456" cy="646445"/>
          </a:xfrm>
          <a:prstGeom prst="rect">
            <a:avLst/>
          </a:prstGeom>
        </p:spPr>
      </p:pic>
    </p:spTree>
    <p:extLst>
      <p:ext uri="{BB962C8B-B14F-4D97-AF65-F5344CB8AC3E}">
        <p14:creationId xmlns:p14="http://schemas.microsoft.com/office/powerpoint/2010/main" val="317110005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18CE-FD64-B6E3-5A5A-E9021962EA4A}"/>
              </a:ext>
            </a:extLst>
          </p:cNvPr>
          <p:cNvSpPr>
            <a:spLocks noGrp="1"/>
          </p:cNvSpPr>
          <p:nvPr>
            <p:ph type="title"/>
          </p:nvPr>
        </p:nvSpPr>
        <p:spPr>
          <a:xfrm>
            <a:off x="413068" y="909637"/>
            <a:ext cx="105156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69E3DD07-A831-DCE9-AD87-D3AC8A409880}"/>
              </a:ext>
            </a:extLst>
          </p:cNvPr>
          <p:cNvSpPr>
            <a:spLocks noGrp="1"/>
          </p:cNvSpPr>
          <p:nvPr>
            <p:ph type="body" idx="1"/>
          </p:nvPr>
        </p:nvSpPr>
        <p:spPr>
          <a:xfrm>
            <a:off x="413068" y="2235201"/>
            <a:ext cx="10515600" cy="3556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4AC1FFF-81D4-E5D6-B4D2-FCA220019C0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08861" y="6197975"/>
            <a:ext cx="1081736" cy="432002"/>
          </a:xfrm>
          <a:prstGeom prst="rect">
            <a:avLst/>
          </a:prstGeom>
        </p:spPr>
      </p:pic>
      <p:pic>
        <p:nvPicPr>
          <p:cNvPr id="6" name="Picture 5">
            <a:extLst>
              <a:ext uri="{FF2B5EF4-FFF2-40B4-BE49-F238E27FC236}">
                <a16:creationId xmlns:a16="http://schemas.microsoft.com/office/drawing/2014/main" id="{3F02340B-4DB4-494B-8945-224D02412A9C}"/>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813038" y="6197975"/>
            <a:ext cx="935025" cy="488742"/>
          </a:xfrm>
          <a:prstGeom prst="rect">
            <a:avLst/>
          </a:prstGeom>
        </p:spPr>
      </p:pic>
      <p:pic>
        <p:nvPicPr>
          <p:cNvPr id="5" name="Picture 4">
            <a:extLst>
              <a:ext uri="{FF2B5EF4-FFF2-40B4-BE49-F238E27FC236}">
                <a16:creationId xmlns:a16="http://schemas.microsoft.com/office/drawing/2014/main" id="{D4CD08FD-3B9B-4844-BD24-344DC4A40AFF}"/>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3064419" y="6197974"/>
            <a:ext cx="1269456" cy="646445"/>
          </a:xfrm>
          <a:prstGeom prst="rect">
            <a:avLst/>
          </a:prstGeom>
        </p:spPr>
      </p:pic>
    </p:spTree>
    <p:extLst>
      <p:ext uri="{BB962C8B-B14F-4D97-AF65-F5344CB8AC3E}">
        <p14:creationId xmlns:p14="http://schemas.microsoft.com/office/powerpoint/2010/main" val="291235583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A4A3A4"/>
          </p15:clr>
        </p15:guide>
        <p15:guide id="2" pos="7605">
          <p15:clr>
            <a:srgbClr val="A4A3A4"/>
          </p15:clr>
        </p15:guide>
        <p15:guide id="3" orient="horz" pos="255">
          <p15:clr>
            <a:srgbClr val="A4A3A4"/>
          </p15:clr>
        </p15:guide>
        <p15:guide id="4" orient="horz" pos="4065">
          <p15:clr>
            <a:srgbClr val="A4A3A4"/>
          </p15:clr>
        </p15:guide>
        <p15:guide id="5" pos="384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1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mailto:FASSProgramme@soni.ltd.uk" TargetMode="External"/><Relationship Id="rId2" Type="http://schemas.openxmlformats.org/officeDocument/2006/relationships/slideLayout" Target="../slideLayouts/slideLayout157.xml"/><Relationship Id="rId1" Type="http://schemas.openxmlformats.org/officeDocument/2006/relationships/tags" Target="../tags/tag6.xml"/><Relationship Id="rId6" Type="http://schemas.openxmlformats.org/officeDocument/2006/relationships/hyperlink" Target="mailto:FASS@Eirgrid.com" TargetMode="External"/><Relationship Id="rId5" Type="http://schemas.openxmlformats.org/officeDocument/2006/relationships/image" Target="../media/image76.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svg"/><Relationship Id="rId9" Type="http://schemas.openxmlformats.org/officeDocument/2006/relationships/image" Target="../media/image60.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79.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7.xml"/><Relationship Id="rId1" Type="http://schemas.openxmlformats.org/officeDocument/2006/relationships/tags" Target="../tags/tag7.xml"/><Relationship Id="rId6" Type="http://schemas.openxmlformats.org/officeDocument/2006/relationships/hyperlink" Target="mailto:LDES@Eirgrid.com" TargetMode="External"/><Relationship Id="rId5" Type="http://schemas.openxmlformats.org/officeDocument/2006/relationships/image" Target="../media/image76.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hyperlink" Target="mailto:FuturePowerMarkets@Eirgrid.com"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5" Type="http://schemas.openxmlformats.org/officeDocument/2006/relationships/image" Target="../media/image63.png"/><Relationship Id="rId4" Type="http://schemas.openxmlformats.org/officeDocument/2006/relationships/hyperlink" Target="mailto:futurepowermarketsNI@soni.ltd.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mailto:futurepowermarketsNI@soni.ltd.uk" TargetMode="External"/><Relationship Id="rId2" Type="http://schemas.openxmlformats.org/officeDocument/2006/relationships/hyperlink" Target="mailto:FuturePowerMarkets@Eirgrid.com" TargetMode="Externa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9.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1.svg"/><Relationship Id="rId11" Type="http://schemas.openxmlformats.org/officeDocument/2006/relationships/image" Target="../media/image68.png"/><Relationship Id="rId5" Type="http://schemas.openxmlformats.org/officeDocument/2006/relationships/image" Target="../media/image80.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96.xml"/><Relationship Id="rId9" Type="http://schemas.openxmlformats.org/officeDocument/2006/relationships/image" Target="../media/image67.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1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9.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7.svg"/><Relationship Id="rId11" Type="http://schemas.openxmlformats.org/officeDocument/2006/relationships/image" Target="../media/image68.png"/><Relationship Id="rId5" Type="http://schemas.openxmlformats.org/officeDocument/2006/relationships/image" Target="../media/image8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65.xml"/><Relationship Id="rId9" Type="http://schemas.openxmlformats.org/officeDocument/2006/relationships/image" Target="../media/image67.svg"/></Relationships>
</file>

<file path=ppt/slides/_rels/slide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tags" Target="../tags/tag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69.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5.svg"/><Relationship Id="rId11" Type="http://schemas.openxmlformats.org/officeDocument/2006/relationships/image" Target="../media/image68.png"/><Relationship Id="rId5" Type="http://schemas.openxmlformats.org/officeDocument/2006/relationships/image" Target="../media/image6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65.xml"/><Relationship Id="rId9" Type="http://schemas.openxmlformats.org/officeDocument/2006/relationships/image" Target="../media/image67.svg"/></Relationships>
</file>

<file path=ppt/slides/_rels/slide40.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8" Type="http://schemas.openxmlformats.org/officeDocument/2006/relationships/hyperlink" Target="mailto:FASSProgramme@soni.ltd.uk" TargetMode="External"/><Relationship Id="rId13" Type="http://schemas.openxmlformats.org/officeDocument/2006/relationships/image" Target="../media/image91.svg"/><Relationship Id="rId3" Type="http://schemas.openxmlformats.org/officeDocument/2006/relationships/hyperlink" Target="mailto:SchedulingandDispatch@Eirgrid.com" TargetMode="External"/><Relationship Id="rId7" Type="http://schemas.openxmlformats.org/officeDocument/2006/relationships/hyperlink" Target="mailto:FASS@Eirgrid.com" TargetMode="External"/><Relationship Id="rId12"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53.xml"/><Relationship Id="rId6" Type="http://schemas.openxmlformats.org/officeDocument/2006/relationships/hyperlink" Target="mailto:LDESProgramme@soni.ltd.uk" TargetMode="External"/><Relationship Id="rId11" Type="http://schemas.openxmlformats.org/officeDocument/2006/relationships/hyperlink" Target="mailto:futurepowermarketsNI@soni.ltd.uk" TargetMode="External"/><Relationship Id="rId5" Type="http://schemas.openxmlformats.org/officeDocument/2006/relationships/hyperlink" Target="mailto:LDES@Eirgrid.com" TargetMode="External"/><Relationship Id="rId10" Type="http://schemas.openxmlformats.org/officeDocument/2006/relationships/hyperlink" Target="mailto:FuturePowerMarkets@Eirgrid.com" TargetMode="External"/><Relationship Id="rId4" Type="http://schemas.openxmlformats.org/officeDocument/2006/relationships/hyperlink" Target="mailto:SchedulingandDispatch@soni.ltd.uk" TargetMode="External"/><Relationship Id="rId9" Type="http://schemas.openxmlformats.org/officeDocument/2006/relationships/hyperlink" Target="mailto:SMP.PMO@Eirgrid.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56.xml"/><Relationship Id="rId5" Type="http://schemas.openxmlformats.org/officeDocument/2006/relationships/image" Target="../media/image72.sv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133.xml"/><Relationship Id="rId4" Type="http://schemas.openxmlformats.org/officeDocument/2006/relationships/image" Target="../media/image7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7D5997-C621-7C4E-0782-9084E7339C84}"/>
              </a:ext>
            </a:extLst>
          </p:cNvPr>
          <p:cNvSpPr/>
          <p:nvPr/>
        </p:nvSpPr>
        <p:spPr>
          <a:xfrm>
            <a:off x="5242722" y="6399690"/>
            <a:ext cx="6848610" cy="30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06FAAAF0-0740-07CA-8C25-CA8844064EBD}"/>
              </a:ext>
            </a:extLst>
          </p:cNvPr>
          <p:cNvSpPr>
            <a:spLocks noGrp="1"/>
          </p:cNvSpPr>
          <p:nvPr>
            <p:ph type="ctrTitle"/>
          </p:nvPr>
        </p:nvSpPr>
        <p:spPr/>
        <p:txBody>
          <a:bodyPr/>
          <a:lstStyle/>
          <a:p>
            <a:r>
              <a:rPr lang="en-IE" noProof="0">
                <a:latin typeface="+mn-lt"/>
              </a:rPr>
              <a:t>Future Power Markets</a:t>
            </a:r>
          </a:p>
        </p:txBody>
      </p:sp>
      <p:sp>
        <p:nvSpPr>
          <p:cNvPr id="4" name="Subtitle 3">
            <a:extLst>
              <a:ext uri="{FF2B5EF4-FFF2-40B4-BE49-F238E27FC236}">
                <a16:creationId xmlns:a16="http://schemas.microsoft.com/office/drawing/2014/main" id="{460A930C-8E07-4874-DE1E-CD0A701FE0C1}"/>
              </a:ext>
            </a:extLst>
          </p:cNvPr>
          <p:cNvSpPr>
            <a:spLocks noGrp="1"/>
          </p:cNvSpPr>
          <p:nvPr>
            <p:ph type="subTitle" idx="1"/>
          </p:nvPr>
        </p:nvSpPr>
        <p:spPr/>
        <p:txBody>
          <a:bodyPr/>
          <a:lstStyle/>
          <a:p>
            <a:r>
              <a:rPr lang="en-IE" noProof="0"/>
              <a:t>Stakeholder Engagement</a:t>
            </a:r>
          </a:p>
          <a:p>
            <a:r>
              <a:rPr lang="en-IE" sz="2000" noProof="0"/>
              <a:t>Industry Workshop: 21</a:t>
            </a:r>
            <a:r>
              <a:rPr lang="en-IE" sz="2000" baseline="30000" noProof="0"/>
              <a:t>st</a:t>
            </a:r>
            <a:r>
              <a:rPr lang="en-IE" sz="2000" noProof="0"/>
              <a:t> August 2025</a:t>
            </a:r>
          </a:p>
        </p:txBody>
      </p:sp>
      <p:sp>
        <p:nvSpPr>
          <p:cNvPr id="6" name="Subtitle 3">
            <a:extLst>
              <a:ext uri="{FF2B5EF4-FFF2-40B4-BE49-F238E27FC236}">
                <a16:creationId xmlns:a16="http://schemas.microsoft.com/office/drawing/2014/main" id="{3E4A9A3C-7514-8ADA-2E6A-C2EC84F68C86}"/>
              </a:ext>
            </a:extLst>
          </p:cNvPr>
          <p:cNvSpPr txBox="1">
            <a:spLocks/>
          </p:cNvSpPr>
          <p:nvPr/>
        </p:nvSpPr>
        <p:spPr>
          <a:xfrm>
            <a:off x="413068" y="3693922"/>
            <a:ext cx="5246052" cy="75271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6768"/>
                </a:solidFill>
                <a:effectLst/>
                <a:uLnTx/>
                <a:uFillTx/>
                <a:latin typeface="Trebuchet MS" panose="020B0603020202020204"/>
                <a:ea typeface="+mn-ea"/>
                <a:cs typeface="+mn-cs"/>
              </a:rPr>
              <a:t>This presentation provides an update on the Future Power Markets Programmes. </a:t>
            </a:r>
          </a:p>
        </p:txBody>
      </p:sp>
      <p:pic>
        <p:nvPicPr>
          <p:cNvPr id="3" name="Picture 2">
            <a:extLst>
              <a:ext uri="{FF2B5EF4-FFF2-40B4-BE49-F238E27FC236}">
                <a16:creationId xmlns:a16="http://schemas.microsoft.com/office/drawing/2014/main" id="{B3EBF4B8-AE2A-47C6-8853-C25EDABDA9A6}"/>
              </a:ext>
            </a:extLst>
          </p:cNvPr>
          <p:cNvPicPr>
            <a:picLocks noChangeAspect="1"/>
          </p:cNvPicPr>
          <p:nvPr/>
        </p:nvPicPr>
        <p:blipFill>
          <a:blip r:embed="rId3"/>
          <a:stretch>
            <a:fillRect/>
          </a:stretch>
        </p:blipFill>
        <p:spPr>
          <a:xfrm>
            <a:off x="497349" y="5485945"/>
            <a:ext cx="5318139" cy="1024033"/>
          </a:xfrm>
          <a:prstGeom prst="rect">
            <a:avLst/>
          </a:prstGeom>
        </p:spPr>
      </p:pic>
      <p:sp>
        <p:nvSpPr>
          <p:cNvPr id="8" name="Rectangle 7">
            <a:extLst>
              <a:ext uri="{FF2B5EF4-FFF2-40B4-BE49-F238E27FC236}">
                <a16:creationId xmlns:a16="http://schemas.microsoft.com/office/drawing/2014/main" id="{551530B9-2F68-C679-315B-6B6958984FC6}"/>
              </a:ext>
            </a:extLst>
          </p:cNvPr>
          <p:cNvSpPr/>
          <p:nvPr/>
        </p:nvSpPr>
        <p:spPr>
          <a:xfrm>
            <a:off x="4078050" y="6428917"/>
            <a:ext cx="6848610" cy="30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9224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19B6-A7AF-BA89-CDD2-FC8CFEE18A4F}"/>
              </a:ext>
            </a:extLst>
          </p:cNvPr>
          <p:cNvSpPr>
            <a:spLocks noGrp="1"/>
          </p:cNvSpPr>
          <p:nvPr>
            <p:ph type="ctrTitle"/>
          </p:nvPr>
        </p:nvSpPr>
        <p:spPr>
          <a:xfrm>
            <a:off x="210307" y="82248"/>
            <a:ext cx="9058923" cy="552454"/>
          </a:xfrm>
        </p:spPr>
        <p:txBody>
          <a:bodyPr/>
          <a:lstStyle/>
          <a:p>
            <a:r>
              <a:rPr lang="en-GB"/>
              <a:t>PN Feasibility Assessment</a:t>
            </a:r>
            <a:endParaRPr lang="en-IE"/>
          </a:p>
        </p:txBody>
      </p:sp>
      <p:pic>
        <p:nvPicPr>
          <p:cNvPr id="9" name="Content Placeholder 8">
            <a:extLst>
              <a:ext uri="{FF2B5EF4-FFF2-40B4-BE49-F238E27FC236}">
                <a16:creationId xmlns:a16="http://schemas.microsoft.com/office/drawing/2014/main" id="{42DDF3B8-B857-725B-0CAA-4885460CB108}"/>
              </a:ext>
            </a:extLst>
          </p:cNvPr>
          <p:cNvPicPr>
            <a:picLocks noGrp="1" noChangeAspect="1"/>
          </p:cNvPicPr>
          <p:nvPr>
            <p:ph sz="quarter" idx="10"/>
          </p:nvPr>
        </p:nvPicPr>
        <p:blipFill>
          <a:blip r:embed="rId3"/>
          <a:stretch>
            <a:fillRect/>
          </a:stretch>
        </p:blipFill>
        <p:spPr>
          <a:xfrm>
            <a:off x="562897" y="906673"/>
            <a:ext cx="8461374" cy="5141912"/>
          </a:xfrm>
          <a:prstGeom prst="rect">
            <a:avLst/>
          </a:prstGeom>
        </p:spPr>
      </p:pic>
      <p:sp>
        <p:nvSpPr>
          <p:cNvPr id="4" name="Slide Number Placeholder 3">
            <a:extLst>
              <a:ext uri="{FF2B5EF4-FFF2-40B4-BE49-F238E27FC236}">
                <a16:creationId xmlns:a16="http://schemas.microsoft.com/office/drawing/2014/main" id="{54AA1B13-4B2B-3BEF-088C-772EE46E465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39137222-CC2B-4BA5-0512-C75A185C2104}"/>
              </a:ext>
            </a:extLst>
          </p:cNvPr>
          <p:cNvSpPr/>
          <p:nvPr/>
        </p:nvSpPr>
        <p:spPr>
          <a:xfrm>
            <a:off x="9380195" y="516835"/>
            <a:ext cx="2650435" cy="52950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Trebuchet MS" panose="020B0603020202020204"/>
                <a:ea typeface="+mn-ea"/>
                <a:cs typeface="+mn-cs"/>
              </a:rPr>
              <a:t>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400" b="0" i="0" u="none" strike="noStrike" kern="1200" cap="none" spc="0" normalizeH="0" baseline="0" noProof="0">
                <a:ln>
                  <a:noFill/>
                </a:ln>
                <a:solidFill>
                  <a:srgbClr val="FFFFFF"/>
                </a:solidFill>
                <a:effectLst/>
                <a:uLnTx/>
                <a:uFillTx/>
                <a:latin typeface="Trebuchet MS" panose="020B0603020202020204"/>
                <a:ea typeface="+mn-ea"/>
                <a:cs typeface="+mn-cs"/>
              </a:rPr>
              <a:t>Max &amp; Min Storage Quantities - Registered &amp; Operational - applied to graph.</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IE" sz="1400" b="0" i="0" u="none" strike="noStrike" kern="1200" cap="none" spc="0" normalizeH="0" baseline="0" noProof="0">
                <a:ln>
                  <a:noFill/>
                </a:ln>
                <a:solidFill>
                  <a:srgbClr val="FFFFFF"/>
                </a:solidFill>
                <a:effectLst/>
                <a:uLnTx/>
                <a:uFillTx/>
                <a:latin typeface="Trebuchet MS" panose="020B0603020202020204"/>
                <a:ea typeface="+mn-ea"/>
                <a:cs typeface="+mn-cs"/>
              </a:rPr>
              <a:t>Current output (MW) &amp; remaining export energy (MWh) are picked as starting point.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IE" sz="1400" b="0" i="0" u="none" strike="noStrike" kern="1200" cap="none" spc="0" normalizeH="0" baseline="0" noProof="0">
                <a:ln>
                  <a:noFill/>
                </a:ln>
                <a:solidFill>
                  <a:srgbClr val="FFFFFF"/>
                </a:solidFill>
                <a:effectLst/>
                <a:uLnTx/>
                <a:uFillTx/>
                <a:latin typeface="Trebuchet MS" panose="020B0603020202020204"/>
                <a:ea typeface="+mn-ea"/>
                <a:cs typeface="+mn-cs"/>
              </a:rPr>
              <a:t>A forecasted state of charge (SOC) is calculated for the day using submitted PNs, storage cycle efficiency and the above data (1 &amp; 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IE" sz="1400" b="0" i="0" u="none" strike="noStrike" kern="1200" cap="none" spc="0" normalizeH="0" baseline="0" noProof="0">
                <a:ln>
                  <a:noFill/>
                </a:ln>
                <a:solidFill>
                  <a:srgbClr val="FFFFFF"/>
                </a:solidFill>
                <a:effectLst/>
                <a:uLnTx/>
                <a:uFillTx/>
                <a:latin typeface="Trebuchet MS" panose="020B0603020202020204"/>
                <a:ea typeface="+mn-ea"/>
                <a:cs typeface="+mn-cs"/>
              </a:rPr>
              <a:t>Forecasted SOC is reviewed for breaches of registered &amp; operational limits.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IE" sz="1400" b="0" i="0" u="none" strike="noStrike" kern="1200" cap="none" spc="0" normalizeH="0" baseline="0" noProof="0">
                <a:ln>
                  <a:noFill/>
                </a:ln>
                <a:solidFill>
                  <a:srgbClr val="FFFFFF"/>
                </a:solidFill>
                <a:effectLst/>
                <a:uLnTx/>
                <a:uFillTx/>
                <a:latin typeface="Trebuchet MS" panose="020B0603020202020204"/>
                <a:ea typeface="+mn-ea"/>
                <a:cs typeface="+mn-cs"/>
              </a:rPr>
              <a:t>Unit may be excluded from Scheduling depending on severity of breach.</a:t>
            </a:r>
          </a:p>
        </p:txBody>
      </p:sp>
      <p:cxnSp>
        <p:nvCxnSpPr>
          <p:cNvPr id="11" name="Straight Connector 10">
            <a:extLst>
              <a:ext uri="{FF2B5EF4-FFF2-40B4-BE49-F238E27FC236}">
                <a16:creationId xmlns:a16="http://schemas.microsoft.com/office/drawing/2014/main" id="{066710AD-D093-6D5A-CA24-5DF0891C5727}"/>
              </a:ext>
            </a:extLst>
          </p:cNvPr>
          <p:cNvCxnSpPr/>
          <p:nvPr/>
        </p:nvCxnSpPr>
        <p:spPr>
          <a:xfrm>
            <a:off x="1473796" y="1129553"/>
            <a:ext cx="0" cy="4281543"/>
          </a:xfrm>
          <a:prstGeom prst="line">
            <a:avLst/>
          </a:prstGeom>
          <a:ln w="381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2" name="Speech Bubble: Oval 11">
            <a:extLst>
              <a:ext uri="{FF2B5EF4-FFF2-40B4-BE49-F238E27FC236}">
                <a16:creationId xmlns:a16="http://schemas.microsoft.com/office/drawing/2014/main" id="{2ED64C4D-9B0D-A808-E8C9-D527CF58C28B}"/>
              </a:ext>
            </a:extLst>
          </p:cNvPr>
          <p:cNvSpPr/>
          <p:nvPr/>
        </p:nvSpPr>
        <p:spPr>
          <a:xfrm>
            <a:off x="562896" y="1586589"/>
            <a:ext cx="270000" cy="268941"/>
          </a:xfrm>
          <a:prstGeom prst="wedgeEllipseCallout">
            <a:avLst>
              <a:gd name="adj1" fmla="val 150493"/>
              <a:gd name="adj2" fmla="val -21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1</a:t>
            </a: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Speech Bubble: Oval 14">
            <a:extLst>
              <a:ext uri="{FF2B5EF4-FFF2-40B4-BE49-F238E27FC236}">
                <a16:creationId xmlns:a16="http://schemas.microsoft.com/office/drawing/2014/main" id="{C15EAEB5-4C2A-1479-7E3B-ACC19C25F83A}"/>
              </a:ext>
            </a:extLst>
          </p:cNvPr>
          <p:cNvSpPr/>
          <p:nvPr/>
        </p:nvSpPr>
        <p:spPr>
          <a:xfrm>
            <a:off x="562896" y="4261821"/>
            <a:ext cx="270000" cy="268941"/>
          </a:xfrm>
          <a:prstGeom prst="wedgeEllipseCallout">
            <a:avLst>
              <a:gd name="adj1" fmla="val 158461"/>
              <a:gd name="adj2" fmla="val -33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1</a:t>
            </a: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Oval 15">
            <a:extLst>
              <a:ext uri="{FF2B5EF4-FFF2-40B4-BE49-F238E27FC236}">
                <a16:creationId xmlns:a16="http://schemas.microsoft.com/office/drawing/2014/main" id="{97650FAC-BDE0-C284-67D1-B3A805E998CC}"/>
              </a:ext>
            </a:extLst>
          </p:cNvPr>
          <p:cNvSpPr/>
          <p:nvPr/>
        </p:nvSpPr>
        <p:spPr>
          <a:xfrm>
            <a:off x="1473796" y="853604"/>
            <a:ext cx="270000" cy="2689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2</a:t>
            </a: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Speech Bubble: Oval 16">
            <a:extLst>
              <a:ext uri="{FF2B5EF4-FFF2-40B4-BE49-F238E27FC236}">
                <a16:creationId xmlns:a16="http://schemas.microsoft.com/office/drawing/2014/main" id="{7132F3C5-0DE6-7D5E-2C83-68020DA618B9}"/>
              </a:ext>
            </a:extLst>
          </p:cNvPr>
          <p:cNvSpPr/>
          <p:nvPr/>
        </p:nvSpPr>
        <p:spPr>
          <a:xfrm>
            <a:off x="1979697" y="3292297"/>
            <a:ext cx="270000" cy="268941"/>
          </a:xfrm>
          <a:prstGeom prst="wedgeEllipseCallout">
            <a:avLst>
              <a:gd name="adj1" fmla="val -132394"/>
              <a:gd name="adj2" fmla="val 10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3</a:t>
            </a: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Speech Bubble: Oval 17">
            <a:extLst>
              <a:ext uri="{FF2B5EF4-FFF2-40B4-BE49-F238E27FC236}">
                <a16:creationId xmlns:a16="http://schemas.microsoft.com/office/drawing/2014/main" id="{682BE1FE-A9CB-FD38-E5E9-8758ECC8F512}"/>
              </a:ext>
            </a:extLst>
          </p:cNvPr>
          <p:cNvSpPr/>
          <p:nvPr/>
        </p:nvSpPr>
        <p:spPr>
          <a:xfrm>
            <a:off x="3549552" y="1577460"/>
            <a:ext cx="270000" cy="268941"/>
          </a:xfrm>
          <a:prstGeom prst="wedgeEllipseCallout">
            <a:avLst>
              <a:gd name="adj1" fmla="val -112473"/>
              <a:gd name="adj2" fmla="val -105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4</a:t>
            </a: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Speech Bubble: Oval 18">
            <a:extLst>
              <a:ext uri="{FF2B5EF4-FFF2-40B4-BE49-F238E27FC236}">
                <a16:creationId xmlns:a16="http://schemas.microsoft.com/office/drawing/2014/main" id="{9B3C1F08-3449-CB0B-A5CB-94487C0787A0}"/>
              </a:ext>
            </a:extLst>
          </p:cNvPr>
          <p:cNvSpPr/>
          <p:nvPr/>
        </p:nvSpPr>
        <p:spPr>
          <a:xfrm>
            <a:off x="7717109" y="4127350"/>
            <a:ext cx="270000" cy="268941"/>
          </a:xfrm>
          <a:prstGeom prst="wedgeEllipseCallout">
            <a:avLst>
              <a:gd name="adj1" fmla="val -283799"/>
              <a:gd name="adj2" fmla="val 186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4</a:t>
            </a: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1189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2107-CC3F-184C-BA8C-BACEF77665CC}"/>
              </a:ext>
            </a:extLst>
          </p:cNvPr>
          <p:cNvSpPr>
            <a:spLocks noGrp="1"/>
          </p:cNvSpPr>
          <p:nvPr>
            <p:ph type="ctrTitle"/>
          </p:nvPr>
        </p:nvSpPr>
        <p:spPr/>
        <p:txBody>
          <a:bodyPr/>
          <a:lstStyle/>
          <a:p>
            <a:r>
              <a:rPr lang="en-GB"/>
              <a:t>What do participants need to know?</a:t>
            </a:r>
            <a:endParaRPr lang="en-IE"/>
          </a:p>
        </p:txBody>
      </p:sp>
      <p:sp>
        <p:nvSpPr>
          <p:cNvPr id="3" name="Content Placeholder 2">
            <a:extLst>
              <a:ext uri="{FF2B5EF4-FFF2-40B4-BE49-F238E27FC236}">
                <a16:creationId xmlns:a16="http://schemas.microsoft.com/office/drawing/2014/main" id="{68904FD7-261B-5485-0362-013B888562A8}"/>
              </a:ext>
            </a:extLst>
          </p:cNvPr>
          <p:cNvSpPr>
            <a:spLocks noGrp="1"/>
          </p:cNvSpPr>
          <p:nvPr>
            <p:ph sz="quarter" idx="10"/>
          </p:nvPr>
        </p:nvSpPr>
        <p:spPr/>
        <p:txBody>
          <a:bodyPr/>
          <a:lstStyle/>
          <a:p>
            <a:pPr marL="342900" indent="-342900">
              <a:buFont typeface="Arial" panose="020B0604020202020204" pitchFamily="34" charset="0"/>
              <a:buChar char="•"/>
            </a:pPr>
            <a:r>
              <a:rPr lang="en-GB"/>
              <a:t>SCADA signals, Operational Min/Max (MWh) COD submissions and Registered Min/Max (MWh) all play a part in the assessment of feasibility. </a:t>
            </a:r>
          </a:p>
          <a:p>
            <a:pPr marL="342900" indent="-342900">
              <a:buFont typeface="Arial" panose="020B0604020202020204" pitchFamily="34" charset="0"/>
              <a:buChar char="•"/>
            </a:pPr>
            <a:r>
              <a:rPr lang="en-GB"/>
              <a:t>If any of this data in incorrect it could influence scheduling and dispatch processes adversely so action may be taken to mitigate this.</a:t>
            </a:r>
          </a:p>
          <a:p>
            <a:pPr marL="342900" indent="-342900">
              <a:buFont typeface="Arial" panose="020B0604020202020204" pitchFamily="34" charset="0"/>
              <a:buChar char="•"/>
            </a:pPr>
            <a:r>
              <a:rPr lang="en-GB"/>
              <a:t>Example: The forecasted energy remaining (MWh) uses the SCADA signal for export energy remaining (MWh) as a starting point. Any errors in this signal may result in the PN feasibility check highlighting a breach in limits and causing units to be excluded from scheduling and/or dispatch</a:t>
            </a:r>
          </a:p>
          <a:p>
            <a:pPr marL="342900" indent="-342900">
              <a:buFont typeface="Arial" panose="020B0604020202020204" pitchFamily="34" charset="0"/>
              <a:buChar char="•"/>
            </a:pPr>
            <a:r>
              <a:rPr lang="en-GB"/>
              <a:t>We will be reaching out directly over the coming weeks through the SDP and System Support &amp; Analysis teams in SONI &amp; EirGrid to identify participants who may require updates to data to enable a smooth transition post SDP.</a:t>
            </a:r>
          </a:p>
          <a:p>
            <a:pPr marL="342900" indent="-342900">
              <a:buFont typeface="Arial" panose="020B0604020202020204" pitchFamily="34" charset="0"/>
              <a:buChar char="•"/>
            </a:pPr>
            <a:endParaRPr lang="en-IE"/>
          </a:p>
        </p:txBody>
      </p:sp>
      <p:sp>
        <p:nvSpPr>
          <p:cNvPr id="4" name="Slide Number Placeholder 3">
            <a:extLst>
              <a:ext uri="{FF2B5EF4-FFF2-40B4-BE49-F238E27FC236}">
                <a16:creationId xmlns:a16="http://schemas.microsoft.com/office/drawing/2014/main" id="{AB20CC7E-507F-783C-A600-0B0B8CAF74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6353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90ED-E5DA-E3AD-65F3-98F3C46F7B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A24AF5-48B8-9255-672E-1BF5D1922691}"/>
              </a:ext>
            </a:extLst>
          </p:cNvPr>
          <p:cNvSpPr>
            <a:spLocks noGrp="1"/>
          </p:cNvSpPr>
          <p:nvPr>
            <p:ph type="ctrTitle"/>
          </p:nvPr>
        </p:nvSpPr>
        <p:spPr/>
        <p:txBody>
          <a:bodyPr/>
          <a:lstStyle/>
          <a:p>
            <a:r>
              <a:rPr lang="en-IE" sz="2400" noProof="0"/>
              <a:t>FPM: Industry Workshop (2</a:t>
            </a:r>
            <a:r>
              <a:rPr lang="en-IE" sz="2400"/>
              <a:t>1</a:t>
            </a:r>
            <a:r>
              <a:rPr lang="en-IE" sz="2400" baseline="30000"/>
              <a:t>st</a:t>
            </a:r>
            <a:r>
              <a:rPr lang="en-IE" sz="2400" noProof="0"/>
              <a:t> August 2025)</a:t>
            </a:r>
            <a:br>
              <a:rPr lang="en-IE" sz="2400" noProof="0"/>
            </a:br>
            <a:br>
              <a:rPr lang="en-IE" sz="2400" noProof="0"/>
            </a:br>
            <a:r>
              <a:rPr lang="en-IE" noProof="0"/>
              <a:t>Agenda for today’s workshop</a:t>
            </a:r>
            <a:endParaRPr lang="en-IE" sz="2400" noProof="0"/>
          </a:p>
        </p:txBody>
      </p:sp>
      <p:sp>
        <p:nvSpPr>
          <p:cNvPr id="6" name="TextBox 5">
            <a:extLst>
              <a:ext uri="{FF2B5EF4-FFF2-40B4-BE49-F238E27FC236}">
                <a16:creationId xmlns:a16="http://schemas.microsoft.com/office/drawing/2014/main" id="{7D50FA01-E857-3E95-72A4-F738026CAB8A}"/>
              </a:ext>
            </a:extLst>
          </p:cNvPr>
          <p:cNvSpPr txBox="1"/>
          <p:nvPr/>
        </p:nvSpPr>
        <p:spPr>
          <a:xfrm>
            <a:off x="469893" y="4511899"/>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DF252BAE-B950-B818-2719-FAC098CC56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4" name="Table 3">
            <a:extLst>
              <a:ext uri="{FF2B5EF4-FFF2-40B4-BE49-F238E27FC236}">
                <a16:creationId xmlns:a16="http://schemas.microsoft.com/office/drawing/2014/main" id="{8A7CF520-C973-0953-5DBC-DE7283616860}"/>
              </a:ext>
            </a:extLst>
          </p:cNvPr>
          <p:cNvGraphicFramePr>
            <a:graphicFrameLocks noGrp="1"/>
          </p:cNvGraphicFramePr>
          <p:nvPr>
            <p:extLst>
              <p:ext uri="{D42A27DB-BD31-4B8C-83A1-F6EECF244321}">
                <p14:modId xmlns:p14="http://schemas.microsoft.com/office/powerpoint/2010/main" val="626215084"/>
              </p:ext>
            </p:extLst>
          </p:nvPr>
        </p:nvGraphicFramePr>
        <p:xfrm>
          <a:off x="413068" y="1560466"/>
          <a:ext cx="11083609" cy="3922265"/>
        </p:xfrm>
        <a:graphic>
          <a:graphicData uri="http://schemas.openxmlformats.org/drawingml/2006/table">
            <a:tbl>
              <a:tblPr firstRow="1" bandRow="1" bandCol="1">
                <a:tableStyleId>{69012ECD-51FC-41F1-AA8D-1B2483CD663E}</a:tableStyleId>
              </a:tblPr>
              <a:tblGrid>
                <a:gridCol w="1185982">
                  <a:extLst>
                    <a:ext uri="{9D8B030D-6E8A-4147-A177-3AD203B41FA5}">
                      <a16:colId xmlns:a16="http://schemas.microsoft.com/office/drawing/2014/main" val="2403915843"/>
                    </a:ext>
                  </a:extLst>
                </a:gridCol>
                <a:gridCol w="5082315">
                  <a:extLst>
                    <a:ext uri="{9D8B030D-6E8A-4147-A177-3AD203B41FA5}">
                      <a16:colId xmlns:a16="http://schemas.microsoft.com/office/drawing/2014/main" val="3454203604"/>
                    </a:ext>
                  </a:extLst>
                </a:gridCol>
                <a:gridCol w="4815312">
                  <a:extLst>
                    <a:ext uri="{9D8B030D-6E8A-4147-A177-3AD203B41FA5}">
                      <a16:colId xmlns:a16="http://schemas.microsoft.com/office/drawing/2014/main" val="3973912722"/>
                    </a:ext>
                  </a:extLst>
                </a:gridCol>
              </a:tblGrid>
              <a:tr h="429695">
                <a:tc>
                  <a:txBody>
                    <a:bodyPr/>
                    <a:lstStyle/>
                    <a:p>
                      <a:r>
                        <a:rPr lang="en-IE" sz="1200" noProof="0"/>
                        <a:t>Time</a:t>
                      </a:r>
                    </a:p>
                  </a:txBody>
                  <a:tcPr marL="45720" marR="45720" anchor="ctr"/>
                </a:tc>
                <a:tc>
                  <a:txBody>
                    <a:bodyPr/>
                    <a:lstStyle/>
                    <a:p>
                      <a:pPr lvl="0">
                        <a:buNone/>
                      </a:pPr>
                      <a:r>
                        <a:rPr lang="en-IE" sz="1400" noProof="0"/>
                        <a:t>Segment/Programme</a:t>
                      </a:r>
                    </a:p>
                  </a:txBody>
                  <a:tcPr marL="45720" marR="45720" anchor="ctr"/>
                </a:tc>
                <a:tc>
                  <a:txBody>
                    <a:bodyPr/>
                    <a:lstStyle/>
                    <a:p>
                      <a:pPr lvl="0">
                        <a:buNone/>
                      </a:pPr>
                      <a:r>
                        <a:rPr lang="en-IE" sz="1400" b="1" i="0" u="none" strike="noStrike" noProof="0">
                          <a:solidFill>
                            <a:srgbClr val="FFFFFF"/>
                          </a:solidFill>
                          <a:latin typeface="Trebuchet MS"/>
                        </a:rPr>
                        <a:t>Topic Detail</a:t>
                      </a:r>
                      <a:endParaRPr lang="en-IE" sz="1400" noProof="0"/>
                    </a:p>
                  </a:txBody>
                  <a:tcPr marL="45720" marR="45720" anchor="ctr"/>
                </a:tc>
                <a:extLst>
                  <a:ext uri="{0D108BD9-81ED-4DB2-BD59-A6C34878D82A}">
                    <a16:rowId xmlns:a16="http://schemas.microsoft.com/office/drawing/2014/main" val="1394477283"/>
                  </a:ext>
                </a:extLst>
              </a:tr>
              <a:tr h="429695">
                <a:tc>
                  <a:txBody>
                    <a:bodyPr/>
                    <a:lstStyle/>
                    <a:p>
                      <a:pPr lvl="0">
                        <a:buNone/>
                      </a:pPr>
                      <a:r>
                        <a:rPr lang="en-IE" sz="1200" noProof="0"/>
                        <a:t>10:00 – 10:05</a:t>
                      </a:r>
                    </a:p>
                  </a:txBody>
                  <a:tcPr marL="45720" marR="45720" anchor="ctr"/>
                </a:tc>
                <a:tc>
                  <a:txBody>
                    <a:bodyPr/>
                    <a:lstStyle/>
                    <a:p>
                      <a:r>
                        <a:rPr lang="en-IE" sz="1200" noProof="0"/>
                        <a:t>Introduction &amp; Housekeeping</a:t>
                      </a:r>
                    </a:p>
                  </a:txBody>
                  <a:tcPr marL="45720" marR="45720" anchor="ctr"/>
                </a:tc>
                <a:tc>
                  <a:txBody>
                    <a:bodyPr/>
                    <a:lstStyle/>
                    <a:p>
                      <a:pPr marL="171450" lvl="0" indent="-171450">
                        <a:buFont typeface="Arial" panose="020B0604020202020204" pitchFamily="34" charset="0"/>
                        <a:buChar char="•"/>
                      </a:pPr>
                      <a:r>
                        <a:rPr lang="en-IE" sz="1200" noProof="0"/>
                        <a:t>An intro to the agenda and meeting guidelines</a:t>
                      </a:r>
                    </a:p>
                  </a:txBody>
                  <a:tcPr marL="45720" marR="45720" anchor="ctr"/>
                </a:tc>
                <a:extLst>
                  <a:ext uri="{0D108BD9-81ED-4DB2-BD59-A6C34878D82A}">
                    <a16:rowId xmlns:a16="http://schemas.microsoft.com/office/drawing/2014/main" val="3273575287"/>
                  </a:ext>
                </a:extLst>
              </a:tr>
              <a:tr h="429695">
                <a:tc>
                  <a:txBody>
                    <a:bodyPr/>
                    <a:lstStyle/>
                    <a:p>
                      <a:pPr lvl="0">
                        <a:buNone/>
                      </a:pPr>
                      <a:r>
                        <a:rPr lang="en-IE" sz="1200" noProof="0"/>
                        <a:t>10:05 – 10:25</a:t>
                      </a: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Scheduling &amp; Dispatch Programme (SDP) </a:t>
                      </a:r>
                    </a:p>
                  </a:txBody>
                  <a:tcPr marL="45720" marR="45720" anchor="ctr"/>
                </a:tc>
                <a:tc>
                  <a:txBody>
                    <a:bodyPr/>
                    <a:lstStyle/>
                    <a:p>
                      <a:pPr marL="171450" lvl="0" indent="-171450" algn="l">
                        <a:lnSpc>
                          <a:spcPct val="100000"/>
                        </a:lnSpc>
                        <a:spcBef>
                          <a:spcPts val="0"/>
                        </a:spcBef>
                        <a:spcAft>
                          <a:spcPts val="0"/>
                        </a:spcAft>
                        <a:buFont typeface="Arial" panose="020B0604020202020204" pitchFamily="34" charset="0"/>
                        <a:buChar char="•"/>
                      </a:pPr>
                      <a:r>
                        <a:rPr lang="en-IE" sz="1200" b="0" i="0" u="none" strike="noStrike" kern="1200" noProof="0">
                          <a:solidFill>
                            <a:schemeClr val="tx1"/>
                          </a:solidFill>
                        </a:rPr>
                        <a:t>A general programme update</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kern="1200">
                          <a:solidFill>
                            <a:schemeClr val="tx1"/>
                          </a:solidFill>
                          <a:latin typeface="+mn-lt"/>
                          <a:ea typeface="+mn-ea"/>
                          <a:cs typeface="+mn-cs"/>
                        </a:rPr>
                        <a:t>Battery PN Feasibility Check Walk-Through</a:t>
                      </a:r>
                      <a:endParaRPr lang="en-IE" sz="1200" b="0" i="0" u="none" strike="noStrike" kern="1200" noProof="0">
                        <a:solidFill>
                          <a:schemeClr val="tx1"/>
                        </a:solidFill>
                        <a:latin typeface="+mn-lt"/>
                        <a:ea typeface="+mn-ea"/>
                        <a:cs typeface="+mn-cs"/>
                      </a:endParaRPr>
                    </a:p>
                  </a:txBody>
                  <a:tcPr marL="45720" marR="45720" anchor="ctr"/>
                </a:tc>
                <a:extLst>
                  <a:ext uri="{0D108BD9-81ED-4DB2-BD59-A6C34878D82A}">
                    <a16:rowId xmlns:a16="http://schemas.microsoft.com/office/drawing/2014/main" val="300296704"/>
                  </a:ext>
                </a:extLst>
              </a:tr>
              <a:tr h="429695">
                <a:tc>
                  <a:txBody>
                    <a:bodyPr/>
                    <a:lstStyle/>
                    <a:p>
                      <a:pPr lvl="0">
                        <a:buNone/>
                      </a:pPr>
                      <a:r>
                        <a:rPr lang="en-GB" sz="1200" noProof="0"/>
                        <a:t>10:25 – 10:40</a:t>
                      </a:r>
                      <a:endParaRPr lang="en-IE" sz="1200" noProof="0"/>
                    </a:p>
                  </a:txBody>
                  <a:tcPr marL="45720" marR="45720" anchor="ctr">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Future Arrangements for System Services (FASS) </a:t>
                      </a:r>
                    </a:p>
                  </a:txBody>
                  <a:tcPr marL="45720" marR="45720" anchor="ctr">
                    <a:solidFill>
                      <a:schemeClr val="bg1">
                        <a:lumMod val="85000"/>
                      </a:schemeClr>
                    </a:solidFill>
                  </a:tcP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A general programme update</a:t>
                      </a:r>
                      <a:endParaRPr lang="en-US" sz="1200"/>
                    </a:p>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High-level synopsis of parameters and scalars consultation</a:t>
                      </a:r>
                      <a:endParaRPr lang="en-IE" sz="1200" noProof="0"/>
                    </a:p>
                  </a:txBody>
                  <a:tcPr marL="45720" marR="45720" anchor="ctr">
                    <a:solidFill>
                      <a:schemeClr val="bg1">
                        <a:lumMod val="85000"/>
                      </a:schemeClr>
                    </a:solidFill>
                  </a:tcPr>
                </a:tc>
                <a:extLst>
                  <a:ext uri="{0D108BD9-81ED-4DB2-BD59-A6C34878D82A}">
                    <a16:rowId xmlns:a16="http://schemas.microsoft.com/office/drawing/2014/main" val="3656208908"/>
                  </a:ext>
                </a:extLst>
              </a:tr>
              <a:tr h="429695">
                <a:tc>
                  <a:txBody>
                    <a:bodyPr/>
                    <a:lstStyle/>
                    <a:p>
                      <a:pPr lvl="0">
                        <a:buNone/>
                      </a:pPr>
                      <a:r>
                        <a:rPr lang="en-GB" sz="1200" noProof="0"/>
                        <a:t>10:40 – 10:50</a:t>
                      </a:r>
                      <a:endParaRPr lang="en-IE" sz="1200" noProof="0"/>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Strategic Markets Programme (SMP)</a:t>
                      </a:r>
                    </a:p>
                  </a:txBody>
                  <a:tcPr marL="45720" marR="45720" anchor="ctr"/>
                </a:tc>
                <a:tc>
                  <a:txBody>
                    <a:bodyPr/>
                    <a:lstStyle/>
                    <a:p>
                      <a:pPr marL="171450" lvl="0" indent="-171450" algn="l">
                        <a:lnSpc>
                          <a:spcPct val="100000"/>
                        </a:lnSpc>
                        <a:spcBef>
                          <a:spcPts val="0"/>
                        </a:spcBef>
                        <a:spcAft>
                          <a:spcPts val="0"/>
                        </a:spcAft>
                        <a:buFont typeface="Arial"/>
                        <a:buChar cha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endParaRPr>
                    </a:p>
                  </a:txBody>
                  <a:tcPr marL="45720" marR="45720" anchor="ctr"/>
                </a:tc>
                <a:extLst>
                  <a:ext uri="{0D108BD9-81ED-4DB2-BD59-A6C34878D82A}">
                    <a16:rowId xmlns:a16="http://schemas.microsoft.com/office/drawing/2014/main" val="2502261377"/>
                  </a:ext>
                </a:extLst>
              </a:tr>
              <a:tr h="429695">
                <a:tc>
                  <a:txBody>
                    <a:bodyPr/>
                    <a:lstStyle/>
                    <a:p>
                      <a:pPr lvl="0">
                        <a:buNone/>
                      </a:pPr>
                      <a:r>
                        <a:rPr lang="en-GB" sz="1200" noProof="0"/>
                        <a:t>10:50 – 11:00</a:t>
                      </a:r>
                      <a:endParaRPr lang="en-IE" sz="1200" noProof="0"/>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Energy Market Policy (EMP) </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latin typeface="+mn-lt"/>
                      </a:endParaRPr>
                    </a:p>
                  </a:txBody>
                  <a:tcPr marL="45720" marR="45720" anchor="ctr"/>
                </a:tc>
                <a:extLst>
                  <a:ext uri="{0D108BD9-81ED-4DB2-BD59-A6C34878D82A}">
                    <a16:rowId xmlns:a16="http://schemas.microsoft.com/office/drawing/2014/main" val="1026983739"/>
                  </a:ext>
                </a:extLst>
              </a:tr>
              <a:tr h="429695">
                <a:tc>
                  <a:txBody>
                    <a:bodyPr/>
                    <a:lstStyle/>
                    <a:p>
                      <a:pPr marL="0" marR="0" lvl="0" indent="0" algn="l" rtl="0">
                        <a:lnSpc>
                          <a:spcPct val="100000"/>
                        </a:lnSpc>
                        <a:spcBef>
                          <a:spcPts val="0"/>
                        </a:spcBef>
                        <a:spcAft>
                          <a:spcPts val="0"/>
                        </a:spcAft>
                        <a:buClrTx/>
                        <a:buSzTx/>
                        <a:buFontTx/>
                        <a:buNone/>
                      </a:pPr>
                      <a:r>
                        <a:rPr lang="en-IE" sz="1200" b="0" i="0" u="none" strike="noStrike" kern="1200" cap="none" spc="0" normalizeH="0" baseline="0" noProof="0">
                          <a:ln>
                            <a:noFill/>
                          </a:ln>
                          <a:solidFill>
                            <a:srgbClr val="000000"/>
                          </a:solidFill>
                          <a:effectLst/>
                          <a:uLnTx/>
                          <a:uFillTx/>
                          <a:latin typeface="Trebuchet MS" panose="020B0603020202020204"/>
                          <a:ea typeface="+mn-ea"/>
                          <a:cs typeface="+mn-cs"/>
                        </a:rPr>
                        <a:t>11:00 – 11:10</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Long Duration Energy Storage (LDES)</a:t>
                      </a:r>
                    </a:p>
                  </a:txBody>
                  <a:tcPr marL="45720" marR="45720" anchor="ct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Eirgrid: A general programme update</a:t>
                      </a:r>
                    </a:p>
                  </a:txBody>
                  <a:tcPr marL="45720" marR="45720" anchor="ctr"/>
                </a:tc>
                <a:extLst>
                  <a:ext uri="{0D108BD9-81ED-4DB2-BD59-A6C34878D82A}">
                    <a16:rowId xmlns:a16="http://schemas.microsoft.com/office/drawing/2014/main" val="1477806454"/>
                  </a:ext>
                </a:extLst>
              </a:tr>
              <a:tr h="429695">
                <a:tc>
                  <a:txBody>
                    <a:bodyPr/>
                    <a:lstStyle/>
                    <a:p>
                      <a:pPr marL="0" marR="0" lvl="0" indent="0" algn="l" rtl="0">
                        <a:lnSpc>
                          <a:spcPct val="100000"/>
                        </a:lnSpc>
                        <a:spcBef>
                          <a:spcPts val="0"/>
                        </a:spcBef>
                        <a:spcAft>
                          <a:spcPts val="0"/>
                        </a:spcAft>
                        <a:buClrTx/>
                        <a:buSzTx/>
                        <a:buFontTx/>
                        <a:buNone/>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11:10 - 11:15</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noProof="0">
                          <a:solidFill>
                            <a:schemeClr val="tx1"/>
                          </a:solidFill>
                          <a:latin typeface="+mn-lt"/>
                          <a:ea typeface="+mn-ea"/>
                          <a:cs typeface="+mn-cs"/>
                        </a:rPr>
                        <a:t>SONI: </a:t>
                      </a:r>
                      <a:r>
                        <a:rPr lang="en-US" sz="1200" b="0" i="0" u="none" strike="noStrike" kern="1200">
                          <a:solidFill>
                            <a:schemeClr val="tx1"/>
                          </a:solidFill>
                          <a:latin typeface="+mn-lt"/>
                          <a:ea typeface="+mn-ea"/>
                          <a:cs typeface="+mn-cs"/>
                        </a:rPr>
                        <a:t>Update on Flexibility Needs and LDES</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endParaRPr lang="en-US" sz="1200" b="0" i="0" u="none" strike="noStrike" kern="1200">
                        <a:solidFill>
                          <a:schemeClr val="tx1"/>
                        </a:solidFill>
                        <a:latin typeface="+mn-lt"/>
                        <a:ea typeface="+mn-ea"/>
                        <a:cs typeface="+mn-cs"/>
                      </a:endParaRPr>
                    </a:p>
                  </a:txBody>
                  <a:tcPr marL="45720" marR="45720" anchor="ctr"/>
                </a:tc>
                <a:extLst>
                  <a:ext uri="{0D108BD9-81ED-4DB2-BD59-A6C34878D82A}">
                    <a16:rowId xmlns:a16="http://schemas.microsoft.com/office/drawing/2014/main" val="864478512"/>
                  </a:ext>
                </a:extLst>
              </a:tr>
              <a:tr h="429695">
                <a:tc>
                  <a:txBody>
                    <a:bodyPr/>
                    <a:lstStyle/>
                    <a:p>
                      <a:pPr lvl="0">
                        <a:buNone/>
                      </a:pPr>
                      <a:r>
                        <a:rPr lang="en-IE" sz="1200" noProof="0">
                          <a:solidFill>
                            <a:schemeClr val="bg1"/>
                          </a:solidFill>
                        </a:rPr>
                        <a:t>11:15 – 11:20</a:t>
                      </a:r>
                      <a:endParaRPr lang="en-IE" sz="1400" noProof="0">
                        <a:solidFill>
                          <a:schemeClr val="bg1"/>
                        </a:solidFill>
                      </a:endParaRPr>
                    </a:p>
                  </a:txBody>
                  <a:tcPr marL="45720" marR="45720" anchor="ctr">
                    <a:solidFill>
                      <a:schemeClr val="bg2"/>
                    </a:solidFill>
                  </a:tcPr>
                </a:tc>
                <a:tc>
                  <a:txBody>
                    <a:bodyPr/>
                    <a:lstStyle/>
                    <a:p>
                      <a:pPr lvl="0">
                        <a:buNone/>
                      </a:pPr>
                      <a:r>
                        <a:rPr lang="en-IE" sz="1400" b="1" i="0" u="none" strike="noStrike" noProof="0">
                          <a:solidFill>
                            <a:schemeClr val="bg1"/>
                          </a:solidFill>
                          <a:latin typeface="Trebuchet MS"/>
                        </a:rPr>
                        <a:t>Event Close</a:t>
                      </a:r>
                      <a:endParaRPr lang="en-IE" sz="1400" noProof="0">
                        <a:solidFill>
                          <a:schemeClr val="bg1"/>
                        </a:solidFill>
                      </a:endParaRPr>
                    </a:p>
                  </a:txBody>
                  <a:tcPr marL="45720" marR="45720" anchor="ctr">
                    <a:solidFill>
                      <a:schemeClr val="bg2"/>
                    </a:solidFill>
                  </a:tcPr>
                </a:tc>
                <a:tc>
                  <a:txBody>
                    <a:bodyPr/>
                    <a:lstStyle/>
                    <a:p>
                      <a:pPr lvl="0">
                        <a:buNone/>
                      </a:pPr>
                      <a:endParaRPr lang="en-IE" sz="1400" noProof="0">
                        <a:solidFill>
                          <a:schemeClr val="bg1"/>
                        </a:solidFill>
                      </a:endParaRPr>
                    </a:p>
                  </a:txBody>
                  <a:tcPr marL="45720" marR="45720" anchor="ctr">
                    <a:solidFill>
                      <a:schemeClr val="bg2"/>
                    </a:solidFill>
                  </a:tcPr>
                </a:tc>
                <a:extLst>
                  <a:ext uri="{0D108BD9-81ED-4DB2-BD59-A6C34878D82A}">
                    <a16:rowId xmlns:a16="http://schemas.microsoft.com/office/drawing/2014/main" val="1800095090"/>
                  </a:ext>
                </a:extLst>
              </a:tr>
            </a:tbl>
          </a:graphicData>
        </a:graphic>
      </p:graphicFrame>
      <p:pic>
        <p:nvPicPr>
          <p:cNvPr id="3" name="Picture 2">
            <a:extLst>
              <a:ext uri="{FF2B5EF4-FFF2-40B4-BE49-F238E27FC236}">
                <a16:creationId xmlns:a16="http://schemas.microsoft.com/office/drawing/2014/main" id="{6A0EEB02-FD1F-2335-2BC0-B1933E4287D6}"/>
              </a:ext>
            </a:extLst>
          </p:cNvPr>
          <p:cNvPicPr>
            <a:picLocks noChangeAspect="1"/>
          </p:cNvPicPr>
          <p:nvPr/>
        </p:nvPicPr>
        <p:blipFill>
          <a:blip r:embed="rId3"/>
          <a:stretch>
            <a:fillRect/>
          </a:stretch>
        </p:blipFill>
        <p:spPr>
          <a:xfrm>
            <a:off x="9877647" y="110727"/>
            <a:ext cx="1453371" cy="1453371"/>
          </a:xfrm>
          <a:prstGeom prst="rect">
            <a:avLst/>
          </a:prstGeom>
        </p:spPr>
      </p:pic>
    </p:spTree>
    <p:extLst>
      <p:ext uri="{BB962C8B-B14F-4D97-AF65-F5344CB8AC3E}">
        <p14:creationId xmlns:p14="http://schemas.microsoft.com/office/powerpoint/2010/main" val="237360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1045-30D4-B6CB-18D7-94AA43CEF897}"/>
              </a:ext>
            </a:extLst>
          </p:cNvPr>
          <p:cNvSpPr>
            <a:spLocks noGrp="1"/>
          </p:cNvSpPr>
          <p:nvPr>
            <p:ph type="title"/>
          </p:nvPr>
        </p:nvSpPr>
        <p:spPr>
          <a:xfrm>
            <a:off x="1837593" y="4806931"/>
            <a:ext cx="8516814" cy="997196"/>
          </a:xfrm>
        </p:spPr>
        <p:txBody>
          <a:bodyPr/>
          <a:lstStyle/>
          <a:p>
            <a:r>
              <a:rPr lang="en-IE" sz="3600" b="1" noProof="0"/>
              <a:t>Future Arrangements for System Services (FASS)</a:t>
            </a:r>
            <a:endParaRPr lang="en-IE" sz="3600" b="1"/>
          </a:p>
        </p:txBody>
      </p:sp>
    </p:spTree>
    <p:extLst>
      <p:ext uri="{BB962C8B-B14F-4D97-AF65-F5344CB8AC3E}">
        <p14:creationId xmlns:p14="http://schemas.microsoft.com/office/powerpoint/2010/main" val="137300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A88A34-B538-FC5E-ECCF-A808EE648E30}"/>
              </a:ext>
            </a:extLst>
          </p:cNvPr>
          <p:cNvSpPr/>
          <p:nvPr/>
        </p:nvSpPr>
        <p:spPr>
          <a:xfrm>
            <a:off x="248479" y="3712458"/>
            <a:ext cx="11664925" cy="318779"/>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a:ln>
                <a:noFill/>
              </a:ln>
              <a:solidFill>
                <a:srgbClr val="00A88E"/>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40AC776C-3E08-62ED-C87E-5E30D45C1FED}"/>
              </a:ext>
            </a:extLst>
          </p:cNvPr>
          <p:cNvSpPr/>
          <p:nvPr/>
        </p:nvSpPr>
        <p:spPr>
          <a:xfrm>
            <a:off x="170917" y="5900100"/>
            <a:ext cx="3956702" cy="905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aphicFrame>
        <p:nvGraphicFramePr>
          <p:cNvPr id="54" name="Table 53">
            <a:extLst>
              <a:ext uri="{FF2B5EF4-FFF2-40B4-BE49-F238E27FC236}">
                <a16:creationId xmlns:a16="http://schemas.microsoft.com/office/drawing/2014/main" id="{B5326028-74E5-04E3-7CCF-609FAA23A600}"/>
              </a:ext>
            </a:extLst>
          </p:cNvPr>
          <p:cNvGraphicFramePr>
            <a:graphicFrameLocks noGrp="1"/>
          </p:cNvGraphicFramePr>
          <p:nvPr/>
        </p:nvGraphicFramePr>
        <p:xfrm>
          <a:off x="248480" y="1538744"/>
          <a:ext cx="11664926" cy="1992744"/>
        </p:xfrm>
        <a:graphic>
          <a:graphicData uri="http://schemas.openxmlformats.org/drawingml/2006/table">
            <a:tbl>
              <a:tblPr firstRow="1" bandRow="1">
                <a:tableStyleId>{5940675A-B579-460E-94D1-54222C63F5DA}</a:tableStyleId>
              </a:tblPr>
              <a:tblGrid>
                <a:gridCol w="1646733">
                  <a:extLst>
                    <a:ext uri="{9D8B030D-6E8A-4147-A177-3AD203B41FA5}">
                      <a16:colId xmlns:a16="http://schemas.microsoft.com/office/drawing/2014/main" val="2902805804"/>
                    </a:ext>
                  </a:extLst>
                </a:gridCol>
                <a:gridCol w="892644">
                  <a:extLst>
                    <a:ext uri="{9D8B030D-6E8A-4147-A177-3AD203B41FA5}">
                      <a16:colId xmlns:a16="http://schemas.microsoft.com/office/drawing/2014/main" val="387911169"/>
                    </a:ext>
                  </a:extLst>
                </a:gridCol>
                <a:gridCol w="9125549">
                  <a:extLst>
                    <a:ext uri="{9D8B030D-6E8A-4147-A177-3AD203B41FA5}">
                      <a16:colId xmlns:a16="http://schemas.microsoft.com/office/drawing/2014/main" val="2269248190"/>
                    </a:ext>
                  </a:extLst>
                </a:gridCol>
              </a:tblGrid>
              <a:tr h="625034">
                <a:tc>
                  <a:txBody>
                    <a:bodyPr/>
                    <a:lstStyle/>
                    <a:p>
                      <a:r>
                        <a:rPr lang="en-US" sz="1200" b="1"/>
                        <a:t>Overall Status</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endParaRPr lang="en-US" sz="120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0">
                          <a:solidFill>
                            <a:schemeClr val="tx1"/>
                          </a:solidFill>
                          <a:latin typeface="+mn-lt"/>
                        </a:rPr>
                        <a:t>Overall programme status remains amber. SEMC Decision on ‘The Gap’ received, extending DS3 until DASSA Go-Live and closing the programme’s previously highest risk. However, </a:t>
                      </a:r>
                      <a:r>
                        <a:rPr lang="en-IE" sz="1200" b="0" i="0" u="none" strike="noStrike" kern="0" noProof="0">
                          <a:solidFill>
                            <a:srgbClr val="000000"/>
                          </a:solidFill>
                          <a:latin typeface="+mn-lt"/>
                        </a:rPr>
                        <a:t>confirmation needed on final ‘Day One’ design and associated implementation activities. </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92411495"/>
                  </a:ext>
                </a:extLst>
              </a:tr>
              <a:tr h="438264">
                <a:tc>
                  <a:txBody>
                    <a:bodyPr/>
                    <a:lstStyle/>
                    <a:p>
                      <a:r>
                        <a:rPr lang="en-US" sz="1200" b="1"/>
                        <a:t>Schedule</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endParaRPr lang="en-US" sz="120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SEMC Decision on ‘the Gap’ received, </a:t>
                      </a:r>
                      <a:r>
                        <a:rPr lang="en-IE" sz="1200" b="0" i="0" u="none" strike="noStrike" kern="0" noProof="0">
                          <a:solidFill>
                            <a:srgbClr val="000000"/>
                          </a:solidFill>
                          <a:latin typeface="+mn-lt"/>
                        </a:rPr>
                        <a:t>mitigating the highest risk to programme schedule. </a:t>
                      </a:r>
                      <a:r>
                        <a:rPr lang="en-IE" sz="1200" kern="1200" noProof="0">
                          <a:solidFill>
                            <a:schemeClr val="tx1"/>
                          </a:solidFill>
                          <a:latin typeface="+mn-lt"/>
                          <a:ea typeface="+mn-ea"/>
                          <a:cs typeface="+mn-cs"/>
                        </a:rPr>
                        <a:t>However, amber status remains due to the </a:t>
                      </a:r>
                      <a:r>
                        <a:rPr lang="en-IE" sz="1200" kern="0">
                          <a:solidFill>
                            <a:schemeClr val="tx1"/>
                          </a:solidFill>
                          <a:latin typeface="+mn-lt"/>
                        </a:rPr>
                        <a:t>potential need to reallocate resources from FASS to the design of new arrangements. </a:t>
                      </a:r>
                      <a:endParaRPr lang="en-IE" sz="1200" kern="1200" noProof="0">
                        <a:solidFill>
                          <a:schemeClr val="tx1"/>
                        </a:solidFill>
                        <a:latin typeface="+mn-lt"/>
                        <a:ea typeface="+mn-ea"/>
                        <a:cs typeface="+mn-cs"/>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672898"/>
                  </a:ext>
                </a:extLst>
              </a:tr>
              <a:tr h="438264">
                <a:tc>
                  <a:txBody>
                    <a:bodyPr/>
                    <a:lstStyle/>
                    <a:p>
                      <a:r>
                        <a:rPr lang="en-US" sz="1200" b="1"/>
                        <a:t>Resourcing</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endParaRPr lang="en-US" sz="120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Programme resourcing remains green, however resourcing challenges are emerging due to an increased effort in delivery of design papers which is requiring the TSOs to reallocate resourcing to meet changing priorities and schedule. </a:t>
                      </a:r>
                      <a:endParaRPr lang="en-US" sz="1200" strike="sngStrike">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09047428"/>
                  </a:ext>
                </a:extLst>
              </a:tr>
              <a:tr h="438264">
                <a:tc>
                  <a:txBody>
                    <a:bodyPr/>
                    <a:lstStyle/>
                    <a:p>
                      <a:r>
                        <a:rPr lang="en-US" sz="1200" b="1"/>
                        <a:t>Finances</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endParaRPr lang="en-US" sz="1200"/>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r>
                        <a:rPr lang="en-US" sz="1200" kern="0">
                          <a:solidFill>
                            <a:schemeClr val="tx1"/>
                          </a:solidFill>
                          <a:latin typeface="Trebuchet MS"/>
                        </a:rPr>
                        <a:t>Formal funding approval letter received from the RAs December 2024.</a:t>
                      </a:r>
                      <a:endParaRPr lang="en-US" sz="1200">
                        <a:solidFill>
                          <a:schemeClr val="tx1"/>
                        </a:solidFill>
                        <a:latin typeface="Trebuchet MS"/>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8441800"/>
                  </a:ext>
                </a:extLst>
              </a:tr>
            </a:tbl>
          </a:graphicData>
        </a:graphic>
      </p:graphicFrame>
      <p:sp>
        <p:nvSpPr>
          <p:cNvPr id="8" name="Title 4">
            <a:extLst>
              <a:ext uri="{FF2B5EF4-FFF2-40B4-BE49-F238E27FC236}">
                <a16:creationId xmlns:a16="http://schemas.microsoft.com/office/drawing/2014/main" id="{4ACD4F45-A596-80CE-DC78-1CE666BF9E84}"/>
              </a:ext>
            </a:extLst>
          </p:cNvPr>
          <p:cNvSpPr>
            <a:spLocks noGrp="1"/>
          </p:cNvSpPr>
          <p:nvPr>
            <p:ph type="ctrTitle"/>
          </p:nvPr>
        </p:nvSpPr>
        <p:spPr>
          <a:xfrm>
            <a:off x="278593" y="183597"/>
            <a:ext cx="7602124" cy="985911"/>
          </a:xfrm>
        </p:spPr>
        <p:txBody>
          <a:bodyPr anchor="ctr"/>
          <a:lstStyle/>
          <a:p>
            <a:r>
              <a:rPr lang="en-US" sz="2800"/>
              <a:t>FASS: Programme Summary Status</a:t>
            </a:r>
            <a:endParaRPr lang="en-US" sz="2400"/>
          </a:p>
        </p:txBody>
      </p:sp>
      <p:sp>
        <p:nvSpPr>
          <p:cNvPr id="25" name="Rectangle 24">
            <a:extLst>
              <a:ext uri="{FF2B5EF4-FFF2-40B4-BE49-F238E27FC236}">
                <a16:creationId xmlns:a16="http://schemas.microsoft.com/office/drawing/2014/main" id="{A9E610A9-D821-E464-439F-7FC4788CC772}"/>
              </a:ext>
            </a:extLst>
          </p:cNvPr>
          <p:cNvSpPr/>
          <p:nvPr/>
        </p:nvSpPr>
        <p:spPr>
          <a:xfrm>
            <a:off x="248479" y="1148310"/>
            <a:ext cx="11664927" cy="318779"/>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A88E"/>
                </a:solidFill>
                <a:effectLst/>
                <a:uLnTx/>
                <a:uFillTx/>
                <a:latin typeface="Calibri" panose="020F0502020204030204" pitchFamily="34" charset="0"/>
                <a:ea typeface="+mn-ea"/>
                <a:cs typeface="Calibri" panose="020F0502020204030204" pitchFamily="34" charset="0"/>
              </a:rPr>
              <a:t>FASS</a:t>
            </a:r>
            <a:endParaRPr kumimoji="0" lang="en-IE" sz="2000" b="1" i="0" u="none" strike="noStrike" kern="1200" cap="none" spc="0" normalizeH="0" baseline="0" noProof="0">
              <a:ln>
                <a:noFill/>
              </a:ln>
              <a:solidFill>
                <a:srgbClr val="00A88E"/>
              </a:solidFill>
              <a:effectLst/>
              <a:uLnTx/>
              <a:uFillTx/>
              <a:latin typeface="Calibri" panose="020F0502020204030204" pitchFamily="34" charset="0"/>
              <a:ea typeface="+mn-ea"/>
              <a:cs typeface="Calibri" panose="020F0502020204030204" pitchFamily="34" charset="0"/>
            </a:endParaRPr>
          </a:p>
        </p:txBody>
      </p:sp>
      <p:pic>
        <p:nvPicPr>
          <p:cNvPr id="29" name="Graphic 28" descr="Electric Tower with solid fill">
            <a:extLst>
              <a:ext uri="{FF2B5EF4-FFF2-40B4-BE49-F238E27FC236}">
                <a16:creationId xmlns:a16="http://schemas.microsoft.com/office/drawing/2014/main" id="{A15FD548-E02D-6A31-DA9D-7D530BDE49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671" y="1174793"/>
            <a:ext cx="280124" cy="280124"/>
          </a:xfrm>
          <a:prstGeom prst="rect">
            <a:avLst/>
          </a:prstGeom>
        </p:spPr>
      </p:pic>
      <p:sp>
        <p:nvSpPr>
          <p:cNvPr id="32" name="Rectangle 31">
            <a:extLst>
              <a:ext uri="{FF2B5EF4-FFF2-40B4-BE49-F238E27FC236}">
                <a16:creationId xmlns:a16="http://schemas.microsoft.com/office/drawing/2014/main" id="{D8DDFDB2-229F-67AF-1828-ED0FD4CA7856}"/>
              </a:ext>
            </a:extLst>
          </p:cNvPr>
          <p:cNvSpPr/>
          <p:nvPr/>
        </p:nvSpPr>
        <p:spPr>
          <a:xfrm>
            <a:off x="5093362" y="1131655"/>
            <a:ext cx="1805425" cy="35912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6768"/>
                </a:solidFill>
                <a:effectLst/>
                <a:uLnTx/>
                <a:uFillTx/>
                <a:latin typeface="Trebuchet MS" panose="020B0603020202020204"/>
                <a:ea typeface="+mn-ea"/>
                <a:cs typeface="+mn-cs"/>
              </a:rPr>
              <a:t>Summary Status</a:t>
            </a:r>
            <a:endParaRPr kumimoji="0" lang="en-IE" sz="14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33" name="Arrow: Down 32">
            <a:extLst>
              <a:ext uri="{FF2B5EF4-FFF2-40B4-BE49-F238E27FC236}">
                <a16:creationId xmlns:a16="http://schemas.microsoft.com/office/drawing/2014/main" id="{E3D22290-F3C5-4332-A418-A6BCA5E988B2}"/>
              </a:ext>
            </a:extLst>
          </p:cNvPr>
          <p:cNvSpPr/>
          <p:nvPr/>
        </p:nvSpPr>
        <p:spPr>
          <a:xfrm rot="16200000">
            <a:off x="2149232" y="1704080"/>
            <a:ext cx="318101" cy="281534"/>
          </a:xfrm>
          <a:prstGeom prst="downArrow">
            <a:avLst/>
          </a:prstGeom>
          <a:solidFill>
            <a:srgbClr val="FFC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4" name="Rectangle: Rounded Corners 33">
            <a:extLst>
              <a:ext uri="{FF2B5EF4-FFF2-40B4-BE49-F238E27FC236}">
                <a16:creationId xmlns:a16="http://schemas.microsoft.com/office/drawing/2014/main" id="{BFE3D263-E54F-4EBB-B61B-19E94A5741AD}"/>
              </a:ext>
            </a:extLst>
          </p:cNvPr>
          <p:cNvSpPr/>
          <p:nvPr/>
        </p:nvSpPr>
        <p:spPr>
          <a:xfrm>
            <a:off x="6445884" y="447916"/>
            <a:ext cx="143432" cy="142741"/>
          </a:xfrm>
          <a:prstGeom prst="roundRect">
            <a:avLst/>
          </a:prstGeom>
          <a:solidFill>
            <a:srgbClr val="00B050"/>
          </a:solidFill>
          <a:ln w="31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5" name="Rectangle: Rounded Corners 34">
            <a:extLst>
              <a:ext uri="{FF2B5EF4-FFF2-40B4-BE49-F238E27FC236}">
                <a16:creationId xmlns:a16="http://schemas.microsoft.com/office/drawing/2014/main" id="{61EAEF36-93CF-EA58-08ED-1541A57BBB85}"/>
              </a:ext>
            </a:extLst>
          </p:cNvPr>
          <p:cNvSpPr/>
          <p:nvPr/>
        </p:nvSpPr>
        <p:spPr>
          <a:xfrm>
            <a:off x="6445884" y="617588"/>
            <a:ext cx="143432" cy="142741"/>
          </a:xfrm>
          <a:prstGeom prst="roundRect">
            <a:avLst/>
          </a:prstGeom>
          <a:solidFill>
            <a:srgbClr val="FF9900"/>
          </a:solidFill>
          <a:ln w="31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Rounded Corners 35">
            <a:extLst>
              <a:ext uri="{FF2B5EF4-FFF2-40B4-BE49-F238E27FC236}">
                <a16:creationId xmlns:a16="http://schemas.microsoft.com/office/drawing/2014/main" id="{C5E9FF8C-5554-73CD-558D-4828E354E639}"/>
              </a:ext>
            </a:extLst>
          </p:cNvPr>
          <p:cNvSpPr/>
          <p:nvPr/>
        </p:nvSpPr>
        <p:spPr>
          <a:xfrm>
            <a:off x="6445884" y="784379"/>
            <a:ext cx="143432" cy="142741"/>
          </a:xfrm>
          <a:prstGeom prst="roundRect">
            <a:avLst/>
          </a:prstGeom>
          <a:solidFill>
            <a:srgbClr val="FF0000"/>
          </a:solidFill>
          <a:ln w="31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TextBox 36">
            <a:extLst>
              <a:ext uri="{FF2B5EF4-FFF2-40B4-BE49-F238E27FC236}">
                <a16:creationId xmlns:a16="http://schemas.microsoft.com/office/drawing/2014/main" id="{C33975E2-E32D-F442-1268-F954106E0B66}"/>
              </a:ext>
            </a:extLst>
          </p:cNvPr>
          <p:cNvSpPr txBox="1"/>
          <p:nvPr/>
        </p:nvSpPr>
        <p:spPr>
          <a:xfrm>
            <a:off x="6627114" y="444713"/>
            <a:ext cx="990729"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rebuchet MS" panose="020B0603020202020204"/>
                <a:ea typeface="+mn-ea"/>
                <a:cs typeface="+mn-cs"/>
              </a:rPr>
              <a:t>As planned, no issues</a:t>
            </a:r>
            <a:endParaRPr kumimoji="0" lang="en-IE" sz="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38" name="TextBox 37">
            <a:extLst>
              <a:ext uri="{FF2B5EF4-FFF2-40B4-BE49-F238E27FC236}">
                <a16:creationId xmlns:a16="http://schemas.microsoft.com/office/drawing/2014/main" id="{78FADDB1-35F8-8BCF-4057-6094E15F6CD0}"/>
              </a:ext>
            </a:extLst>
          </p:cNvPr>
          <p:cNvSpPr txBox="1"/>
          <p:nvPr/>
        </p:nvSpPr>
        <p:spPr>
          <a:xfrm>
            <a:off x="6627113" y="613582"/>
            <a:ext cx="127346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0" i="0" u="none" strike="noStrike" kern="1200" cap="none" spc="0" normalizeH="0" baseline="0" noProof="0">
                <a:ln>
                  <a:noFill/>
                </a:ln>
                <a:solidFill>
                  <a:srgbClr val="000000"/>
                </a:solidFill>
                <a:effectLst/>
                <a:uLnTx/>
                <a:uFillTx/>
                <a:latin typeface="Trebuchet MS" panose="020B0603020202020204"/>
                <a:ea typeface="+mn-ea"/>
                <a:cs typeface="+mn-cs"/>
              </a:rPr>
              <a:t>Minor - moderate concern</a:t>
            </a:r>
          </a:p>
        </p:txBody>
      </p:sp>
      <p:sp>
        <p:nvSpPr>
          <p:cNvPr id="39" name="TextBox 38">
            <a:extLst>
              <a:ext uri="{FF2B5EF4-FFF2-40B4-BE49-F238E27FC236}">
                <a16:creationId xmlns:a16="http://schemas.microsoft.com/office/drawing/2014/main" id="{9980D184-3BB5-CA73-8E0E-8108C2B67EFB}"/>
              </a:ext>
            </a:extLst>
          </p:cNvPr>
          <p:cNvSpPr txBox="1"/>
          <p:nvPr/>
        </p:nvSpPr>
        <p:spPr>
          <a:xfrm>
            <a:off x="6627113" y="776311"/>
            <a:ext cx="127346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rebuchet MS" panose="020B0603020202020204"/>
                <a:ea typeface="+mn-ea"/>
                <a:cs typeface="+mn-cs"/>
              </a:rPr>
              <a:t>Significant issue / concern</a:t>
            </a:r>
            <a:endParaRPr kumimoji="0" lang="en-IE" sz="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36D18282-F9C1-C356-BFBC-A70D3C107D18}"/>
              </a:ext>
            </a:extLst>
          </p:cNvPr>
          <p:cNvSpPr txBox="1"/>
          <p:nvPr/>
        </p:nvSpPr>
        <p:spPr>
          <a:xfrm>
            <a:off x="8045038" y="619602"/>
            <a:ext cx="576064"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rebuchet MS" panose="020B0603020202020204"/>
                <a:ea typeface="+mn-ea"/>
                <a:cs typeface="+mn-cs"/>
              </a:rPr>
              <a:t>Steady</a:t>
            </a:r>
            <a:endParaRPr kumimoji="0" lang="en-IE" sz="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41" name="Arrow: Right 40">
            <a:extLst>
              <a:ext uri="{FF2B5EF4-FFF2-40B4-BE49-F238E27FC236}">
                <a16:creationId xmlns:a16="http://schemas.microsoft.com/office/drawing/2014/main" id="{71D35E1D-F382-9E75-D6B8-D03A0E38CF26}"/>
              </a:ext>
            </a:extLst>
          </p:cNvPr>
          <p:cNvSpPr/>
          <p:nvPr/>
        </p:nvSpPr>
        <p:spPr>
          <a:xfrm>
            <a:off x="7880717" y="629027"/>
            <a:ext cx="108000" cy="108000"/>
          </a:xfrm>
          <a:prstGeom prst="right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42" name="Group 41">
            <a:extLst>
              <a:ext uri="{FF2B5EF4-FFF2-40B4-BE49-F238E27FC236}">
                <a16:creationId xmlns:a16="http://schemas.microsoft.com/office/drawing/2014/main" id="{04906EF8-19AC-10CE-8C9C-0D37FCD23FEC}"/>
              </a:ext>
            </a:extLst>
          </p:cNvPr>
          <p:cNvGrpSpPr/>
          <p:nvPr/>
        </p:nvGrpSpPr>
        <p:grpSpPr>
          <a:xfrm>
            <a:off x="7880717" y="452541"/>
            <a:ext cx="737953" cy="460764"/>
            <a:chOff x="9160182" y="181078"/>
            <a:chExt cx="737953" cy="460764"/>
          </a:xfrm>
        </p:grpSpPr>
        <p:sp>
          <p:nvSpPr>
            <p:cNvPr id="43" name="TextBox 42">
              <a:extLst>
                <a:ext uri="{FF2B5EF4-FFF2-40B4-BE49-F238E27FC236}">
                  <a16:creationId xmlns:a16="http://schemas.microsoft.com/office/drawing/2014/main" id="{AE1BEBAA-7021-BB37-A1F3-9991087458E9}"/>
                </a:ext>
              </a:extLst>
            </p:cNvPr>
            <p:cNvSpPr txBox="1"/>
            <p:nvPr/>
          </p:nvSpPr>
          <p:spPr>
            <a:xfrm>
              <a:off x="9321079" y="181078"/>
              <a:ext cx="57705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rebuchet MS" panose="020B0603020202020204"/>
                  <a:ea typeface="+mn-ea"/>
                  <a:cs typeface="+mn-cs"/>
                </a:rPr>
                <a:t>Improving</a:t>
              </a:r>
              <a:endParaRPr kumimoji="0" lang="en-IE" sz="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44" name="Arrow: Right 43">
              <a:extLst>
                <a:ext uri="{FF2B5EF4-FFF2-40B4-BE49-F238E27FC236}">
                  <a16:creationId xmlns:a16="http://schemas.microsoft.com/office/drawing/2014/main" id="{7DF8D4B4-E8D7-CBFF-76BC-8441794C00D2}"/>
                </a:ext>
              </a:extLst>
            </p:cNvPr>
            <p:cNvSpPr/>
            <p:nvPr/>
          </p:nvSpPr>
          <p:spPr>
            <a:xfrm rot="16200000">
              <a:off x="9160182" y="188633"/>
              <a:ext cx="108000" cy="108000"/>
            </a:xfrm>
            <a:prstGeom prst="right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45" name="Group 44">
              <a:extLst>
                <a:ext uri="{FF2B5EF4-FFF2-40B4-BE49-F238E27FC236}">
                  <a16:creationId xmlns:a16="http://schemas.microsoft.com/office/drawing/2014/main" id="{F395DFC1-22C0-E554-941B-69618C3374DF}"/>
                </a:ext>
              </a:extLst>
            </p:cNvPr>
            <p:cNvGrpSpPr/>
            <p:nvPr/>
          </p:nvGrpSpPr>
          <p:grpSpPr>
            <a:xfrm>
              <a:off x="9160182" y="518731"/>
              <a:ext cx="737953" cy="123111"/>
              <a:chOff x="9160182" y="518731"/>
              <a:chExt cx="737953" cy="123111"/>
            </a:xfrm>
          </p:grpSpPr>
          <p:sp>
            <p:nvSpPr>
              <p:cNvPr id="46" name="TextBox 45">
                <a:extLst>
                  <a:ext uri="{FF2B5EF4-FFF2-40B4-BE49-F238E27FC236}">
                    <a16:creationId xmlns:a16="http://schemas.microsoft.com/office/drawing/2014/main" id="{FCCF050B-49B7-3C8D-377E-C8CAEFCA4FF2}"/>
                  </a:ext>
                </a:extLst>
              </p:cNvPr>
              <p:cNvSpPr txBox="1"/>
              <p:nvPr/>
            </p:nvSpPr>
            <p:spPr>
              <a:xfrm>
                <a:off x="9321079" y="518731"/>
                <a:ext cx="577056"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rebuchet MS" panose="020B0603020202020204"/>
                    <a:ea typeface="+mn-ea"/>
                    <a:cs typeface="+mn-cs"/>
                  </a:rPr>
                  <a:t>Worsening</a:t>
                </a:r>
                <a:endParaRPr kumimoji="0" lang="en-IE" sz="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47" name="Arrow: Right 46">
                <a:extLst>
                  <a:ext uri="{FF2B5EF4-FFF2-40B4-BE49-F238E27FC236}">
                    <a16:creationId xmlns:a16="http://schemas.microsoft.com/office/drawing/2014/main" id="{D53648BD-28A9-4903-68D2-F993FB672391}"/>
                  </a:ext>
                </a:extLst>
              </p:cNvPr>
              <p:cNvSpPr/>
              <p:nvPr/>
            </p:nvSpPr>
            <p:spPr>
              <a:xfrm rot="5400000">
                <a:off x="9160182" y="526286"/>
                <a:ext cx="108000" cy="108000"/>
              </a:xfrm>
              <a:prstGeom prst="right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grpSp>
      <p:sp>
        <p:nvSpPr>
          <p:cNvPr id="49" name="Arrow: Down 48">
            <a:extLst>
              <a:ext uri="{FF2B5EF4-FFF2-40B4-BE49-F238E27FC236}">
                <a16:creationId xmlns:a16="http://schemas.microsoft.com/office/drawing/2014/main" id="{DF61C300-3842-249A-75D0-64D7626E7758}"/>
              </a:ext>
            </a:extLst>
          </p:cNvPr>
          <p:cNvSpPr/>
          <p:nvPr/>
        </p:nvSpPr>
        <p:spPr>
          <a:xfrm rot="16200000">
            <a:off x="2149232" y="3183912"/>
            <a:ext cx="318101" cy="281534"/>
          </a:xfrm>
          <a:prstGeom prst="downArrow">
            <a:avLst/>
          </a:prstGeom>
          <a:solidFill>
            <a:srgbClr val="92D05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1" name="Arrow: Down 50">
            <a:extLst>
              <a:ext uri="{FF2B5EF4-FFF2-40B4-BE49-F238E27FC236}">
                <a16:creationId xmlns:a16="http://schemas.microsoft.com/office/drawing/2014/main" id="{8D2BCE76-554B-6AC3-D9F1-C8D118E06DBF}"/>
              </a:ext>
            </a:extLst>
          </p:cNvPr>
          <p:cNvSpPr/>
          <p:nvPr/>
        </p:nvSpPr>
        <p:spPr>
          <a:xfrm>
            <a:off x="2149232" y="2741477"/>
            <a:ext cx="318101" cy="281534"/>
          </a:xfrm>
          <a:prstGeom prst="downArrow">
            <a:avLst/>
          </a:prstGeom>
          <a:solidFill>
            <a:srgbClr val="92D05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Arrow: Down 3">
            <a:extLst>
              <a:ext uri="{FF2B5EF4-FFF2-40B4-BE49-F238E27FC236}">
                <a16:creationId xmlns:a16="http://schemas.microsoft.com/office/drawing/2014/main" id="{13958608-EAA6-EFCA-215E-783A2871ED01}"/>
              </a:ext>
            </a:extLst>
          </p:cNvPr>
          <p:cNvSpPr/>
          <p:nvPr/>
        </p:nvSpPr>
        <p:spPr>
          <a:xfrm rot="16200000">
            <a:off x="2149232" y="2275176"/>
            <a:ext cx="318101" cy="281534"/>
          </a:xfrm>
          <a:prstGeom prst="downArrow">
            <a:avLst/>
          </a:prstGeom>
          <a:solidFill>
            <a:srgbClr val="FFC000"/>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Rectangle 20">
            <a:extLst>
              <a:ext uri="{FF2B5EF4-FFF2-40B4-BE49-F238E27FC236}">
                <a16:creationId xmlns:a16="http://schemas.microsoft.com/office/drawing/2014/main" id="{5CB71375-A617-CAD9-E6BA-6D2C2575207C}"/>
              </a:ext>
            </a:extLst>
          </p:cNvPr>
          <p:cNvSpPr/>
          <p:nvPr/>
        </p:nvSpPr>
        <p:spPr>
          <a:xfrm>
            <a:off x="4857848" y="3692287"/>
            <a:ext cx="2276453" cy="35912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6768"/>
                </a:solidFill>
                <a:effectLst/>
                <a:uLnTx/>
                <a:uFillTx/>
                <a:latin typeface="Trebuchet MS" panose="020B0603020202020204"/>
                <a:ea typeface="+mn-ea"/>
                <a:cs typeface="+mn-cs"/>
              </a:rPr>
              <a:t>Workstream Updates</a:t>
            </a:r>
            <a:endParaRPr kumimoji="0" lang="en-IE" sz="14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9" name="Rectangle 8">
            <a:extLst>
              <a:ext uri="{FF2B5EF4-FFF2-40B4-BE49-F238E27FC236}">
                <a16:creationId xmlns:a16="http://schemas.microsoft.com/office/drawing/2014/main" id="{4C2773B9-E5E3-0753-90F4-CF2AFFDAF670}"/>
              </a:ext>
            </a:extLst>
          </p:cNvPr>
          <p:cNvSpPr/>
          <p:nvPr/>
        </p:nvSpPr>
        <p:spPr>
          <a:xfrm>
            <a:off x="248480" y="4097339"/>
            <a:ext cx="2300028" cy="444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Detailed Market Design</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D40933FD-CB8A-1236-45DE-6165FA507D6A}"/>
              </a:ext>
            </a:extLst>
          </p:cNvPr>
          <p:cNvSpPr/>
          <p:nvPr/>
        </p:nvSpPr>
        <p:spPr>
          <a:xfrm>
            <a:off x="248480" y="4646842"/>
            <a:ext cx="2300028" cy="444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Detailed Operations Design</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83D4429F-BE67-1C68-9946-C0B64187BC58}"/>
              </a:ext>
            </a:extLst>
          </p:cNvPr>
          <p:cNvSpPr/>
          <p:nvPr/>
        </p:nvSpPr>
        <p:spPr>
          <a:xfrm>
            <a:off x="248480" y="5196345"/>
            <a:ext cx="2300028" cy="444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IT Systems Design </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E896DDF4-7717-CB4C-8AC7-36F96B815749}"/>
              </a:ext>
            </a:extLst>
          </p:cNvPr>
          <p:cNvSpPr/>
          <p:nvPr/>
        </p:nvSpPr>
        <p:spPr>
          <a:xfrm>
            <a:off x="248480" y="5745848"/>
            <a:ext cx="2300028" cy="444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Regulation &amp; Licencing</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73E8D29F-9DAE-C1D1-1450-3676559349DE}"/>
              </a:ext>
            </a:extLst>
          </p:cNvPr>
          <p:cNvSpPr/>
          <p:nvPr/>
        </p:nvSpPr>
        <p:spPr>
          <a:xfrm>
            <a:off x="248480" y="6295352"/>
            <a:ext cx="2300028" cy="444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SS Code Development</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7F6D16AD-EB5F-9E1F-F6E0-F27B2C590F78}"/>
              </a:ext>
            </a:extLst>
          </p:cNvPr>
          <p:cNvSpPr/>
          <p:nvPr/>
        </p:nvSpPr>
        <p:spPr>
          <a:xfrm>
            <a:off x="2649565" y="4097339"/>
            <a:ext cx="9263839" cy="444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Schedule remains challenging due to multiple ongoing design activities. TSOs have worked with RAs to include increased optionality in consultations. However, assessment ongoing on which options may be deliverable for DASSA go-live. </a:t>
            </a:r>
            <a:endParaRPr kumimoji="0" lang="en-GB" sz="12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22" name="Rectangle 21">
            <a:extLst>
              <a:ext uri="{FF2B5EF4-FFF2-40B4-BE49-F238E27FC236}">
                <a16:creationId xmlns:a16="http://schemas.microsoft.com/office/drawing/2014/main" id="{C66563CE-EB49-BBD9-8C00-8B544D7FC86E}"/>
              </a:ext>
            </a:extLst>
          </p:cNvPr>
          <p:cNvSpPr/>
          <p:nvPr/>
        </p:nvSpPr>
        <p:spPr>
          <a:xfrm>
            <a:off x="2649565" y="4640182"/>
            <a:ext cx="9263839" cy="444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Calibri"/>
              </a:rPr>
              <a:t>Non-reserve services’ product design, locational methodology and volume forecasting methodology ongoing. Alignment needed with RAs ASAP to progress implementation activities.</a:t>
            </a:r>
          </a:p>
        </p:txBody>
      </p:sp>
      <p:sp>
        <p:nvSpPr>
          <p:cNvPr id="23" name="Rectangle 22">
            <a:extLst>
              <a:ext uri="{FF2B5EF4-FFF2-40B4-BE49-F238E27FC236}">
                <a16:creationId xmlns:a16="http://schemas.microsoft.com/office/drawing/2014/main" id="{9DF75F2A-4D78-D07C-8822-0CAD8182C747}"/>
              </a:ext>
            </a:extLst>
          </p:cNvPr>
          <p:cNvSpPr/>
          <p:nvPr/>
        </p:nvSpPr>
        <p:spPr>
          <a:xfrm>
            <a:off x="2649565" y="5183025"/>
            <a:ext cx="9263839" cy="4715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mn-cs"/>
              </a:rPr>
              <a:t>Vendor engagements progressing </a:t>
            </a:r>
            <a:r>
              <a:rPr kumimoji="0" lang="en-IE" sz="1200" b="0" i="0" u="none" strike="noStrike" kern="0" cap="none" spc="0" normalizeH="0" baseline="0" noProof="0">
                <a:ln>
                  <a:noFill/>
                </a:ln>
                <a:solidFill>
                  <a:srgbClr val="000000"/>
                </a:solidFill>
                <a:effectLst/>
                <a:uLnTx/>
                <a:uFillTx/>
                <a:latin typeface="Trebuchet MS" panose="020B0603020202020204"/>
                <a:ea typeface="+mn-ea"/>
                <a:cs typeface="+mn-cs"/>
              </a:rPr>
              <a:t>— </a:t>
            </a:r>
            <a:r>
              <a:rPr kumimoji="0" lang="en-GB" sz="1200" b="0" i="0" u="none" strike="noStrike" kern="1200" cap="none" spc="0" normalizeH="0" baseline="0" noProof="0">
                <a:ln>
                  <a:noFill/>
                </a:ln>
                <a:solidFill>
                  <a:srgbClr val="000000"/>
                </a:solidFill>
                <a:effectLst/>
                <a:uLnTx/>
                <a:uFillTx/>
                <a:latin typeface="Trebuchet MS" panose="020B0603020202020204"/>
                <a:ea typeface="+mn-ea"/>
                <a:cs typeface="Calibri"/>
              </a:rPr>
              <a:t>detailed design phase in progress with Unicorn, while </a:t>
            </a: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Calibri"/>
              </a:rPr>
              <a:t>workshops continue with downstream system vendors to support operational changes. </a:t>
            </a:r>
          </a:p>
        </p:txBody>
      </p:sp>
      <p:sp>
        <p:nvSpPr>
          <p:cNvPr id="24" name="Rectangle 23">
            <a:extLst>
              <a:ext uri="{FF2B5EF4-FFF2-40B4-BE49-F238E27FC236}">
                <a16:creationId xmlns:a16="http://schemas.microsoft.com/office/drawing/2014/main" id="{C49E9199-62C3-29D3-18B3-7B10B9D078A5}"/>
              </a:ext>
            </a:extLst>
          </p:cNvPr>
          <p:cNvSpPr/>
          <p:nvPr/>
        </p:nvSpPr>
        <p:spPr>
          <a:xfrm>
            <a:off x="2658527" y="5752509"/>
            <a:ext cx="9254877" cy="444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Grid Code review to align with the SEMC decision on the reserve product definitions ongoing, modifications in draft for submission to the September Joint Grid Code Review Panel.</a:t>
            </a:r>
            <a:r>
              <a:rPr kumimoji="0" lang="en-GB" sz="1200" b="0" i="0" u="none" strike="noStrike" kern="1200" cap="none" spc="0" normalizeH="0" baseline="0" noProof="0">
                <a:ln>
                  <a:noFill/>
                </a:ln>
                <a:solidFill>
                  <a:srgbClr val="000000"/>
                </a:solidFill>
                <a:effectLst/>
                <a:uLnTx/>
                <a:uFillTx/>
                <a:latin typeface="Trebuchet MS" panose="020B0603020202020204"/>
                <a:ea typeface="+mn-ea"/>
                <a:cs typeface="Calibri"/>
              </a:rPr>
              <a:t> RA/TSO engagement on licence modifications to commence in coming weeks.</a:t>
            </a:r>
          </a:p>
        </p:txBody>
      </p:sp>
      <p:sp>
        <p:nvSpPr>
          <p:cNvPr id="26" name="Rectangle 25">
            <a:extLst>
              <a:ext uri="{FF2B5EF4-FFF2-40B4-BE49-F238E27FC236}">
                <a16:creationId xmlns:a16="http://schemas.microsoft.com/office/drawing/2014/main" id="{514A87F3-70BA-34B0-CA8A-97412194BD4B}"/>
              </a:ext>
            </a:extLst>
          </p:cNvPr>
          <p:cNvSpPr/>
          <p:nvPr/>
        </p:nvSpPr>
        <p:spPr>
          <a:xfrm>
            <a:off x="2649564" y="6295352"/>
            <a:ext cx="9254877" cy="4449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System Services Code Working Groups have been paused over summer months, to resume once key SEMC decisions are published (DASSA Top-Up Mechanism, Parameters &amp; Scalars and Non-Reserves). Dependency on timely SEMC decisions to maintain momentum.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FFFFFF"/>
                </a:solidFill>
                <a:effectLst/>
                <a:uLnTx/>
                <a:uFillTx/>
                <a:latin typeface="-apple-system"/>
                <a:ea typeface="+mn-ea"/>
                <a:cs typeface="+mn-cs"/>
              </a:rPr>
              <a:t> </a:t>
            </a:r>
            <a:endParaRPr kumimoji="0" lang="en-GB" sz="12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p:txBody>
      </p:sp>
    </p:spTree>
    <p:extLst>
      <p:ext uri="{BB962C8B-B14F-4D97-AF65-F5344CB8AC3E}">
        <p14:creationId xmlns:p14="http://schemas.microsoft.com/office/powerpoint/2010/main" val="203807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7E747356-AA2E-06EE-1A9B-AFF858C36406}"/>
              </a:ext>
            </a:extLst>
          </p:cNvPr>
          <p:cNvSpPr>
            <a:spLocks noGrp="1"/>
          </p:cNvSpPr>
          <p:nvPr>
            <p:ph type="ctrTitle"/>
          </p:nvPr>
        </p:nvSpPr>
        <p:spPr>
          <a:xfrm>
            <a:off x="413068" y="404813"/>
            <a:ext cx="11083607" cy="905827"/>
          </a:xfrm>
        </p:spPr>
        <p:txBody>
          <a:bodyPr/>
          <a:lstStyle/>
          <a:p>
            <a:r>
              <a:rPr lang="en-GB" sz="3000"/>
              <a:t>Status of Business Design Papers</a:t>
            </a:r>
            <a:endParaRPr lang="en-IE" sz="3000"/>
          </a:p>
        </p:txBody>
      </p:sp>
      <p:sp>
        <p:nvSpPr>
          <p:cNvPr id="43" name="Rectangle 42">
            <a:extLst>
              <a:ext uri="{FF2B5EF4-FFF2-40B4-BE49-F238E27FC236}">
                <a16:creationId xmlns:a16="http://schemas.microsoft.com/office/drawing/2014/main" id="{46FF9F30-1AA6-20E8-89EB-CA5C8512B94D}"/>
              </a:ext>
            </a:extLst>
          </p:cNvPr>
          <p:cNvSpPr/>
          <p:nvPr/>
        </p:nvSpPr>
        <p:spPr>
          <a:xfrm>
            <a:off x="4054944" y="5771566"/>
            <a:ext cx="7731677" cy="5752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SEM-25-011 </a:t>
            </a: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Calibri"/>
              </a:rPr>
              <a:t>DASSA Volume Forecasting Methodology (Reserves) Decision Paper was published </a:t>
            </a: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along with the TSOs’ VFM (Reserves) Recommendations Paper</a:t>
            </a: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Calibri"/>
              </a:rPr>
              <a:t> on 24/03. TSOs to publish further information on consequential losses as agreed 17/04.</a:t>
            </a:r>
          </a:p>
        </p:txBody>
      </p:sp>
      <p:sp>
        <p:nvSpPr>
          <p:cNvPr id="47" name="Rectangle 46">
            <a:extLst>
              <a:ext uri="{FF2B5EF4-FFF2-40B4-BE49-F238E27FC236}">
                <a16:creationId xmlns:a16="http://schemas.microsoft.com/office/drawing/2014/main" id="{1A4CAA1C-96AB-9430-F355-3A7F992895D5}"/>
              </a:ext>
            </a:extLst>
          </p:cNvPr>
          <p:cNvSpPr/>
          <p:nvPr/>
        </p:nvSpPr>
        <p:spPr>
          <a:xfrm>
            <a:off x="442214" y="5771566"/>
            <a:ext cx="2161436" cy="57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Volume Forecasting Methodology (Reserves)</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3" name="Rectangle 52">
            <a:extLst>
              <a:ext uri="{FF2B5EF4-FFF2-40B4-BE49-F238E27FC236}">
                <a16:creationId xmlns:a16="http://schemas.microsoft.com/office/drawing/2014/main" id="{FA792A11-9685-FEB9-700E-39256BCC2698}"/>
              </a:ext>
            </a:extLst>
          </p:cNvPr>
          <p:cNvSpPr/>
          <p:nvPr/>
        </p:nvSpPr>
        <p:spPr>
          <a:xfrm>
            <a:off x="450605" y="2125669"/>
            <a:ext cx="1866473" cy="215444"/>
          </a:xfrm>
          <a:prstGeom prst="rect">
            <a:avLst/>
          </a:prstGeom>
          <a:solidFill>
            <a:schemeClr val="bg1"/>
          </a:solidFill>
          <a:ln>
            <a:noFill/>
            <a:prstDash val="dash"/>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768"/>
                </a:solidFill>
                <a:effectLst/>
                <a:uLnTx/>
                <a:uFillTx/>
                <a:latin typeface="Trebuchet MS" panose="020B0603020202020204"/>
                <a:ea typeface="Microsoft Himalaya" panose="01010100010101010101" pitchFamily="2" charset="0"/>
                <a:cs typeface="Microsoft Himalaya" panose="01010100010101010101" pitchFamily="2" charset="0"/>
              </a:rPr>
              <a:t>Open Design Activities</a:t>
            </a:r>
          </a:p>
        </p:txBody>
      </p:sp>
      <p:cxnSp>
        <p:nvCxnSpPr>
          <p:cNvPr id="55" name="Straight Connector 54">
            <a:extLst>
              <a:ext uri="{FF2B5EF4-FFF2-40B4-BE49-F238E27FC236}">
                <a16:creationId xmlns:a16="http://schemas.microsoft.com/office/drawing/2014/main" id="{31094C20-B993-3112-3CE0-D5045F8BCDD3}"/>
              </a:ext>
            </a:extLst>
          </p:cNvPr>
          <p:cNvCxnSpPr>
            <a:cxnSpLocks/>
          </p:cNvCxnSpPr>
          <p:nvPr/>
        </p:nvCxnSpPr>
        <p:spPr>
          <a:xfrm>
            <a:off x="442214" y="1257306"/>
            <a:ext cx="11276239" cy="0"/>
          </a:xfrm>
          <a:prstGeom prst="line">
            <a:avLst/>
          </a:prstGeom>
          <a:noFill/>
          <a:ln w="28575" cap="flat" cmpd="sng" algn="ctr">
            <a:solidFill>
              <a:schemeClr val="tx2"/>
            </a:solidFill>
            <a:prstDash val="solid"/>
            <a:miter lim="800000"/>
          </a:ln>
          <a:effectLst/>
        </p:spPr>
      </p:cxnSp>
      <p:cxnSp>
        <p:nvCxnSpPr>
          <p:cNvPr id="56" name="Straight Connector 55">
            <a:extLst>
              <a:ext uri="{FF2B5EF4-FFF2-40B4-BE49-F238E27FC236}">
                <a16:creationId xmlns:a16="http://schemas.microsoft.com/office/drawing/2014/main" id="{0F4C4649-098D-EC85-48C6-1761791FA083}"/>
              </a:ext>
            </a:extLst>
          </p:cNvPr>
          <p:cNvCxnSpPr>
            <a:cxnSpLocks/>
          </p:cNvCxnSpPr>
          <p:nvPr/>
        </p:nvCxnSpPr>
        <p:spPr>
          <a:xfrm>
            <a:off x="442214" y="1843995"/>
            <a:ext cx="11276239" cy="0"/>
          </a:xfrm>
          <a:prstGeom prst="line">
            <a:avLst/>
          </a:prstGeom>
          <a:noFill/>
          <a:ln w="28575" cap="flat" cmpd="sng" algn="ctr">
            <a:solidFill>
              <a:schemeClr val="tx2"/>
            </a:solidFill>
            <a:prstDash val="solid"/>
            <a:miter lim="800000"/>
          </a:ln>
          <a:effectLst/>
        </p:spPr>
      </p:cxnSp>
      <p:sp>
        <p:nvSpPr>
          <p:cNvPr id="57" name="TextBox 56">
            <a:extLst>
              <a:ext uri="{FF2B5EF4-FFF2-40B4-BE49-F238E27FC236}">
                <a16:creationId xmlns:a16="http://schemas.microsoft.com/office/drawing/2014/main" id="{6C7CDF73-B157-54EF-79DB-BDEB2F314E06}"/>
              </a:ext>
            </a:extLst>
          </p:cNvPr>
          <p:cNvSpPr txBox="1"/>
          <p:nvPr/>
        </p:nvSpPr>
        <p:spPr>
          <a:xfrm>
            <a:off x="442214" y="1353932"/>
            <a:ext cx="11276239"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rebuchet MS" panose="020B0603020202020204"/>
                <a:ea typeface="+mn-ea"/>
                <a:cs typeface="+mn-cs"/>
              </a:rPr>
              <a:t>As part of the FASS Programme there are a number of consultations and publications in progress. Phased Implementation Roadmap (PIR) V3.0 was published on the 5th of June following agreement with the RAs. </a:t>
            </a:r>
          </a:p>
        </p:txBody>
      </p:sp>
      <p:sp>
        <p:nvSpPr>
          <p:cNvPr id="5" name="Rectangle 4">
            <a:extLst>
              <a:ext uri="{FF2B5EF4-FFF2-40B4-BE49-F238E27FC236}">
                <a16:creationId xmlns:a16="http://schemas.microsoft.com/office/drawing/2014/main" id="{72963D9F-F170-531D-34C1-0BBA0182FDF8}"/>
              </a:ext>
            </a:extLst>
          </p:cNvPr>
          <p:cNvSpPr/>
          <p:nvPr/>
        </p:nvSpPr>
        <p:spPr>
          <a:xfrm>
            <a:off x="2727383" y="5771566"/>
            <a:ext cx="1194645" cy="57528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tab pos="88900" algn="l"/>
              </a:tabLst>
              <a:defRPr/>
            </a:pPr>
            <a:r>
              <a:rPr kumimoji="0" lang="en-GB" sz="1050" b="0" i="0" u="none" strike="noStrike" kern="1200" cap="none" spc="0" normalizeH="0" baseline="0" noProof="0">
                <a:ln>
                  <a:noFill/>
                </a:ln>
                <a:solidFill>
                  <a:srgbClr val="000000"/>
                </a:solidFill>
                <a:effectLst/>
                <a:uLnTx/>
                <a:uFillTx/>
                <a:latin typeface="Trebuchet MS" panose="020B0603020202020204"/>
                <a:ea typeface="+mn-ea"/>
                <a:cs typeface="Calibri"/>
              </a:rPr>
              <a:t>Closed.</a:t>
            </a:r>
          </a:p>
          <a:p>
            <a:pPr marL="0" marR="0" lvl="0" indent="0" algn="ctr" defTabSz="914400" rtl="0" eaLnBrk="1" fontAlgn="base" latinLnBrk="0" hangingPunct="1">
              <a:lnSpc>
                <a:spcPct val="100000"/>
              </a:lnSpc>
              <a:spcBef>
                <a:spcPct val="0"/>
              </a:spcBef>
              <a:spcAft>
                <a:spcPct val="0"/>
              </a:spcAft>
              <a:buClrTx/>
              <a:buSzTx/>
              <a:buFontTx/>
              <a:buNone/>
              <a:tabLst>
                <a:tab pos="88900" algn="l"/>
              </a:tabLst>
              <a:defRPr/>
            </a:pPr>
            <a:r>
              <a:rPr kumimoji="0" lang="en-GB" sz="1050" b="0" i="0" u="none" strike="noStrike" kern="1200" cap="none" spc="0" normalizeH="0" baseline="0" noProof="0">
                <a:ln>
                  <a:noFill/>
                </a:ln>
                <a:solidFill>
                  <a:srgbClr val="000000"/>
                </a:solidFill>
                <a:effectLst/>
                <a:uLnTx/>
                <a:uFillTx/>
                <a:latin typeface="Trebuchet MS" panose="020B0603020202020204"/>
                <a:ea typeface="+mn-ea"/>
                <a:cs typeface="Calibri"/>
              </a:rPr>
              <a:t>SEMC Decision published</a:t>
            </a:r>
            <a:endParaRPr kumimoji="0" lang="en-IE" sz="1050" b="0" i="0" u="none" strike="noStrike" kern="1200" cap="none" spc="0" normalizeH="0" baseline="0" noProof="0">
              <a:ln>
                <a:noFill/>
              </a:ln>
              <a:solidFill>
                <a:srgbClr val="000000"/>
              </a:solidFill>
              <a:effectLst/>
              <a:uLnTx/>
              <a:uFillTx/>
              <a:latin typeface="Trebuchet MS" panose="020B0603020202020204"/>
              <a:ea typeface="+mn-ea"/>
              <a:cs typeface="Calibri"/>
            </a:endParaRPr>
          </a:p>
        </p:txBody>
      </p:sp>
      <p:grpSp>
        <p:nvGrpSpPr>
          <p:cNvPr id="17" name="Group 16">
            <a:extLst>
              <a:ext uri="{FF2B5EF4-FFF2-40B4-BE49-F238E27FC236}">
                <a16:creationId xmlns:a16="http://schemas.microsoft.com/office/drawing/2014/main" id="{73618C7E-84D4-12B6-9074-E03967EB90A8}"/>
              </a:ext>
            </a:extLst>
          </p:cNvPr>
          <p:cNvGrpSpPr/>
          <p:nvPr/>
        </p:nvGrpSpPr>
        <p:grpSpPr>
          <a:xfrm>
            <a:off x="450605" y="2560774"/>
            <a:ext cx="11344408" cy="510065"/>
            <a:chOff x="450605" y="3060861"/>
            <a:chExt cx="11344408" cy="510065"/>
          </a:xfrm>
        </p:grpSpPr>
        <p:sp>
          <p:nvSpPr>
            <p:cNvPr id="44" name="Rectangle 43">
              <a:extLst>
                <a:ext uri="{FF2B5EF4-FFF2-40B4-BE49-F238E27FC236}">
                  <a16:creationId xmlns:a16="http://schemas.microsoft.com/office/drawing/2014/main" id="{FC7DC33F-19AF-99B1-C315-9A75128407FC}"/>
                </a:ext>
              </a:extLst>
            </p:cNvPr>
            <p:cNvSpPr/>
            <p:nvPr/>
          </p:nvSpPr>
          <p:spPr>
            <a:xfrm>
              <a:off x="4063336" y="3060862"/>
              <a:ext cx="7731677" cy="5100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Trebuchet MS" panose="020B0603020202020204"/>
                  <a:ea typeface="+mn-ea"/>
                  <a:cs typeface="Calibri"/>
                </a:rPr>
                <a:t>Final Recommendations Paper submitted to the RAs 07/08. SEMC decision expected in August.</a:t>
              </a:r>
              <a:endParaRPr kumimoji="0" lang="en-US" sz="1200" b="0" i="0" u="none" strike="noStrike" kern="1200" cap="none" spc="0" normalizeH="0" baseline="0" noProof="0">
                <a:ln>
                  <a:noFill/>
                </a:ln>
                <a:solidFill>
                  <a:srgbClr val="000000"/>
                </a:solidFill>
                <a:effectLst/>
                <a:uLnTx/>
                <a:uFillTx/>
                <a:latin typeface="Trebuchet MS" panose="020B0603020202020204"/>
                <a:ea typeface="+mn-ea"/>
                <a:cs typeface="Calibri"/>
              </a:endParaRPr>
            </a:p>
          </p:txBody>
        </p:sp>
        <p:sp>
          <p:nvSpPr>
            <p:cNvPr id="48" name="Rectangle 47">
              <a:extLst>
                <a:ext uri="{FF2B5EF4-FFF2-40B4-BE49-F238E27FC236}">
                  <a16:creationId xmlns:a16="http://schemas.microsoft.com/office/drawing/2014/main" id="{16F2436F-2E29-50A2-76DA-44F2E514540F}"/>
                </a:ext>
              </a:extLst>
            </p:cNvPr>
            <p:cNvSpPr/>
            <p:nvPr/>
          </p:nvSpPr>
          <p:spPr>
            <a:xfrm>
              <a:off x="450605" y="3060861"/>
              <a:ext cx="2161436" cy="510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Residual Availability Determination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(FAM Alternative)</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5E84BF8D-1392-B3CD-3FEF-3C1200FA6386}"/>
                </a:ext>
              </a:extLst>
            </p:cNvPr>
            <p:cNvSpPr/>
            <p:nvPr/>
          </p:nvSpPr>
          <p:spPr>
            <a:xfrm>
              <a:off x="2732709" y="3060862"/>
              <a:ext cx="1194645" cy="5100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tab pos="88900" algn="l"/>
                </a:tabLst>
                <a:defRPr/>
              </a:pPr>
              <a:r>
                <a:rPr kumimoji="0" lang="en-GB" sz="1050" b="0" i="0" u="none" strike="noStrike" kern="1200" cap="none" spc="0" normalizeH="0" baseline="0" noProof="0">
                  <a:ln>
                    <a:noFill/>
                  </a:ln>
                  <a:solidFill>
                    <a:srgbClr val="000000"/>
                  </a:solidFill>
                  <a:effectLst/>
                  <a:uLnTx/>
                  <a:uFillTx/>
                  <a:latin typeface="Trebuchet MS" panose="020B0603020202020204"/>
                  <a:ea typeface="+mn-ea"/>
                  <a:cs typeface="Calibri"/>
                </a:rPr>
                <a:t>Recommendations Paper submitted to SEMC</a:t>
              </a: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grpSp>
        <p:nvGrpSpPr>
          <p:cNvPr id="20" name="Group 19">
            <a:extLst>
              <a:ext uri="{FF2B5EF4-FFF2-40B4-BE49-F238E27FC236}">
                <a16:creationId xmlns:a16="http://schemas.microsoft.com/office/drawing/2014/main" id="{ADC1B4CC-F413-CEFE-C8AF-825CA5ABB200}"/>
              </a:ext>
            </a:extLst>
          </p:cNvPr>
          <p:cNvGrpSpPr/>
          <p:nvPr/>
        </p:nvGrpSpPr>
        <p:grpSpPr>
          <a:xfrm>
            <a:off x="442948" y="5184877"/>
            <a:ext cx="11344408" cy="510064"/>
            <a:chOff x="442948" y="2441457"/>
            <a:chExt cx="11344408" cy="510064"/>
          </a:xfrm>
        </p:grpSpPr>
        <p:sp>
          <p:nvSpPr>
            <p:cNvPr id="49" name="Rectangle 48">
              <a:extLst>
                <a:ext uri="{FF2B5EF4-FFF2-40B4-BE49-F238E27FC236}">
                  <a16:creationId xmlns:a16="http://schemas.microsoft.com/office/drawing/2014/main" id="{AD82E11A-17C8-72C3-C42F-1E37EBF88A6D}"/>
                </a:ext>
              </a:extLst>
            </p:cNvPr>
            <p:cNvSpPr/>
            <p:nvPr/>
          </p:nvSpPr>
          <p:spPr>
            <a:xfrm>
              <a:off x="442948" y="2441457"/>
              <a:ext cx="2161436" cy="510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DS3 SS Tariffs to FASS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(The Gap)</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2" name="Rectangle 51">
              <a:extLst>
                <a:ext uri="{FF2B5EF4-FFF2-40B4-BE49-F238E27FC236}">
                  <a16:creationId xmlns:a16="http://schemas.microsoft.com/office/drawing/2014/main" id="{38EBC1E4-2CF5-C6B4-7375-6B96EADD7CA4}"/>
                </a:ext>
              </a:extLst>
            </p:cNvPr>
            <p:cNvSpPr/>
            <p:nvPr/>
          </p:nvSpPr>
          <p:spPr>
            <a:xfrm>
              <a:off x="4055679" y="2441457"/>
              <a:ext cx="7731677" cy="5100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Calibri"/>
                </a:rPr>
                <a:t>SEM-25-031 DS3 SS Tariffs to FASS “The Gap” Decision Paper was published together with the TSOs’ Recommendation Paper on 23/06.</a:t>
              </a:r>
            </a:p>
          </p:txBody>
        </p:sp>
        <p:sp>
          <p:nvSpPr>
            <p:cNvPr id="7" name="Rectangle 6">
              <a:extLst>
                <a:ext uri="{FF2B5EF4-FFF2-40B4-BE49-F238E27FC236}">
                  <a16:creationId xmlns:a16="http://schemas.microsoft.com/office/drawing/2014/main" id="{67352F03-DA29-3D63-15BC-D69E89C7180C}"/>
                </a:ext>
              </a:extLst>
            </p:cNvPr>
            <p:cNvSpPr/>
            <p:nvPr/>
          </p:nvSpPr>
          <p:spPr>
            <a:xfrm>
              <a:off x="2732709" y="2441457"/>
              <a:ext cx="1194645" cy="5100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tab pos="88900" algn="l"/>
                </a:tabLst>
                <a:defRPr/>
              </a:pPr>
              <a:r>
                <a:rPr kumimoji="0" lang="en-GB" sz="1050" b="0" i="0" u="none" strike="noStrike" kern="1200" cap="none" spc="0" normalizeH="0" baseline="0" noProof="0">
                  <a:ln>
                    <a:noFill/>
                  </a:ln>
                  <a:solidFill>
                    <a:srgbClr val="000000"/>
                  </a:solidFill>
                  <a:effectLst/>
                  <a:uLnTx/>
                  <a:uFillTx/>
                  <a:latin typeface="Trebuchet MS" panose="020B0603020202020204"/>
                  <a:ea typeface="+mn-ea"/>
                  <a:cs typeface="Calibri"/>
                </a:rPr>
                <a:t>Closed.</a:t>
              </a:r>
            </a:p>
            <a:p>
              <a:pPr marL="0" marR="0" lvl="0" indent="0" algn="ctr" defTabSz="914400" rtl="0" eaLnBrk="1" fontAlgn="base" latinLnBrk="0" hangingPunct="1">
                <a:lnSpc>
                  <a:spcPct val="100000"/>
                </a:lnSpc>
                <a:spcBef>
                  <a:spcPct val="0"/>
                </a:spcBef>
                <a:spcAft>
                  <a:spcPct val="0"/>
                </a:spcAft>
                <a:buClrTx/>
                <a:buSzTx/>
                <a:buFontTx/>
                <a:buNone/>
                <a:tabLst>
                  <a:tab pos="88900" algn="l"/>
                </a:tabLst>
                <a:defRPr/>
              </a:pPr>
              <a:r>
                <a:rPr kumimoji="0" lang="en-GB" sz="1050" b="0" i="0" u="none" strike="noStrike" kern="1200" cap="none" spc="0" normalizeH="0" baseline="0" noProof="0">
                  <a:ln>
                    <a:noFill/>
                  </a:ln>
                  <a:solidFill>
                    <a:srgbClr val="000000"/>
                  </a:solidFill>
                  <a:effectLst/>
                  <a:uLnTx/>
                  <a:uFillTx/>
                  <a:latin typeface="Trebuchet MS" panose="020B0603020202020204"/>
                  <a:ea typeface="+mn-ea"/>
                  <a:cs typeface="Calibri"/>
                </a:rPr>
                <a:t>SEMC Decision published</a:t>
              </a:r>
              <a:endParaRPr kumimoji="0" lang="en-IE" sz="1050" b="0" i="0" u="none" strike="noStrike" kern="1200" cap="none" spc="0" normalizeH="0" baseline="0" noProof="0">
                <a:ln>
                  <a:noFill/>
                </a:ln>
                <a:solidFill>
                  <a:srgbClr val="000000"/>
                </a:solidFill>
                <a:effectLst/>
                <a:uLnTx/>
                <a:uFillTx/>
                <a:latin typeface="Trebuchet MS" panose="020B0603020202020204"/>
                <a:ea typeface="+mn-ea"/>
                <a:cs typeface="Calibri"/>
              </a:endParaRPr>
            </a:p>
          </p:txBody>
        </p:sp>
      </p:grpSp>
      <p:sp>
        <p:nvSpPr>
          <p:cNvPr id="8" name="Rectangle 7">
            <a:extLst>
              <a:ext uri="{FF2B5EF4-FFF2-40B4-BE49-F238E27FC236}">
                <a16:creationId xmlns:a16="http://schemas.microsoft.com/office/drawing/2014/main" id="{FAD44F48-D3C3-2F05-37A4-9776379696BA}"/>
              </a:ext>
            </a:extLst>
          </p:cNvPr>
          <p:cNvSpPr/>
          <p:nvPr/>
        </p:nvSpPr>
        <p:spPr>
          <a:xfrm>
            <a:off x="4063336" y="2117876"/>
            <a:ext cx="599523" cy="215444"/>
          </a:xfrm>
          <a:prstGeom prst="rect">
            <a:avLst/>
          </a:prstGeom>
          <a:solidFill>
            <a:schemeClr val="bg1"/>
          </a:solidFill>
          <a:ln>
            <a:noFill/>
            <a:prstDash val="dash"/>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768"/>
                </a:solidFill>
                <a:effectLst/>
                <a:uLnTx/>
                <a:uFillTx/>
                <a:latin typeface="Trebuchet MS" panose="020B0603020202020204"/>
                <a:ea typeface="Microsoft Himalaya" panose="01010100010101010101" pitchFamily="2" charset="0"/>
                <a:cs typeface="Microsoft Himalaya" panose="01010100010101010101" pitchFamily="2" charset="0"/>
              </a:rPr>
              <a:t>Update</a:t>
            </a:r>
          </a:p>
        </p:txBody>
      </p:sp>
      <p:grpSp>
        <p:nvGrpSpPr>
          <p:cNvPr id="15" name="Group 14">
            <a:extLst>
              <a:ext uri="{FF2B5EF4-FFF2-40B4-BE49-F238E27FC236}">
                <a16:creationId xmlns:a16="http://schemas.microsoft.com/office/drawing/2014/main" id="{598C251C-F48D-6F03-14FF-4FB8B3838EEB}"/>
              </a:ext>
            </a:extLst>
          </p:cNvPr>
          <p:cNvGrpSpPr/>
          <p:nvPr/>
        </p:nvGrpSpPr>
        <p:grpSpPr>
          <a:xfrm>
            <a:off x="450605" y="3913924"/>
            <a:ext cx="11344408" cy="510067"/>
            <a:chOff x="450605" y="4299669"/>
            <a:chExt cx="11344408" cy="510067"/>
          </a:xfrm>
        </p:grpSpPr>
        <p:sp>
          <p:nvSpPr>
            <p:cNvPr id="9" name="Rectangle 8">
              <a:extLst>
                <a:ext uri="{FF2B5EF4-FFF2-40B4-BE49-F238E27FC236}">
                  <a16:creationId xmlns:a16="http://schemas.microsoft.com/office/drawing/2014/main" id="{14123F7E-654C-A5C1-2892-2E9CCB9F27ED}"/>
                </a:ext>
              </a:extLst>
            </p:cNvPr>
            <p:cNvSpPr/>
            <p:nvPr/>
          </p:nvSpPr>
          <p:spPr>
            <a:xfrm>
              <a:off x="450605" y="4299669"/>
              <a:ext cx="2161436" cy="510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Non – Reserve Services</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BEA5A470-AF1D-91FC-A61E-FD092EDFF667}"/>
                </a:ext>
              </a:extLst>
            </p:cNvPr>
            <p:cNvSpPr/>
            <p:nvPr/>
          </p:nvSpPr>
          <p:spPr>
            <a:xfrm>
              <a:off x="4063336" y="4299672"/>
              <a:ext cx="7731677" cy="5100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tab pos="88900" algn="l"/>
                </a:tabLst>
                <a:defRPr/>
              </a:pPr>
              <a:r>
                <a:rPr kumimoji="0" lang="en-GB" sz="1200" b="0" i="0" u="none" strike="noStrike" kern="1200" cap="none" spc="0" normalizeH="0" baseline="0" noProof="0">
                  <a:ln>
                    <a:noFill/>
                  </a:ln>
                  <a:solidFill>
                    <a:srgbClr val="000000"/>
                  </a:solidFill>
                  <a:effectLst/>
                  <a:uLnTx/>
                  <a:uFillTx/>
                  <a:latin typeface="Trebuchet MS" panose="020B0603020202020204"/>
                  <a:ea typeface="+mn-ea"/>
                  <a:cs typeface="Calibri"/>
                </a:rPr>
                <a:t>TSOs responding to RA feedback on draft Consultation Paper. Internal and RA reviews ongoing. RA-TSO alignment on direction of travel needed ASAP </a:t>
              </a: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Calibri"/>
                </a:rPr>
                <a:t>to progress implementation activities.</a:t>
              </a:r>
              <a:r>
                <a:rPr kumimoji="0" lang="en-GB" sz="1200" b="0" i="0" u="none" strike="noStrike" kern="1200" cap="none" spc="0" normalizeH="0" baseline="0" noProof="0">
                  <a:ln>
                    <a:noFill/>
                  </a:ln>
                  <a:solidFill>
                    <a:srgbClr val="000000"/>
                  </a:solidFill>
                  <a:effectLst/>
                  <a:uLnTx/>
                  <a:uFillTx/>
                  <a:latin typeface="Trebuchet MS" panose="020B0603020202020204"/>
                  <a:ea typeface="+mn-ea"/>
                  <a:cs typeface="Calibri"/>
                </a:rPr>
                <a:t> </a:t>
              </a:r>
              <a:endParaRPr kumimoji="0" lang="en-GB" sz="1200" b="0" i="0" u="none" strike="noStrike" kern="1200" cap="none" spc="0" normalizeH="0" baseline="0" noProof="0">
                <a:ln>
                  <a:noFill/>
                </a:ln>
                <a:solidFill>
                  <a:srgbClr val="000000"/>
                </a:solidFill>
                <a:effectLst/>
                <a:highlight>
                  <a:srgbClr val="FFFF00"/>
                </a:highlight>
                <a:uLnTx/>
                <a:uFillTx/>
                <a:latin typeface="Trebuchet MS" panose="020B0603020202020204"/>
                <a:ea typeface="+mn-ea"/>
                <a:cs typeface="Calibri"/>
              </a:endParaRPr>
            </a:p>
          </p:txBody>
        </p:sp>
        <p:sp>
          <p:nvSpPr>
            <p:cNvPr id="11" name="Rectangle 10">
              <a:extLst>
                <a:ext uri="{FF2B5EF4-FFF2-40B4-BE49-F238E27FC236}">
                  <a16:creationId xmlns:a16="http://schemas.microsoft.com/office/drawing/2014/main" id="{92F3AC44-3121-FD95-BCD5-F954C5908D6C}"/>
                </a:ext>
              </a:extLst>
            </p:cNvPr>
            <p:cNvSpPr/>
            <p:nvPr/>
          </p:nvSpPr>
          <p:spPr>
            <a:xfrm>
              <a:off x="2732709" y="4299672"/>
              <a:ext cx="1194645" cy="5100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tab pos="88900" algn="l"/>
                </a:tabLst>
                <a:defRPr/>
              </a:pPr>
              <a:r>
                <a:rPr kumimoji="0" lang="en-GB" sz="1050" b="0" i="0" u="none" strike="noStrike" kern="1200" cap="none" spc="0" normalizeH="0" baseline="0" noProof="0">
                  <a:ln>
                    <a:noFill/>
                  </a:ln>
                  <a:solidFill>
                    <a:srgbClr val="000000"/>
                  </a:solidFill>
                  <a:effectLst/>
                  <a:uLnTx/>
                  <a:uFillTx/>
                  <a:latin typeface="Trebuchet MS" panose="020B0603020202020204"/>
                  <a:ea typeface="+mn-ea"/>
                  <a:cs typeface="Calibri"/>
                </a:rPr>
                <a:t>Work in progress (TSOs)</a:t>
              </a:r>
              <a:endParaRPr kumimoji="0" lang="en-IE" sz="1050" b="0" i="0" u="none" strike="noStrike" kern="1200" cap="none" spc="0" normalizeH="0" baseline="0" noProof="0">
                <a:ln>
                  <a:noFill/>
                </a:ln>
                <a:solidFill>
                  <a:srgbClr val="000000"/>
                </a:solidFill>
                <a:effectLst/>
                <a:uLnTx/>
                <a:uFillTx/>
                <a:latin typeface="Trebuchet MS" panose="020B0603020202020204"/>
                <a:ea typeface="+mn-ea"/>
                <a:cs typeface="Calibri"/>
              </a:endParaRPr>
            </a:p>
          </p:txBody>
        </p:sp>
      </p:grpSp>
      <p:grpSp>
        <p:nvGrpSpPr>
          <p:cNvPr id="16" name="Group 15">
            <a:extLst>
              <a:ext uri="{FF2B5EF4-FFF2-40B4-BE49-F238E27FC236}">
                <a16:creationId xmlns:a16="http://schemas.microsoft.com/office/drawing/2014/main" id="{6676239C-D679-4405-3207-B44A2F66CAF4}"/>
              </a:ext>
            </a:extLst>
          </p:cNvPr>
          <p:cNvGrpSpPr/>
          <p:nvPr/>
        </p:nvGrpSpPr>
        <p:grpSpPr>
          <a:xfrm>
            <a:off x="452003" y="3237348"/>
            <a:ext cx="11344408" cy="549814"/>
            <a:chOff x="452003" y="3680265"/>
            <a:chExt cx="11344408" cy="549814"/>
          </a:xfrm>
        </p:grpSpPr>
        <p:sp>
          <p:nvSpPr>
            <p:cNvPr id="21" name="Rectangle 20">
              <a:extLst>
                <a:ext uri="{FF2B5EF4-FFF2-40B4-BE49-F238E27FC236}">
                  <a16:creationId xmlns:a16="http://schemas.microsoft.com/office/drawing/2014/main" id="{CE00EEAD-F086-ABD5-ADFB-C73EDFA12BB3}"/>
                </a:ext>
              </a:extLst>
            </p:cNvPr>
            <p:cNvSpPr/>
            <p:nvPr/>
          </p:nvSpPr>
          <p:spPr>
            <a:xfrm>
              <a:off x="452003" y="3680265"/>
              <a:ext cx="2161436" cy="510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Trebuchet MS" panose="020B0603020202020204"/>
                  <a:ea typeface="+mn-ea"/>
                  <a:cs typeface="+mn-cs"/>
                </a:rPr>
                <a:t>Parameters &amp; Scalars</a:t>
              </a:r>
              <a:endParaRPr kumimoji="0" lang="en-IE" sz="12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2" name="Rectangle 21">
              <a:extLst>
                <a:ext uri="{FF2B5EF4-FFF2-40B4-BE49-F238E27FC236}">
                  <a16:creationId xmlns:a16="http://schemas.microsoft.com/office/drawing/2014/main" id="{54CA21E2-3F99-7D08-E5BD-066EFBD91267}"/>
                </a:ext>
              </a:extLst>
            </p:cNvPr>
            <p:cNvSpPr/>
            <p:nvPr/>
          </p:nvSpPr>
          <p:spPr>
            <a:xfrm>
              <a:off x="4064734" y="3680267"/>
              <a:ext cx="7731677" cy="5498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tab pos="88900" algn="l"/>
                </a:tabLst>
                <a:defRPr/>
              </a:pPr>
              <a:r>
                <a:rPr kumimoji="0" lang="en-GB" sz="1200" b="0" i="0" u="none" strike="noStrike" kern="1200" cap="none" spc="0" normalizeH="0" baseline="0" noProof="0">
                  <a:ln>
                    <a:noFill/>
                  </a:ln>
                  <a:solidFill>
                    <a:srgbClr val="000000"/>
                  </a:solidFill>
                  <a:effectLst/>
                  <a:uLnTx/>
                  <a:uFillTx/>
                  <a:latin typeface="Trebuchet MS" panose="020B0603020202020204"/>
                  <a:ea typeface="+mn-ea"/>
                  <a:cs typeface="Calibri"/>
                </a:rPr>
                <a:t>P&amp;S consultation closed on 25/07, 19 responses received. Early insights shared with RAs, with further engagement ongoing. Initial drafting of the recommendations paper has commenced.</a:t>
              </a:r>
            </a:p>
          </p:txBody>
        </p:sp>
        <p:sp>
          <p:nvSpPr>
            <p:cNvPr id="23" name="Rectangle 22">
              <a:extLst>
                <a:ext uri="{FF2B5EF4-FFF2-40B4-BE49-F238E27FC236}">
                  <a16:creationId xmlns:a16="http://schemas.microsoft.com/office/drawing/2014/main" id="{45305E73-5234-4423-7515-4E38713121ED}"/>
                </a:ext>
              </a:extLst>
            </p:cNvPr>
            <p:cNvSpPr/>
            <p:nvPr/>
          </p:nvSpPr>
          <p:spPr>
            <a:xfrm>
              <a:off x="2732709" y="3680267"/>
              <a:ext cx="1194645" cy="5498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marL="0" marR="0" lvl="0" indent="0" algn="ctr" defTabSz="914400" rtl="0" eaLnBrk="1" fontAlgn="auto" latinLnBrk="0" hangingPunct="1">
                <a:lnSpc>
                  <a:spcPct val="100000"/>
                </a:lnSpc>
                <a:spcBef>
                  <a:spcPct val="0"/>
                </a:spcBef>
                <a:spcAft>
                  <a:spcPct val="0"/>
                </a:spcAft>
                <a:buClrTx/>
                <a:buSzTx/>
                <a:buFontTx/>
                <a:buNone/>
                <a:tabLst>
                  <a:tab pos="88900" algn="l"/>
                </a:tabLst>
                <a:defRPr/>
              </a:pPr>
              <a:r>
                <a:rPr kumimoji="0" lang="en-GB" sz="1050" b="0" i="0" u="none" strike="noStrike" kern="1200" cap="none" spc="0" normalizeH="0" baseline="0" noProof="0">
                  <a:ln>
                    <a:noFill/>
                  </a:ln>
                  <a:solidFill>
                    <a:srgbClr val="000000"/>
                  </a:solidFill>
                  <a:effectLst/>
                  <a:uLnTx/>
                  <a:uFillTx/>
                  <a:latin typeface="Trebuchet MS" panose="020B0603020202020204"/>
                  <a:ea typeface="+mn-ea"/>
                  <a:cs typeface="Calibri"/>
                </a:rPr>
                <a:t>Recommendations Paper in progress</a:t>
              </a: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19" name="Rectangle 18">
            <a:extLst>
              <a:ext uri="{FF2B5EF4-FFF2-40B4-BE49-F238E27FC236}">
                <a16:creationId xmlns:a16="http://schemas.microsoft.com/office/drawing/2014/main" id="{A4180D32-217F-F698-4947-AF455F580B56}"/>
              </a:ext>
            </a:extLst>
          </p:cNvPr>
          <p:cNvSpPr/>
          <p:nvPr/>
        </p:nvSpPr>
        <p:spPr>
          <a:xfrm>
            <a:off x="2709352" y="2125669"/>
            <a:ext cx="511358" cy="215444"/>
          </a:xfrm>
          <a:prstGeom prst="rect">
            <a:avLst/>
          </a:prstGeom>
          <a:solidFill>
            <a:schemeClr val="bg1"/>
          </a:solidFill>
          <a:ln>
            <a:noFill/>
            <a:prstDash val="dash"/>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768"/>
                </a:solidFill>
                <a:effectLst/>
                <a:uLnTx/>
                <a:uFillTx/>
                <a:latin typeface="Trebuchet MS" panose="020B0603020202020204"/>
                <a:ea typeface="Microsoft Himalaya" panose="01010100010101010101" pitchFamily="2" charset="0"/>
                <a:cs typeface="Microsoft Himalaya" panose="01010100010101010101" pitchFamily="2" charset="0"/>
              </a:rPr>
              <a:t>Status</a:t>
            </a:r>
          </a:p>
        </p:txBody>
      </p:sp>
      <p:sp>
        <p:nvSpPr>
          <p:cNvPr id="4" name="Rectangle 3">
            <a:extLst>
              <a:ext uri="{FF2B5EF4-FFF2-40B4-BE49-F238E27FC236}">
                <a16:creationId xmlns:a16="http://schemas.microsoft.com/office/drawing/2014/main" id="{767F5BAB-1B88-FABD-1873-34F4C8333650}"/>
              </a:ext>
            </a:extLst>
          </p:cNvPr>
          <p:cNvSpPr/>
          <p:nvPr/>
        </p:nvSpPr>
        <p:spPr>
          <a:xfrm>
            <a:off x="445279" y="4889183"/>
            <a:ext cx="1975477" cy="215444"/>
          </a:xfrm>
          <a:prstGeom prst="rect">
            <a:avLst/>
          </a:prstGeom>
          <a:solidFill>
            <a:schemeClr val="bg1"/>
          </a:solidFill>
          <a:ln>
            <a:noFill/>
            <a:prstDash val="dash"/>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768"/>
                </a:solidFill>
                <a:effectLst/>
                <a:uLnTx/>
                <a:uFillTx/>
                <a:latin typeface="Trebuchet MS" panose="020B0603020202020204"/>
                <a:ea typeface="Microsoft Himalaya" panose="01010100010101010101" pitchFamily="2" charset="0"/>
                <a:cs typeface="Microsoft Himalaya" panose="01010100010101010101" pitchFamily="2" charset="0"/>
              </a:rPr>
              <a:t>Closed Design Activities</a:t>
            </a:r>
          </a:p>
        </p:txBody>
      </p:sp>
      <p:sp>
        <p:nvSpPr>
          <p:cNvPr id="12" name="Rectangle 11">
            <a:extLst>
              <a:ext uri="{FF2B5EF4-FFF2-40B4-BE49-F238E27FC236}">
                <a16:creationId xmlns:a16="http://schemas.microsoft.com/office/drawing/2014/main" id="{4FC7B8CE-AF60-7289-7C25-E6314308C42A}"/>
              </a:ext>
            </a:extLst>
          </p:cNvPr>
          <p:cNvSpPr/>
          <p:nvPr/>
        </p:nvSpPr>
        <p:spPr>
          <a:xfrm>
            <a:off x="4058010" y="4881390"/>
            <a:ext cx="599523" cy="215444"/>
          </a:xfrm>
          <a:prstGeom prst="rect">
            <a:avLst/>
          </a:prstGeom>
          <a:solidFill>
            <a:schemeClr val="bg1"/>
          </a:solidFill>
          <a:ln>
            <a:noFill/>
            <a:prstDash val="dash"/>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768"/>
                </a:solidFill>
                <a:effectLst/>
                <a:uLnTx/>
                <a:uFillTx/>
                <a:latin typeface="Trebuchet MS" panose="020B0603020202020204"/>
                <a:ea typeface="Microsoft Himalaya" panose="01010100010101010101" pitchFamily="2" charset="0"/>
                <a:cs typeface="Microsoft Himalaya" panose="01010100010101010101" pitchFamily="2" charset="0"/>
              </a:rPr>
              <a:t>Update</a:t>
            </a:r>
          </a:p>
        </p:txBody>
      </p:sp>
      <p:sp>
        <p:nvSpPr>
          <p:cNvPr id="13" name="Rectangle 12">
            <a:extLst>
              <a:ext uri="{FF2B5EF4-FFF2-40B4-BE49-F238E27FC236}">
                <a16:creationId xmlns:a16="http://schemas.microsoft.com/office/drawing/2014/main" id="{7E78F21F-104B-C952-81F2-8A82BF6F50E7}"/>
              </a:ext>
            </a:extLst>
          </p:cNvPr>
          <p:cNvSpPr/>
          <p:nvPr/>
        </p:nvSpPr>
        <p:spPr>
          <a:xfrm>
            <a:off x="2704026" y="4889183"/>
            <a:ext cx="511358" cy="215444"/>
          </a:xfrm>
          <a:prstGeom prst="rect">
            <a:avLst/>
          </a:prstGeom>
          <a:solidFill>
            <a:schemeClr val="bg1"/>
          </a:solidFill>
          <a:ln>
            <a:noFill/>
            <a:prstDash val="dash"/>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6768"/>
                </a:solidFill>
                <a:effectLst/>
                <a:uLnTx/>
                <a:uFillTx/>
                <a:latin typeface="Trebuchet MS" panose="020B0603020202020204"/>
                <a:ea typeface="Microsoft Himalaya" panose="01010100010101010101" pitchFamily="2" charset="0"/>
                <a:cs typeface="Microsoft Himalaya" panose="01010100010101010101" pitchFamily="2" charset="0"/>
              </a:rPr>
              <a:t>Status</a:t>
            </a:r>
          </a:p>
        </p:txBody>
      </p:sp>
    </p:spTree>
    <p:extLst>
      <p:ext uri="{BB962C8B-B14F-4D97-AF65-F5344CB8AC3E}">
        <p14:creationId xmlns:p14="http://schemas.microsoft.com/office/powerpoint/2010/main" val="190963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1045-30D4-B6CB-18D7-94AA43CEF897}"/>
              </a:ext>
            </a:extLst>
          </p:cNvPr>
          <p:cNvSpPr>
            <a:spLocks noGrp="1"/>
          </p:cNvSpPr>
          <p:nvPr>
            <p:ph type="title"/>
          </p:nvPr>
        </p:nvSpPr>
        <p:spPr>
          <a:xfrm>
            <a:off x="1837593" y="5056230"/>
            <a:ext cx="8516814" cy="498598"/>
          </a:xfrm>
        </p:spPr>
        <p:txBody>
          <a:bodyPr/>
          <a:lstStyle/>
          <a:p>
            <a:r>
              <a:rPr lang="en-GB" sz="3600" b="1"/>
              <a:t>Parameters &amp; Scalars Responses</a:t>
            </a:r>
            <a:endParaRPr lang="en-IE" sz="3600" b="1"/>
          </a:p>
        </p:txBody>
      </p:sp>
    </p:spTree>
    <p:extLst>
      <p:ext uri="{BB962C8B-B14F-4D97-AF65-F5344CB8AC3E}">
        <p14:creationId xmlns:p14="http://schemas.microsoft.com/office/powerpoint/2010/main" val="47602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8D92B842-7E6C-85B3-646D-8C4E5AB45D8F}"/>
              </a:ext>
            </a:extLst>
          </p:cNvPr>
          <p:cNvSpPr>
            <a:spLocks noGrp="1"/>
          </p:cNvSpPr>
          <p:nvPr>
            <p:ph type="ctrTitle"/>
          </p:nvPr>
        </p:nvSpPr>
        <p:spPr>
          <a:xfrm>
            <a:off x="298058" y="192514"/>
            <a:ext cx="11083608" cy="589798"/>
          </a:xfrm>
        </p:spPr>
        <p:txBody>
          <a:bodyPr/>
          <a:lstStyle/>
          <a:p>
            <a:r>
              <a:rPr lang="en-GB" sz="2400"/>
              <a:t>DASSA Parameters &amp; Scalars – Consultation Responses</a:t>
            </a:r>
            <a:endParaRPr lang="en-IE" sz="2400"/>
          </a:p>
        </p:txBody>
      </p:sp>
      <p:sp>
        <p:nvSpPr>
          <p:cNvPr id="27" name="TextBox 26">
            <a:extLst>
              <a:ext uri="{FF2B5EF4-FFF2-40B4-BE49-F238E27FC236}">
                <a16:creationId xmlns:a16="http://schemas.microsoft.com/office/drawing/2014/main" id="{D39BCB31-8CA5-4322-1046-FD658722BD10}"/>
              </a:ext>
            </a:extLst>
          </p:cNvPr>
          <p:cNvSpPr txBox="1"/>
          <p:nvPr/>
        </p:nvSpPr>
        <p:spPr>
          <a:xfrm>
            <a:off x="292154" y="495851"/>
            <a:ext cx="8489995"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 Received 19 responses to the DASSA Parameters &amp; Scalars Consultation Paper (one confidential). </a:t>
            </a: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38" name="Text Placeholder 32">
            <a:extLst>
              <a:ext uri="{FF2B5EF4-FFF2-40B4-BE49-F238E27FC236}">
                <a16:creationId xmlns:a16="http://schemas.microsoft.com/office/drawing/2014/main" id="{ED1D31DF-E99A-592A-B47B-B9ACDDCA4C67}"/>
              </a:ext>
            </a:extLst>
          </p:cNvPr>
          <p:cNvSpPr txBox="1">
            <a:spLocks/>
          </p:cNvSpPr>
          <p:nvPr/>
        </p:nvSpPr>
        <p:spPr>
          <a:xfrm>
            <a:off x="6156177" y="3523996"/>
            <a:ext cx="2620824" cy="159017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Service Bundling</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mn-cs"/>
              </a:rPr>
              <a:t>Comments that without linked bidding under the current price cap proposal, providers may not recover costs, reducing incentives to participate. Operational considerations of BESS assets being awarded FFR &amp; TOR1 only.</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44" name="Text Placeholder 32">
            <a:extLst>
              <a:ext uri="{FF2B5EF4-FFF2-40B4-BE49-F238E27FC236}">
                <a16:creationId xmlns:a16="http://schemas.microsoft.com/office/drawing/2014/main" id="{B10B188E-2857-46AE-9815-C09B5FFA6DC3}"/>
              </a:ext>
            </a:extLst>
          </p:cNvPr>
          <p:cNvSpPr txBox="1">
            <a:spLocks/>
          </p:cNvSpPr>
          <p:nvPr/>
        </p:nvSpPr>
        <p:spPr>
          <a:xfrm>
            <a:off x="6156177" y="5187866"/>
            <a:ext cx="2573337" cy="1405513"/>
          </a:xfrm>
          <a:prstGeom prst="rect">
            <a:avLst/>
          </a:prstGeom>
        </p:spPr>
        <p:txBody>
          <a:bodyPr vert="horz"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Complexity </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Concerns that the TSO proposals add complexity to the arrangements that may delay DASSA go-live. Participants noted  operational complexity in participating in secondary trading and calculating scalars. n</a:t>
            </a:r>
          </a:p>
        </p:txBody>
      </p:sp>
      <p:sp>
        <p:nvSpPr>
          <p:cNvPr id="45" name="Text Placeholder 32">
            <a:extLst>
              <a:ext uri="{FF2B5EF4-FFF2-40B4-BE49-F238E27FC236}">
                <a16:creationId xmlns:a16="http://schemas.microsoft.com/office/drawing/2014/main" id="{5A03BE49-775D-46F7-5C37-70D3101CD766}"/>
              </a:ext>
            </a:extLst>
          </p:cNvPr>
          <p:cNvSpPr txBox="1">
            <a:spLocks/>
          </p:cNvSpPr>
          <p:nvPr/>
        </p:nvSpPr>
        <p:spPr>
          <a:xfrm>
            <a:off x="292154" y="5187867"/>
            <a:ext cx="2573337" cy="1405513"/>
          </a:xfrm>
          <a:prstGeom prst="rect">
            <a:avLst/>
          </a:prstGeom>
        </p:spPr>
        <p:txBody>
          <a:bodyPr vert="horz"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Centralised ST</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Strong preference for a centralised Secondary Trading platform to eliminate external settlement &amp; bi-lateral trading. Concerns that failures to centralise trading will severely impact liquidity.</a:t>
            </a:r>
          </a:p>
        </p:txBody>
      </p:sp>
      <p:sp>
        <p:nvSpPr>
          <p:cNvPr id="47" name="Text Placeholder 32">
            <a:extLst>
              <a:ext uri="{FF2B5EF4-FFF2-40B4-BE49-F238E27FC236}">
                <a16:creationId xmlns:a16="http://schemas.microsoft.com/office/drawing/2014/main" id="{AE9CA9E6-A3B9-EF9E-CC5B-BE5F21432564}"/>
              </a:ext>
            </a:extLst>
          </p:cNvPr>
          <p:cNvSpPr txBox="1">
            <a:spLocks/>
          </p:cNvSpPr>
          <p:nvPr/>
        </p:nvSpPr>
        <p:spPr>
          <a:xfrm>
            <a:off x="3238908" y="3523996"/>
            <a:ext cx="2591338" cy="1220847"/>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Scarcity Pricing</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Trebuchet MS" panose="020B0603020202020204"/>
                <a:ea typeface="+mn-ea"/>
                <a:cs typeface="+mn-cs"/>
              </a:rPr>
              <a:t>Respondents argue that scarcity in the DASSA will be caused by the imposition of a Bid Price Cap, i.e. the cap will disincentivise bidding into the daily auction. </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48" name="Text Placeholder 32">
            <a:extLst>
              <a:ext uri="{FF2B5EF4-FFF2-40B4-BE49-F238E27FC236}">
                <a16:creationId xmlns:a16="http://schemas.microsoft.com/office/drawing/2014/main" id="{5247ED71-0315-365D-0994-AA66BC1A63FA}"/>
              </a:ext>
            </a:extLst>
          </p:cNvPr>
          <p:cNvSpPr txBox="1">
            <a:spLocks/>
          </p:cNvSpPr>
          <p:nvPr/>
        </p:nvSpPr>
        <p:spPr>
          <a:xfrm>
            <a:off x="3238908" y="5187867"/>
            <a:ext cx="2573336" cy="1220847"/>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Incentives</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Disagreement with the TSOs utilising persistent scalars and their duration. Many respondents preferred using once-off charges to incentivise fulfilment of Orders. </a:t>
            </a:r>
          </a:p>
        </p:txBody>
      </p:sp>
      <p:sp>
        <p:nvSpPr>
          <p:cNvPr id="120" name="Text Placeholder 32">
            <a:extLst>
              <a:ext uri="{FF2B5EF4-FFF2-40B4-BE49-F238E27FC236}">
                <a16:creationId xmlns:a16="http://schemas.microsoft.com/office/drawing/2014/main" id="{E90EF29F-6A85-92B8-AAFF-4B17288682B1}"/>
              </a:ext>
            </a:extLst>
          </p:cNvPr>
          <p:cNvSpPr txBox="1">
            <a:spLocks/>
          </p:cNvSpPr>
          <p:nvPr/>
        </p:nvSpPr>
        <p:spPr>
          <a:xfrm>
            <a:off x="9102932" y="3523996"/>
            <a:ext cx="2638810" cy="1405513"/>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ST Batch Matching </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Opinion that the use of Batch Matching optimisation is over complicated and may reduce secondary trading liquidity. Respondents highlighted preference for a first-come-first-served approach. </a:t>
            </a:r>
          </a:p>
        </p:txBody>
      </p:sp>
      <p:sp>
        <p:nvSpPr>
          <p:cNvPr id="22" name="TextBox 21">
            <a:extLst>
              <a:ext uri="{FF2B5EF4-FFF2-40B4-BE49-F238E27FC236}">
                <a16:creationId xmlns:a16="http://schemas.microsoft.com/office/drawing/2014/main" id="{93F1BC3A-A18B-20FB-EF86-84ADF4DE445D}"/>
              </a:ext>
            </a:extLst>
          </p:cNvPr>
          <p:cNvSpPr txBox="1"/>
          <p:nvPr/>
        </p:nvSpPr>
        <p:spPr>
          <a:xfrm>
            <a:off x="292154" y="2960627"/>
            <a:ext cx="2573338" cy="369332"/>
          </a:xfrm>
          <a:prstGeom prst="rect">
            <a:avLst/>
          </a:prstGeom>
          <a:noFill/>
          <a:ln w="28575">
            <a:solidFill>
              <a:schemeClr val="accent4"/>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6768"/>
                </a:solidFill>
                <a:effectLst/>
                <a:uLnTx/>
                <a:uFillTx/>
                <a:latin typeface="Trebuchet MS" panose="020B0603020202020204"/>
                <a:ea typeface="+mn-ea"/>
                <a:cs typeface="+mn-cs"/>
              </a:rPr>
              <a:t>Main Concerns Raised</a:t>
            </a:r>
            <a:endParaRPr kumimoji="0" lang="en-IE" sz="1800" b="1"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23" name="Text Placeholder 32">
            <a:extLst>
              <a:ext uri="{FF2B5EF4-FFF2-40B4-BE49-F238E27FC236}">
                <a16:creationId xmlns:a16="http://schemas.microsoft.com/office/drawing/2014/main" id="{1B8A823D-F5DB-890A-5CDF-1515EC4D4C5A}"/>
              </a:ext>
            </a:extLst>
          </p:cNvPr>
          <p:cNvSpPr txBox="1">
            <a:spLocks/>
          </p:cNvSpPr>
          <p:nvPr/>
        </p:nvSpPr>
        <p:spPr>
          <a:xfrm>
            <a:off x="292154" y="3523996"/>
            <a:ext cx="2620823" cy="1405513"/>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Bid Price Cap </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Disagreement to capping across DASSA products without bundling. Comments that these caps may disincentivise participation and should only be introduced to mitigate against extreme price events. </a:t>
            </a:r>
          </a:p>
        </p:txBody>
      </p:sp>
      <p:sp>
        <p:nvSpPr>
          <p:cNvPr id="4" name="Text Placeholder 32">
            <a:extLst>
              <a:ext uri="{FF2B5EF4-FFF2-40B4-BE49-F238E27FC236}">
                <a16:creationId xmlns:a16="http://schemas.microsoft.com/office/drawing/2014/main" id="{1F301A4B-89A9-6D63-A7F7-6045CD8C7E76}"/>
              </a:ext>
            </a:extLst>
          </p:cNvPr>
          <p:cNvSpPr txBox="1">
            <a:spLocks/>
          </p:cNvSpPr>
          <p:nvPr/>
        </p:nvSpPr>
        <p:spPr>
          <a:xfrm>
            <a:off x="9102932" y="1480746"/>
            <a:ext cx="2573337" cy="1036181"/>
          </a:xfrm>
          <a:prstGeom prst="rect">
            <a:avLst/>
          </a:prstGeom>
        </p:spPr>
        <p:txBody>
          <a:bodyPr vert="horz"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TSO Lapsing</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Strong preference for Option 1 – Compensation Payments would not be applied to units unable to honour DASSA Orders due to TSO actions.</a:t>
            </a:r>
          </a:p>
        </p:txBody>
      </p:sp>
      <p:sp>
        <p:nvSpPr>
          <p:cNvPr id="2" name="TextBox 1">
            <a:extLst>
              <a:ext uri="{FF2B5EF4-FFF2-40B4-BE49-F238E27FC236}">
                <a16:creationId xmlns:a16="http://schemas.microsoft.com/office/drawing/2014/main" id="{7DDD9FFE-F343-7DA3-219A-093C463670C7}"/>
              </a:ext>
            </a:extLst>
          </p:cNvPr>
          <p:cNvSpPr txBox="1"/>
          <p:nvPr/>
        </p:nvSpPr>
        <p:spPr>
          <a:xfrm>
            <a:off x="292154" y="922299"/>
            <a:ext cx="2573338" cy="369332"/>
          </a:xfrm>
          <a:prstGeom prst="rect">
            <a:avLst/>
          </a:prstGeom>
          <a:noFill/>
          <a:ln w="28575">
            <a:solidFill>
              <a:schemeClr val="accent4"/>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6768"/>
                </a:solidFill>
                <a:effectLst/>
                <a:uLnTx/>
                <a:uFillTx/>
                <a:latin typeface="Trebuchet MS" panose="020B0603020202020204"/>
                <a:ea typeface="+mn-ea"/>
                <a:cs typeface="+mn-cs"/>
              </a:rPr>
              <a:t>General Agreement</a:t>
            </a:r>
            <a:endParaRPr kumimoji="0" lang="en-IE" sz="1800" b="1"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3" name="Text Placeholder 32">
            <a:extLst>
              <a:ext uri="{FF2B5EF4-FFF2-40B4-BE49-F238E27FC236}">
                <a16:creationId xmlns:a16="http://schemas.microsoft.com/office/drawing/2014/main" id="{A9141E38-DFD3-28EC-3388-259F3AD7BC48}"/>
              </a:ext>
            </a:extLst>
          </p:cNvPr>
          <p:cNvSpPr txBox="1">
            <a:spLocks/>
          </p:cNvSpPr>
          <p:nvPr/>
        </p:nvSpPr>
        <p:spPr>
          <a:xfrm>
            <a:off x="292154" y="1480746"/>
            <a:ext cx="2620823" cy="851515"/>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Qualified Volumes </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Broad agreement on proposals for minimum and maximum volumes of services. </a:t>
            </a:r>
          </a:p>
        </p:txBody>
      </p:sp>
      <p:sp>
        <p:nvSpPr>
          <p:cNvPr id="5" name="Text Placeholder 32">
            <a:extLst>
              <a:ext uri="{FF2B5EF4-FFF2-40B4-BE49-F238E27FC236}">
                <a16:creationId xmlns:a16="http://schemas.microsoft.com/office/drawing/2014/main" id="{D4839576-12E1-BD06-FD32-2D56284E8309}"/>
              </a:ext>
            </a:extLst>
          </p:cNvPr>
          <p:cNvSpPr txBox="1">
            <a:spLocks/>
          </p:cNvSpPr>
          <p:nvPr/>
        </p:nvSpPr>
        <p:spPr>
          <a:xfrm>
            <a:off x="3244909" y="1480746"/>
            <a:ext cx="2620823" cy="12721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DASSA Bidding </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3 proposals related to P/Q pairs (max number, min steps for quantity and price) generally received positively.</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[Bidding timeframe of concern to some respondents.]</a:t>
            </a:r>
          </a:p>
        </p:txBody>
      </p:sp>
      <p:sp>
        <p:nvSpPr>
          <p:cNvPr id="6" name="Text Placeholder 32">
            <a:extLst>
              <a:ext uri="{FF2B5EF4-FFF2-40B4-BE49-F238E27FC236}">
                <a16:creationId xmlns:a16="http://schemas.microsoft.com/office/drawing/2014/main" id="{6EB635F5-4314-80F1-D2C9-524A8E0A01E0}"/>
              </a:ext>
            </a:extLst>
          </p:cNvPr>
          <p:cNvSpPr txBox="1">
            <a:spLocks/>
          </p:cNvSpPr>
          <p:nvPr/>
        </p:nvSpPr>
        <p:spPr>
          <a:xfrm>
            <a:off x="6197664" y="1480746"/>
            <a:ext cx="2573337" cy="1220847"/>
          </a:xfrm>
          <a:prstGeom prst="rect">
            <a:avLst/>
          </a:prstGeom>
        </p:spPr>
        <p:txBody>
          <a:bodyPr vert="horz" lIns="0" tIns="0" rIns="0" bIns="0" rtlCol="0" anchor="t">
            <a:spAutoFit/>
          </a:bodyPr>
          <a:lstStyle>
            <a:lvl1pPr marL="0" indent="0" algn="l" defTabSz="914400" rtl="0" eaLnBrk="1" latinLnBrk="0" hangingPunct="1">
              <a:lnSpc>
                <a:spcPct val="100000"/>
              </a:lnSpc>
              <a:spcBef>
                <a:spcPts val="1800"/>
              </a:spcBef>
              <a:buFont typeface="Arial" panose="020B0604020202020204" pitchFamily="34" charset="0"/>
              <a:buNone/>
              <a:defRPr sz="1600" b="1" kern="1200">
                <a:solidFill>
                  <a:schemeClr val="accent2"/>
                </a:solidFill>
                <a:latin typeface="+mj-lt"/>
                <a:ea typeface="+mn-ea"/>
                <a:cs typeface="+mn-cs"/>
              </a:defRPr>
            </a:lvl1pPr>
            <a:lvl2pPr marL="0" indent="0" algn="l" defTabSz="914400" rtl="0" eaLnBrk="1" latinLnBrk="0" hangingPunct="1">
              <a:lnSpc>
                <a:spcPct val="100000"/>
              </a:lnSpc>
              <a:spcBef>
                <a:spcPts val="400"/>
              </a:spcBef>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Graphik" panose="020B0503030202060203" pitchFamily="34" charset="0"/>
              <a:buChar char="–"/>
              <a:defRPr sz="1600" kern="1200">
                <a:solidFill>
                  <a:schemeClr val="tx1"/>
                </a:solidFill>
                <a:latin typeface="+mn-lt"/>
                <a:ea typeface="+mn-ea"/>
                <a:cs typeface="+mn-cs"/>
              </a:defRPr>
            </a:lvl4pPr>
            <a:lvl5pPr marL="54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A88E"/>
                </a:solidFill>
                <a:effectLst/>
                <a:uLnTx/>
                <a:uFillTx/>
                <a:latin typeface="Trebuchet MS" panose="020B0603020202020204"/>
                <a:ea typeface="+mn-ea"/>
                <a:cs typeface="+mn-cs"/>
              </a:rPr>
              <a:t>Value Function</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Majority in agreement that ‘preference’ to procure dynamic over static in auction clearing be set to zero, i.e. no value function, for go-live. </a:t>
            </a:r>
          </a:p>
        </p:txBody>
      </p:sp>
    </p:spTree>
    <p:extLst>
      <p:ext uri="{BB962C8B-B14F-4D97-AF65-F5344CB8AC3E}">
        <p14:creationId xmlns:p14="http://schemas.microsoft.com/office/powerpoint/2010/main" val="288572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6" name="Objekt 35" hidden="1">
            <a:extLst>
              <a:ext uri="{FF2B5EF4-FFF2-40B4-BE49-F238E27FC236}">
                <a16:creationId xmlns:a16="http://schemas.microsoft.com/office/drawing/2014/main" id="{205BD9AE-0445-46A3-83D2-CC8C7514AC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4" imgH="424" progId="TCLayout.ActiveDocument.1">
                  <p:embed/>
                </p:oleObj>
              </mc:Choice>
              <mc:Fallback>
                <p:oleObj name="think-cell Folie" r:id="rId4" imgW="424" imgH="424" progId="TCLayout.ActiveDocument.1">
                  <p:embed/>
                  <p:pic>
                    <p:nvPicPr>
                      <p:cNvPr id="36" name="Objekt 35" hidden="1">
                        <a:extLst>
                          <a:ext uri="{FF2B5EF4-FFF2-40B4-BE49-F238E27FC236}">
                            <a16:creationId xmlns:a16="http://schemas.microsoft.com/office/drawing/2014/main" id="{205BD9AE-0445-46A3-83D2-CC8C7514AC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761CB374-CB23-4ADF-91E9-F35D01121C01}"/>
              </a:ext>
            </a:extLst>
          </p:cNvPr>
          <p:cNvSpPr>
            <a:spLocks noGrp="1"/>
          </p:cNvSpPr>
          <p:nvPr>
            <p:ph type="title"/>
          </p:nvPr>
        </p:nvSpPr>
        <p:spPr>
          <a:xfrm>
            <a:off x="381002" y="1371601"/>
            <a:ext cx="3267011" cy="2361500"/>
          </a:xfrm>
        </p:spPr>
        <p:txBody>
          <a:bodyPr/>
          <a:lstStyle/>
          <a:p>
            <a:pPr marR="0" lvl="0" defTabSz="914400" rtl="0" eaLnBrk="1" fontAlgn="auto" latinLnBrk="0" hangingPunct="1">
              <a:lnSpc>
                <a:spcPct val="100000"/>
              </a:lnSpc>
              <a:spcBef>
                <a:spcPts val="0"/>
              </a:spcBef>
              <a:spcAft>
                <a:spcPts val="0"/>
              </a:spcAft>
              <a:buClrTx/>
              <a:buSzTx/>
              <a:tabLst/>
              <a:defRPr/>
            </a:pPr>
            <a:r>
              <a:rPr lang="en-US">
                <a:solidFill>
                  <a:schemeClr val="accent4"/>
                </a:solidFill>
              </a:rPr>
              <a:t>Thank You</a:t>
            </a:r>
            <a:br>
              <a:rPr lang="en-US">
                <a:solidFill>
                  <a:schemeClr val="accent4"/>
                </a:solidFill>
              </a:rPr>
            </a:br>
            <a:br>
              <a:rPr lang="en-US">
                <a:solidFill>
                  <a:schemeClr val="accent4"/>
                </a:solidFill>
              </a:rPr>
            </a:br>
            <a:r>
              <a:rPr kumimoji="0" lang="en-IE" sz="1800" b="0" i="1" u="none" strike="noStrike" kern="1200" cap="none" spc="0" normalizeH="0" baseline="0" noProof="0">
                <a:ln>
                  <a:noFill/>
                </a:ln>
                <a:solidFill>
                  <a:schemeClr val="accent4"/>
                </a:solidFill>
                <a:effectLst/>
                <a:uLnTx/>
                <a:uFillTx/>
                <a:latin typeface="Trebuchet MS" panose="020B0603020202020204"/>
                <a:ea typeface="+mn-ea"/>
                <a:cs typeface="+mn-cs"/>
              </a:rPr>
              <a:t>Questions can be submitted to </a:t>
            </a:r>
            <a:br>
              <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rPr>
            </a:br>
            <a:br>
              <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rPr>
            </a:br>
            <a:r>
              <a:rPr kumimoji="0" lang="en-IE" sz="1800" b="0" i="0" u="none" strike="noStrike" kern="1200" cap="none" spc="0" normalizeH="0" baseline="0" noProof="0">
                <a:ln>
                  <a:noFill/>
                </a:ln>
                <a:solidFill>
                  <a:schemeClr val="accent4"/>
                </a:solidFill>
                <a:effectLst/>
                <a:uLnTx/>
                <a:uFillTx/>
                <a:latin typeface="Trebuchet MS" panose="020B0603020202020204"/>
                <a:ea typeface="+mn-ea"/>
                <a:cs typeface="+mn-cs"/>
                <a:hlinkClick r:id="rId6"/>
              </a:rPr>
              <a:t>FASS@Eirgrid.com</a:t>
            </a:r>
            <a:r>
              <a:rPr kumimoji="0" lang="en-IE" sz="1800" b="0" i="0" u="none" strike="noStrike" kern="1200" cap="none" spc="0" normalizeH="0" baseline="0" noProof="0">
                <a:ln>
                  <a:noFill/>
                </a:ln>
                <a:solidFill>
                  <a:schemeClr val="accent4"/>
                </a:solidFill>
                <a:effectLst/>
                <a:uLnTx/>
                <a:uFillTx/>
                <a:latin typeface="Trebuchet MS" panose="020B0603020202020204"/>
                <a:ea typeface="+mn-ea"/>
                <a:cs typeface="+mn-cs"/>
              </a:rPr>
              <a:t> or </a:t>
            </a:r>
            <a:r>
              <a:rPr kumimoji="0" lang="en-IE" sz="1800" b="0" i="0" u="none" strike="noStrike" kern="1200" cap="none" spc="0" normalizeH="0" baseline="0" noProof="0">
                <a:ln>
                  <a:noFill/>
                </a:ln>
                <a:solidFill>
                  <a:schemeClr val="accent4"/>
                </a:solidFill>
                <a:effectLst/>
                <a:uLnTx/>
                <a:uFillTx/>
                <a:latin typeface="Trebuchet MS" panose="020B0603020202020204"/>
                <a:ea typeface="+mn-ea"/>
                <a:cs typeface="+mn-cs"/>
                <a:hlinkClick r:id="rId7"/>
              </a:rPr>
              <a:t>FASSProgramme@soni.ltd.uk</a:t>
            </a:r>
            <a:r>
              <a:rPr kumimoji="0" lang="en-IE" sz="1800" b="0" i="0" u="none" strike="noStrike" kern="1200" cap="none" spc="0" normalizeH="0" baseline="0" noProof="0">
                <a:ln>
                  <a:noFill/>
                </a:ln>
                <a:solidFill>
                  <a:schemeClr val="accent4"/>
                </a:solidFill>
                <a:effectLst/>
                <a:uLnTx/>
                <a:uFillTx/>
                <a:latin typeface="Trebuchet MS" panose="020B0603020202020204"/>
                <a:ea typeface="+mn-ea"/>
                <a:cs typeface="+mn-cs"/>
              </a:rPr>
              <a:t> </a:t>
            </a:r>
            <a:r>
              <a:rPr kumimoji="0" lang="en-GB" sz="1800" b="0" i="0" u="none" strike="noStrike" kern="1200" cap="none" spc="0" normalizeH="0" baseline="0" noProof="0">
                <a:ln>
                  <a:noFill/>
                </a:ln>
                <a:solidFill>
                  <a:schemeClr val="accent4"/>
                </a:solidFill>
                <a:effectLst/>
                <a:uLnTx/>
                <a:uFillTx/>
                <a:latin typeface="Trebuchet MS" panose="020B0603020202020204"/>
                <a:ea typeface="+mn-ea"/>
                <a:cs typeface="+mn-cs"/>
              </a:rPr>
              <a:t> </a:t>
            </a:r>
            <a:br>
              <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rPr>
            </a:br>
            <a:endParaRPr lang="en-US">
              <a:solidFill>
                <a:schemeClr val="accent4"/>
              </a:solidFill>
            </a:endParaRPr>
          </a:p>
        </p:txBody>
      </p:sp>
      <p:sp>
        <p:nvSpPr>
          <p:cNvPr id="2" name="Slide Number Placeholder 1">
            <a:extLst>
              <a:ext uri="{FF2B5EF4-FFF2-40B4-BE49-F238E27FC236}">
                <a16:creationId xmlns:a16="http://schemas.microsoft.com/office/drawing/2014/main" id="{C8F266AE-61B3-9C1D-26D5-4DDFEEBB0D95}"/>
              </a:ext>
            </a:extLst>
          </p:cNvPr>
          <p:cNvSpPr>
            <a:spLocks noGrp="1"/>
          </p:cNvSpPr>
          <p:nvPr>
            <p:ph type="sldNum" sz="quarter" idx="4"/>
          </p:nvPr>
        </p:nvSpPr>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228600" rtl="0" eaLnBrk="1" fontAlgn="auto" latinLnBrk="0" hangingPunct="1">
                <a:lnSpc>
                  <a:spcPct val="100000"/>
                </a:lnSpc>
                <a:spcBef>
                  <a:spcPts val="0"/>
                </a:spcBef>
                <a:spcAft>
                  <a:spcPts val="1200"/>
                </a:spcAft>
                <a:buClrTx/>
                <a:buSzTx/>
                <a:buFontTx/>
                <a:buNone/>
                <a:tabLst/>
                <a:defRPr/>
              </a:pPr>
              <a:t>18</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24" name="TextBox 23">
            <a:extLst>
              <a:ext uri="{FF2B5EF4-FFF2-40B4-BE49-F238E27FC236}">
                <a16:creationId xmlns:a16="http://schemas.microsoft.com/office/drawing/2014/main" id="{15F4BA79-3FBB-365C-454F-78601F2AAB0A}"/>
              </a:ext>
            </a:extLst>
          </p:cNvPr>
          <p:cNvSpPr txBox="1"/>
          <p:nvPr/>
        </p:nvSpPr>
        <p:spPr>
          <a:xfrm>
            <a:off x="4949505" y="1837189"/>
            <a:ext cx="5444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D065CA3B-38A5-AEF8-9B51-CCD93FADCF82}"/>
              </a:ext>
            </a:extLst>
          </p:cNvPr>
          <p:cNvSpPr txBox="1"/>
          <p:nvPr/>
        </p:nvSpPr>
        <p:spPr>
          <a:xfrm>
            <a:off x="4311942" y="1096781"/>
            <a:ext cx="7113967" cy="4493538"/>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A99966"/>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A99966"/>
                </a:solidFill>
                <a:effectLst/>
                <a:uLnTx/>
                <a:uFillTx/>
                <a:latin typeface="Trebuchet MS" panose="020B0603020202020204"/>
                <a:ea typeface="+mn-ea"/>
                <a:cs typeface="+mn-cs"/>
              </a:rPr>
              <a:t>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rPr>
              <a:t>SEMC Decision on DASSA Top-up Mechanism (RAD) expected end of August.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rPr>
              <a:t>TSOs to publish Terms of Reference for Technical Liaison Groups in September.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rPr>
              <a:t>TSOs to progress drafting of the Parameters &amp; Scalars Recommendations Paper, to be completed end of September.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A99966"/>
              </a:solidFill>
              <a:effectLst/>
              <a:uLnTx/>
              <a:uFillTx/>
              <a:latin typeface="Trebuchet MS" panose="020B0603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6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922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90ED-E5DA-E3AD-65F3-98F3C46F7B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A24AF5-48B8-9255-672E-1BF5D1922691}"/>
              </a:ext>
            </a:extLst>
          </p:cNvPr>
          <p:cNvSpPr>
            <a:spLocks noGrp="1"/>
          </p:cNvSpPr>
          <p:nvPr>
            <p:ph type="ctrTitle"/>
          </p:nvPr>
        </p:nvSpPr>
        <p:spPr/>
        <p:txBody>
          <a:bodyPr/>
          <a:lstStyle/>
          <a:p>
            <a:r>
              <a:rPr lang="en-IE" sz="2400" noProof="0"/>
              <a:t>FPM: Industry Workshop (2</a:t>
            </a:r>
            <a:r>
              <a:rPr lang="en-IE" sz="2400"/>
              <a:t>1</a:t>
            </a:r>
            <a:r>
              <a:rPr lang="en-IE" sz="2400" baseline="30000"/>
              <a:t>st</a:t>
            </a:r>
            <a:r>
              <a:rPr lang="en-IE" sz="2400" noProof="0"/>
              <a:t> August 2025)</a:t>
            </a:r>
            <a:br>
              <a:rPr lang="en-IE" sz="2400" noProof="0"/>
            </a:br>
            <a:br>
              <a:rPr lang="en-IE" sz="2400" noProof="0"/>
            </a:br>
            <a:r>
              <a:rPr lang="en-IE" noProof="0"/>
              <a:t>Agenda for today’s workshop</a:t>
            </a:r>
            <a:endParaRPr lang="en-IE" sz="2400" noProof="0"/>
          </a:p>
        </p:txBody>
      </p:sp>
      <p:sp>
        <p:nvSpPr>
          <p:cNvPr id="6" name="TextBox 5">
            <a:extLst>
              <a:ext uri="{FF2B5EF4-FFF2-40B4-BE49-F238E27FC236}">
                <a16:creationId xmlns:a16="http://schemas.microsoft.com/office/drawing/2014/main" id="{7D50FA01-E857-3E95-72A4-F738026CAB8A}"/>
              </a:ext>
            </a:extLst>
          </p:cNvPr>
          <p:cNvSpPr txBox="1"/>
          <p:nvPr/>
        </p:nvSpPr>
        <p:spPr>
          <a:xfrm>
            <a:off x="469893" y="4511899"/>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DF252BAE-B950-B818-2719-FAC098CC56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3" name="Table 2">
            <a:extLst>
              <a:ext uri="{FF2B5EF4-FFF2-40B4-BE49-F238E27FC236}">
                <a16:creationId xmlns:a16="http://schemas.microsoft.com/office/drawing/2014/main" id="{B1E2893D-D16B-2CAC-2F24-45555236E7D9}"/>
              </a:ext>
            </a:extLst>
          </p:cNvPr>
          <p:cNvGraphicFramePr>
            <a:graphicFrameLocks noGrp="1"/>
          </p:cNvGraphicFramePr>
          <p:nvPr>
            <p:extLst>
              <p:ext uri="{D42A27DB-BD31-4B8C-83A1-F6EECF244321}">
                <p14:modId xmlns:p14="http://schemas.microsoft.com/office/powerpoint/2010/main" val="2964088907"/>
              </p:ext>
            </p:extLst>
          </p:nvPr>
        </p:nvGraphicFramePr>
        <p:xfrm>
          <a:off x="413068" y="1560466"/>
          <a:ext cx="11083609" cy="3922265"/>
        </p:xfrm>
        <a:graphic>
          <a:graphicData uri="http://schemas.openxmlformats.org/drawingml/2006/table">
            <a:tbl>
              <a:tblPr firstRow="1" bandRow="1" bandCol="1">
                <a:tableStyleId>{69012ECD-51FC-41F1-AA8D-1B2483CD663E}</a:tableStyleId>
              </a:tblPr>
              <a:tblGrid>
                <a:gridCol w="1185982">
                  <a:extLst>
                    <a:ext uri="{9D8B030D-6E8A-4147-A177-3AD203B41FA5}">
                      <a16:colId xmlns:a16="http://schemas.microsoft.com/office/drawing/2014/main" val="2403915843"/>
                    </a:ext>
                  </a:extLst>
                </a:gridCol>
                <a:gridCol w="5082315">
                  <a:extLst>
                    <a:ext uri="{9D8B030D-6E8A-4147-A177-3AD203B41FA5}">
                      <a16:colId xmlns:a16="http://schemas.microsoft.com/office/drawing/2014/main" val="3454203604"/>
                    </a:ext>
                  </a:extLst>
                </a:gridCol>
                <a:gridCol w="4815312">
                  <a:extLst>
                    <a:ext uri="{9D8B030D-6E8A-4147-A177-3AD203B41FA5}">
                      <a16:colId xmlns:a16="http://schemas.microsoft.com/office/drawing/2014/main" val="3973912722"/>
                    </a:ext>
                  </a:extLst>
                </a:gridCol>
              </a:tblGrid>
              <a:tr h="429695">
                <a:tc>
                  <a:txBody>
                    <a:bodyPr/>
                    <a:lstStyle/>
                    <a:p>
                      <a:r>
                        <a:rPr lang="en-IE" sz="1200" noProof="0"/>
                        <a:t>Time</a:t>
                      </a:r>
                    </a:p>
                  </a:txBody>
                  <a:tcPr marL="45720" marR="45720" anchor="ctr"/>
                </a:tc>
                <a:tc>
                  <a:txBody>
                    <a:bodyPr/>
                    <a:lstStyle/>
                    <a:p>
                      <a:pPr lvl="0">
                        <a:buNone/>
                      </a:pPr>
                      <a:r>
                        <a:rPr lang="en-IE" sz="1400" noProof="0"/>
                        <a:t>Segment/Programme</a:t>
                      </a:r>
                    </a:p>
                  </a:txBody>
                  <a:tcPr marL="45720" marR="45720" anchor="ctr"/>
                </a:tc>
                <a:tc>
                  <a:txBody>
                    <a:bodyPr/>
                    <a:lstStyle/>
                    <a:p>
                      <a:pPr lvl="0">
                        <a:buNone/>
                      </a:pPr>
                      <a:r>
                        <a:rPr lang="en-IE" sz="1400" b="1" i="0" u="none" strike="noStrike" noProof="0">
                          <a:solidFill>
                            <a:srgbClr val="FFFFFF"/>
                          </a:solidFill>
                          <a:latin typeface="Trebuchet MS"/>
                        </a:rPr>
                        <a:t>Topic Detail</a:t>
                      </a:r>
                      <a:endParaRPr lang="en-IE" sz="1400" noProof="0"/>
                    </a:p>
                  </a:txBody>
                  <a:tcPr marL="45720" marR="45720" anchor="ctr"/>
                </a:tc>
                <a:extLst>
                  <a:ext uri="{0D108BD9-81ED-4DB2-BD59-A6C34878D82A}">
                    <a16:rowId xmlns:a16="http://schemas.microsoft.com/office/drawing/2014/main" val="1394477283"/>
                  </a:ext>
                </a:extLst>
              </a:tr>
              <a:tr h="429695">
                <a:tc>
                  <a:txBody>
                    <a:bodyPr/>
                    <a:lstStyle/>
                    <a:p>
                      <a:pPr lvl="0">
                        <a:buNone/>
                      </a:pPr>
                      <a:r>
                        <a:rPr lang="en-IE" sz="1200" noProof="0"/>
                        <a:t>10:00 – 10:05</a:t>
                      </a:r>
                    </a:p>
                  </a:txBody>
                  <a:tcPr marL="45720" marR="45720" anchor="ctr"/>
                </a:tc>
                <a:tc>
                  <a:txBody>
                    <a:bodyPr/>
                    <a:lstStyle/>
                    <a:p>
                      <a:r>
                        <a:rPr lang="en-IE" sz="1200" noProof="0"/>
                        <a:t>Introduction &amp; Housekeeping</a:t>
                      </a:r>
                    </a:p>
                  </a:txBody>
                  <a:tcPr marL="45720" marR="45720" anchor="ctr"/>
                </a:tc>
                <a:tc>
                  <a:txBody>
                    <a:bodyPr/>
                    <a:lstStyle/>
                    <a:p>
                      <a:pPr marL="171450" lvl="0" indent="-171450">
                        <a:buFont typeface="Arial" panose="020B0604020202020204" pitchFamily="34" charset="0"/>
                        <a:buChar char="•"/>
                      </a:pPr>
                      <a:r>
                        <a:rPr lang="en-IE" sz="1200" noProof="0"/>
                        <a:t>An intro to the agenda and meeting guidelines</a:t>
                      </a:r>
                    </a:p>
                  </a:txBody>
                  <a:tcPr marL="45720" marR="45720" anchor="ctr"/>
                </a:tc>
                <a:extLst>
                  <a:ext uri="{0D108BD9-81ED-4DB2-BD59-A6C34878D82A}">
                    <a16:rowId xmlns:a16="http://schemas.microsoft.com/office/drawing/2014/main" val="3273575287"/>
                  </a:ext>
                </a:extLst>
              </a:tr>
              <a:tr h="429695">
                <a:tc>
                  <a:txBody>
                    <a:bodyPr/>
                    <a:lstStyle/>
                    <a:p>
                      <a:pPr lvl="0">
                        <a:buNone/>
                      </a:pPr>
                      <a:r>
                        <a:rPr lang="en-IE" sz="1200" noProof="0"/>
                        <a:t>10:05 – 10:25</a:t>
                      </a: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Scheduling &amp; Dispatch Programme (SDP) </a:t>
                      </a:r>
                    </a:p>
                  </a:txBody>
                  <a:tcPr marL="45720" marR="45720" anchor="ctr"/>
                </a:tc>
                <a:tc>
                  <a:txBody>
                    <a:bodyPr/>
                    <a:lstStyle/>
                    <a:p>
                      <a:pPr marL="171450" lvl="0" indent="-171450" algn="l">
                        <a:lnSpc>
                          <a:spcPct val="100000"/>
                        </a:lnSpc>
                        <a:spcBef>
                          <a:spcPts val="0"/>
                        </a:spcBef>
                        <a:spcAft>
                          <a:spcPts val="0"/>
                        </a:spcAft>
                        <a:buFont typeface="Arial" panose="020B0604020202020204" pitchFamily="34" charset="0"/>
                        <a:buChar char="•"/>
                      </a:pPr>
                      <a:r>
                        <a:rPr lang="en-IE" sz="1200" b="0" i="0" u="none" strike="noStrike" kern="1200" noProof="0">
                          <a:solidFill>
                            <a:schemeClr val="tx1"/>
                          </a:solidFill>
                        </a:rPr>
                        <a:t>A general programme update</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kern="1200">
                          <a:solidFill>
                            <a:schemeClr val="tx1"/>
                          </a:solidFill>
                          <a:latin typeface="+mn-lt"/>
                          <a:ea typeface="+mn-ea"/>
                          <a:cs typeface="+mn-cs"/>
                        </a:rPr>
                        <a:t>Battery PN Feasibility Check Walk-Through</a:t>
                      </a:r>
                      <a:endParaRPr lang="en-IE" sz="1200" b="0" i="0" u="none" strike="noStrike" kern="1200" noProof="0">
                        <a:solidFill>
                          <a:schemeClr val="tx1"/>
                        </a:solidFill>
                        <a:latin typeface="+mn-lt"/>
                        <a:ea typeface="+mn-ea"/>
                        <a:cs typeface="+mn-cs"/>
                      </a:endParaRPr>
                    </a:p>
                  </a:txBody>
                  <a:tcPr marL="45720" marR="45720" anchor="ctr"/>
                </a:tc>
                <a:extLst>
                  <a:ext uri="{0D108BD9-81ED-4DB2-BD59-A6C34878D82A}">
                    <a16:rowId xmlns:a16="http://schemas.microsoft.com/office/drawing/2014/main" val="300296704"/>
                  </a:ext>
                </a:extLst>
              </a:tr>
              <a:tr h="429695">
                <a:tc>
                  <a:txBody>
                    <a:bodyPr/>
                    <a:lstStyle/>
                    <a:p>
                      <a:pPr lvl="0">
                        <a:buNone/>
                      </a:pPr>
                      <a:r>
                        <a:rPr lang="en-GB" sz="1200" noProof="0"/>
                        <a:t>10:25 – 10:40</a:t>
                      </a:r>
                      <a:endParaRPr lang="en-IE" sz="1200" noProof="0"/>
                    </a:p>
                  </a:txBody>
                  <a:tcPr marL="45720" marR="45720"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Future Arrangements for System Services (FASS) </a:t>
                      </a:r>
                    </a:p>
                  </a:txBody>
                  <a:tcPr marL="45720" marR="45720" anchor="ctr">
                    <a:solidFill>
                      <a:schemeClr val="bg1"/>
                    </a:solidFill>
                  </a:tcP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A general programme update</a:t>
                      </a:r>
                      <a:endParaRPr lang="en-US" sz="1200"/>
                    </a:p>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High-level synopsis of parameters and scalars consultation</a:t>
                      </a:r>
                      <a:endParaRPr lang="en-IE" sz="1200" noProof="0"/>
                    </a:p>
                  </a:txBody>
                  <a:tcPr marL="45720" marR="45720" anchor="ctr">
                    <a:solidFill>
                      <a:schemeClr val="bg1"/>
                    </a:solidFill>
                  </a:tcPr>
                </a:tc>
                <a:extLst>
                  <a:ext uri="{0D108BD9-81ED-4DB2-BD59-A6C34878D82A}">
                    <a16:rowId xmlns:a16="http://schemas.microsoft.com/office/drawing/2014/main" val="3656208908"/>
                  </a:ext>
                </a:extLst>
              </a:tr>
              <a:tr h="429695">
                <a:tc>
                  <a:txBody>
                    <a:bodyPr/>
                    <a:lstStyle/>
                    <a:p>
                      <a:pPr lvl="0">
                        <a:buNone/>
                      </a:pPr>
                      <a:r>
                        <a:rPr lang="en-GB" sz="1200" noProof="0"/>
                        <a:t>10:40 – 10:50</a:t>
                      </a:r>
                      <a:endParaRPr lang="en-IE" sz="1200" noProof="0"/>
                    </a:p>
                  </a:txBody>
                  <a:tcPr marL="45720" marR="4572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Strategic Markets Programme (SMP)</a:t>
                      </a:r>
                    </a:p>
                  </a:txBody>
                  <a:tcPr marL="45720" marR="45720" anchor="ctr">
                    <a:solidFill>
                      <a:schemeClr val="bg1">
                        <a:lumMod val="85000"/>
                      </a:schemeClr>
                    </a:solidFill>
                  </a:tcPr>
                </a:tc>
                <a:tc>
                  <a:txBody>
                    <a:bodyPr/>
                    <a:lstStyle/>
                    <a:p>
                      <a:pPr marL="171450" lvl="0" indent="-171450" algn="l">
                        <a:lnSpc>
                          <a:spcPct val="100000"/>
                        </a:lnSpc>
                        <a:spcBef>
                          <a:spcPts val="0"/>
                        </a:spcBef>
                        <a:spcAft>
                          <a:spcPts val="0"/>
                        </a:spcAft>
                        <a:buFont typeface="Arial"/>
                        <a:buChar cha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endParaRPr>
                    </a:p>
                  </a:txBody>
                  <a:tcPr marL="45720" marR="45720" anchor="ctr">
                    <a:solidFill>
                      <a:schemeClr val="bg1">
                        <a:lumMod val="85000"/>
                      </a:schemeClr>
                    </a:solidFill>
                  </a:tcPr>
                </a:tc>
                <a:extLst>
                  <a:ext uri="{0D108BD9-81ED-4DB2-BD59-A6C34878D82A}">
                    <a16:rowId xmlns:a16="http://schemas.microsoft.com/office/drawing/2014/main" val="2502261377"/>
                  </a:ext>
                </a:extLst>
              </a:tr>
              <a:tr h="429695">
                <a:tc>
                  <a:txBody>
                    <a:bodyPr/>
                    <a:lstStyle/>
                    <a:p>
                      <a:pPr lvl="0">
                        <a:buNone/>
                      </a:pPr>
                      <a:r>
                        <a:rPr lang="en-GB" sz="1200" noProof="0"/>
                        <a:t>10:50 – 11:00</a:t>
                      </a:r>
                      <a:endParaRPr lang="en-IE" sz="1200" noProof="0"/>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Energy Market Policy (EMP) </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latin typeface="+mn-lt"/>
                      </a:endParaRPr>
                    </a:p>
                  </a:txBody>
                  <a:tcPr marL="45720" marR="45720" anchor="ctr"/>
                </a:tc>
                <a:extLst>
                  <a:ext uri="{0D108BD9-81ED-4DB2-BD59-A6C34878D82A}">
                    <a16:rowId xmlns:a16="http://schemas.microsoft.com/office/drawing/2014/main" val="1026983739"/>
                  </a:ext>
                </a:extLst>
              </a:tr>
              <a:tr h="429695">
                <a:tc>
                  <a:txBody>
                    <a:bodyPr/>
                    <a:lstStyle/>
                    <a:p>
                      <a:pPr marL="0" marR="0" lvl="0" indent="0" algn="l" rtl="0">
                        <a:lnSpc>
                          <a:spcPct val="100000"/>
                        </a:lnSpc>
                        <a:spcBef>
                          <a:spcPts val="0"/>
                        </a:spcBef>
                        <a:spcAft>
                          <a:spcPts val="0"/>
                        </a:spcAft>
                        <a:buClrTx/>
                        <a:buSzTx/>
                        <a:buFontTx/>
                        <a:buNone/>
                      </a:pPr>
                      <a:r>
                        <a:rPr lang="en-IE" sz="1200" b="0" i="0" u="none" strike="noStrike" kern="1200" cap="none" spc="0" normalizeH="0" baseline="0" noProof="0">
                          <a:ln>
                            <a:noFill/>
                          </a:ln>
                          <a:solidFill>
                            <a:srgbClr val="000000"/>
                          </a:solidFill>
                          <a:effectLst/>
                          <a:uLnTx/>
                          <a:uFillTx/>
                          <a:latin typeface="Trebuchet MS" panose="020B0603020202020204"/>
                          <a:ea typeface="+mn-ea"/>
                          <a:cs typeface="+mn-cs"/>
                        </a:rPr>
                        <a:t>11:00 – 11:10</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Long Duration Energy Storage (LDES)</a:t>
                      </a:r>
                    </a:p>
                  </a:txBody>
                  <a:tcPr marL="45720" marR="45720" anchor="ct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Eirgrid: A general programme update</a:t>
                      </a:r>
                    </a:p>
                  </a:txBody>
                  <a:tcPr marL="45720" marR="45720" anchor="ctr"/>
                </a:tc>
                <a:extLst>
                  <a:ext uri="{0D108BD9-81ED-4DB2-BD59-A6C34878D82A}">
                    <a16:rowId xmlns:a16="http://schemas.microsoft.com/office/drawing/2014/main" val="1477806454"/>
                  </a:ext>
                </a:extLst>
              </a:tr>
              <a:tr h="429695">
                <a:tc>
                  <a:txBody>
                    <a:bodyPr/>
                    <a:lstStyle/>
                    <a:p>
                      <a:pPr marL="0" marR="0" lvl="0" indent="0" algn="l" rtl="0">
                        <a:lnSpc>
                          <a:spcPct val="100000"/>
                        </a:lnSpc>
                        <a:spcBef>
                          <a:spcPts val="0"/>
                        </a:spcBef>
                        <a:spcAft>
                          <a:spcPts val="0"/>
                        </a:spcAft>
                        <a:buClrTx/>
                        <a:buSzTx/>
                        <a:buFontTx/>
                        <a:buNone/>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11:10 - 11:15</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noProof="0">
                          <a:solidFill>
                            <a:schemeClr val="tx1"/>
                          </a:solidFill>
                          <a:latin typeface="+mn-lt"/>
                          <a:ea typeface="+mn-ea"/>
                          <a:cs typeface="+mn-cs"/>
                        </a:rPr>
                        <a:t>SONI: </a:t>
                      </a:r>
                      <a:r>
                        <a:rPr lang="en-US" sz="1200" b="0" i="0" u="none" strike="noStrike" kern="1200">
                          <a:solidFill>
                            <a:schemeClr val="tx1"/>
                          </a:solidFill>
                          <a:latin typeface="+mn-lt"/>
                          <a:ea typeface="+mn-ea"/>
                          <a:cs typeface="+mn-cs"/>
                        </a:rPr>
                        <a:t>Update on Flexibility Needs and LDES</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endParaRPr lang="en-US" sz="1200" b="0" i="0" u="none" strike="noStrike" kern="1200">
                        <a:solidFill>
                          <a:schemeClr val="tx1"/>
                        </a:solidFill>
                        <a:latin typeface="+mn-lt"/>
                        <a:ea typeface="+mn-ea"/>
                        <a:cs typeface="+mn-cs"/>
                      </a:endParaRPr>
                    </a:p>
                  </a:txBody>
                  <a:tcPr marL="45720" marR="45720" anchor="ctr"/>
                </a:tc>
                <a:extLst>
                  <a:ext uri="{0D108BD9-81ED-4DB2-BD59-A6C34878D82A}">
                    <a16:rowId xmlns:a16="http://schemas.microsoft.com/office/drawing/2014/main" val="864478512"/>
                  </a:ext>
                </a:extLst>
              </a:tr>
              <a:tr h="429695">
                <a:tc>
                  <a:txBody>
                    <a:bodyPr/>
                    <a:lstStyle/>
                    <a:p>
                      <a:pPr lvl="0">
                        <a:buNone/>
                      </a:pPr>
                      <a:r>
                        <a:rPr lang="en-IE" sz="1200" noProof="0">
                          <a:solidFill>
                            <a:schemeClr val="bg1"/>
                          </a:solidFill>
                        </a:rPr>
                        <a:t>11:15 – 11:20</a:t>
                      </a:r>
                      <a:endParaRPr lang="en-IE" sz="1400" noProof="0">
                        <a:solidFill>
                          <a:schemeClr val="bg1"/>
                        </a:solidFill>
                      </a:endParaRPr>
                    </a:p>
                  </a:txBody>
                  <a:tcPr marL="45720" marR="45720" anchor="ctr">
                    <a:solidFill>
                      <a:schemeClr val="bg2"/>
                    </a:solidFill>
                  </a:tcPr>
                </a:tc>
                <a:tc>
                  <a:txBody>
                    <a:bodyPr/>
                    <a:lstStyle/>
                    <a:p>
                      <a:pPr lvl="0">
                        <a:buNone/>
                      </a:pPr>
                      <a:r>
                        <a:rPr lang="en-IE" sz="1400" b="1" i="0" u="none" strike="noStrike" noProof="0">
                          <a:solidFill>
                            <a:schemeClr val="bg1"/>
                          </a:solidFill>
                          <a:latin typeface="Trebuchet MS"/>
                        </a:rPr>
                        <a:t>Event Close</a:t>
                      </a:r>
                      <a:endParaRPr lang="en-IE" sz="1400" noProof="0">
                        <a:solidFill>
                          <a:schemeClr val="bg1"/>
                        </a:solidFill>
                      </a:endParaRPr>
                    </a:p>
                  </a:txBody>
                  <a:tcPr marL="45720" marR="45720" anchor="ctr">
                    <a:solidFill>
                      <a:schemeClr val="bg2"/>
                    </a:solidFill>
                  </a:tcPr>
                </a:tc>
                <a:tc>
                  <a:txBody>
                    <a:bodyPr/>
                    <a:lstStyle/>
                    <a:p>
                      <a:pPr lvl="0">
                        <a:buNone/>
                      </a:pPr>
                      <a:endParaRPr lang="en-IE" sz="1400" noProof="0">
                        <a:solidFill>
                          <a:schemeClr val="bg1"/>
                        </a:solidFill>
                      </a:endParaRPr>
                    </a:p>
                  </a:txBody>
                  <a:tcPr marL="45720" marR="45720" anchor="ctr">
                    <a:solidFill>
                      <a:schemeClr val="bg2"/>
                    </a:solidFill>
                  </a:tcPr>
                </a:tc>
                <a:extLst>
                  <a:ext uri="{0D108BD9-81ED-4DB2-BD59-A6C34878D82A}">
                    <a16:rowId xmlns:a16="http://schemas.microsoft.com/office/drawing/2014/main" val="1800095090"/>
                  </a:ext>
                </a:extLst>
              </a:tr>
            </a:tbl>
          </a:graphicData>
        </a:graphic>
      </p:graphicFrame>
      <p:pic>
        <p:nvPicPr>
          <p:cNvPr id="4" name="Picture 3">
            <a:extLst>
              <a:ext uri="{FF2B5EF4-FFF2-40B4-BE49-F238E27FC236}">
                <a16:creationId xmlns:a16="http://schemas.microsoft.com/office/drawing/2014/main" id="{F95BA5EF-2E67-D8CA-9606-B737624F936F}"/>
              </a:ext>
            </a:extLst>
          </p:cNvPr>
          <p:cNvPicPr>
            <a:picLocks noChangeAspect="1"/>
          </p:cNvPicPr>
          <p:nvPr/>
        </p:nvPicPr>
        <p:blipFill>
          <a:blip r:embed="rId3"/>
          <a:stretch>
            <a:fillRect/>
          </a:stretch>
        </p:blipFill>
        <p:spPr>
          <a:xfrm>
            <a:off x="9877647" y="110727"/>
            <a:ext cx="1453371" cy="1453371"/>
          </a:xfrm>
          <a:prstGeom prst="rect">
            <a:avLst/>
          </a:prstGeom>
        </p:spPr>
      </p:pic>
    </p:spTree>
    <p:extLst>
      <p:ext uri="{BB962C8B-B14F-4D97-AF65-F5344CB8AC3E}">
        <p14:creationId xmlns:p14="http://schemas.microsoft.com/office/powerpoint/2010/main" val="336227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1E65D-CE70-AC12-B72D-B0ACC9B83C08}"/>
              </a:ext>
            </a:extLst>
          </p:cNvPr>
          <p:cNvSpPr>
            <a:spLocks noGrp="1"/>
          </p:cNvSpPr>
          <p:nvPr>
            <p:ph type="ctrTitle"/>
          </p:nvPr>
        </p:nvSpPr>
        <p:spPr/>
        <p:txBody>
          <a:bodyPr/>
          <a:lstStyle/>
          <a:p>
            <a:r>
              <a:rPr lang="en-IE" noProof="0">
                <a:latin typeface="+mn-lt"/>
              </a:rPr>
              <a:t>Future Power Markets – Industry Workshop</a:t>
            </a:r>
          </a:p>
        </p:txBody>
      </p:sp>
      <p:sp>
        <p:nvSpPr>
          <p:cNvPr id="5" name="Text Placeholder 4">
            <a:extLst>
              <a:ext uri="{FF2B5EF4-FFF2-40B4-BE49-F238E27FC236}">
                <a16:creationId xmlns:a16="http://schemas.microsoft.com/office/drawing/2014/main" id="{6FA3CD15-2358-D5E8-55A3-40A0E973EC96}"/>
              </a:ext>
            </a:extLst>
          </p:cNvPr>
          <p:cNvSpPr>
            <a:spLocks noGrp="1"/>
          </p:cNvSpPr>
          <p:nvPr>
            <p:ph sz="quarter" idx="10"/>
          </p:nvPr>
        </p:nvSpPr>
        <p:spPr>
          <a:xfrm>
            <a:off x="407988" y="700088"/>
            <a:ext cx="11088688" cy="5121275"/>
          </a:xfrm>
        </p:spPr>
        <p:txBody>
          <a:bodyPr/>
          <a:lstStyle/>
          <a:p>
            <a:pPr algn="l">
              <a:spcBef>
                <a:spcPts val="0"/>
              </a:spcBef>
            </a:pPr>
            <a:r>
              <a:rPr lang="en-IE" sz="1800" noProof="0"/>
              <a:t>Why Are We Here?</a:t>
            </a:r>
          </a:p>
        </p:txBody>
      </p:sp>
      <p:grpSp>
        <p:nvGrpSpPr>
          <p:cNvPr id="2" name="Group 1">
            <a:extLst>
              <a:ext uri="{FF2B5EF4-FFF2-40B4-BE49-F238E27FC236}">
                <a16:creationId xmlns:a16="http://schemas.microsoft.com/office/drawing/2014/main" id="{DD7D8DBF-F554-5838-DBE2-2E1E3A67B706}"/>
              </a:ext>
            </a:extLst>
          </p:cNvPr>
          <p:cNvGrpSpPr/>
          <p:nvPr/>
        </p:nvGrpSpPr>
        <p:grpSpPr>
          <a:xfrm>
            <a:off x="1359864" y="2692703"/>
            <a:ext cx="10298482" cy="904259"/>
            <a:chOff x="1359864" y="2524741"/>
            <a:chExt cx="10298482" cy="904259"/>
          </a:xfrm>
        </p:grpSpPr>
        <p:sp>
          <p:nvSpPr>
            <p:cNvPr id="3" name="Rectangle 2">
              <a:extLst>
                <a:ext uri="{FF2B5EF4-FFF2-40B4-BE49-F238E27FC236}">
                  <a16:creationId xmlns:a16="http://schemas.microsoft.com/office/drawing/2014/main" id="{22CD6436-9458-9F55-CC27-69A4EFA729CF}"/>
                </a:ext>
              </a:extLst>
            </p:cNvPr>
            <p:cNvSpPr/>
            <p:nvPr/>
          </p:nvSpPr>
          <p:spPr>
            <a:xfrm>
              <a:off x="1359864" y="2524741"/>
              <a:ext cx="1801446" cy="904259"/>
            </a:xfrm>
            <a:prstGeom prst="rect">
              <a:avLst/>
            </a:prstGeom>
            <a:solidFill>
              <a:srgbClr val="157C85">
                <a:lumMod val="75000"/>
              </a:srgbClr>
            </a:solidFill>
            <a:ln w="952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rPr>
                <a:t>Discuss</a:t>
              </a:r>
            </a:p>
          </p:txBody>
        </p:sp>
        <p:sp>
          <p:nvSpPr>
            <p:cNvPr id="9" name="Rectangle 8">
              <a:extLst>
                <a:ext uri="{FF2B5EF4-FFF2-40B4-BE49-F238E27FC236}">
                  <a16:creationId xmlns:a16="http://schemas.microsoft.com/office/drawing/2014/main" id="{F73D3BFE-21E1-A680-0195-7A4D24D352BA}"/>
                </a:ext>
              </a:extLst>
            </p:cNvPr>
            <p:cNvSpPr/>
            <p:nvPr/>
          </p:nvSpPr>
          <p:spPr>
            <a:xfrm>
              <a:off x="3170838" y="2524741"/>
              <a:ext cx="8487508" cy="904259"/>
            </a:xfrm>
            <a:prstGeom prst="rect">
              <a:avLst/>
            </a:prstGeom>
            <a:noFill/>
            <a:ln w="9525" cap="flat" cmpd="sng" algn="ctr">
              <a:solidFill>
                <a:srgbClr val="FFFFFF">
                  <a:lumMod val="85000"/>
                </a:srgbClr>
              </a:solidFill>
              <a:prstDash val="solid"/>
            </a:ln>
            <a:effectLst/>
          </p:spPr>
          <p:txBody>
            <a:bodyPr lIns="91440" tIns="45720" rIns="91440" bIns="45720" rtlCol="0" anchor="ctr"/>
            <a:lstStyle/>
            <a:p>
              <a:pPr>
                <a:defRPr/>
              </a:pPr>
              <a:r>
                <a:rPr kumimoji="0" lang="en-IE" sz="1400" b="0" i="0" u="none" strike="noStrike" kern="0" cap="none" spc="0" normalizeH="0" baseline="0" noProof="0">
                  <a:ln>
                    <a:noFill/>
                  </a:ln>
                  <a:solidFill>
                    <a:srgbClr val="000000"/>
                  </a:solidFill>
                  <a:effectLst/>
                  <a:uLnTx/>
                  <a:uFillTx/>
                  <a:latin typeface="Trebuchet MS" panose="020B0603020202020204"/>
                  <a:ea typeface="+mn-ea"/>
                  <a:cs typeface="+mn-cs"/>
                </a:rPr>
                <a:t>We will discuss the changes and how this impacts you and your portfolio. We will discuss the functional, technical, and formal arrangement changes, stakeholder engagement, and programme management updates. We are happy to field all questions – </a:t>
              </a:r>
              <a:r>
                <a:rPr lang="en-IE" sz="1400" kern="0" noProof="0">
                  <a:solidFill>
                    <a:srgbClr val="000000"/>
                  </a:solidFill>
                  <a:latin typeface="Trebuchet MS" panose="020B0603020202020204"/>
                </a:rPr>
                <a:t>however we</a:t>
              </a:r>
              <a:r>
                <a:rPr kumimoji="0" lang="en-IE" sz="1400" b="0" i="0" u="none" strike="noStrike" kern="0" cap="none" spc="0" normalizeH="0" baseline="0" noProof="0">
                  <a:ln>
                    <a:noFill/>
                  </a:ln>
                  <a:solidFill>
                    <a:srgbClr val="000000"/>
                  </a:solidFill>
                  <a:effectLst/>
                  <a:uLnTx/>
                  <a:uFillTx/>
                  <a:latin typeface="Trebuchet MS" panose="020B0603020202020204"/>
                  <a:ea typeface="+mn-ea"/>
                  <a:cs typeface="+mn-cs"/>
                </a:rPr>
                <a:t> may not be able to answer all of them today.</a:t>
              </a:r>
            </a:p>
          </p:txBody>
        </p:sp>
      </p:grpSp>
      <p:grpSp>
        <p:nvGrpSpPr>
          <p:cNvPr id="10" name="Group 9">
            <a:extLst>
              <a:ext uri="{FF2B5EF4-FFF2-40B4-BE49-F238E27FC236}">
                <a16:creationId xmlns:a16="http://schemas.microsoft.com/office/drawing/2014/main" id="{2755B630-7E12-D70D-E4B2-11F693970FE6}"/>
              </a:ext>
            </a:extLst>
          </p:cNvPr>
          <p:cNvGrpSpPr/>
          <p:nvPr/>
        </p:nvGrpSpPr>
        <p:grpSpPr>
          <a:xfrm>
            <a:off x="339681" y="1502254"/>
            <a:ext cx="11318665" cy="904259"/>
            <a:chOff x="339681" y="1311951"/>
            <a:chExt cx="11318665" cy="904259"/>
          </a:xfrm>
        </p:grpSpPr>
        <p:grpSp>
          <p:nvGrpSpPr>
            <p:cNvPr id="11" name="Group 10">
              <a:extLst>
                <a:ext uri="{FF2B5EF4-FFF2-40B4-BE49-F238E27FC236}">
                  <a16:creationId xmlns:a16="http://schemas.microsoft.com/office/drawing/2014/main" id="{FB174051-3E97-DB19-F88E-F17C1F844A91}"/>
                </a:ext>
              </a:extLst>
            </p:cNvPr>
            <p:cNvGrpSpPr/>
            <p:nvPr/>
          </p:nvGrpSpPr>
          <p:grpSpPr>
            <a:xfrm>
              <a:off x="1359864" y="1311951"/>
              <a:ext cx="10298482" cy="904259"/>
              <a:chOff x="1359864" y="1311951"/>
              <a:chExt cx="10298482" cy="904259"/>
            </a:xfrm>
          </p:grpSpPr>
          <p:sp>
            <p:nvSpPr>
              <p:cNvPr id="13" name="Rectangle 12">
                <a:extLst>
                  <a:ext uri="{FF2B5EF4-FFF2-40B4-BE49-F238E27FC236}">
                    <a16:creationId xmlns:a16="http://schemas.microsoft.com/office/drawing/2014/main" id="{D62645E1-8A91-1FE4-2578-EE33E17019C9}"/>
                  </a:ext>
                </a:extLst>
              </p:cNvPr>
              <p:cNvSpPr/>
              <p:nvPr/>
            </p:nvSpPr>
            <p:spPr>
              <a:xfrm>
                <a:off x="1359864" y="1311951"/>
                <a:ext cx="1801446" cy="904259"/>
              </a:xfrm>
              <a:prstGeom prst="rect">
                <a:avLst/>
              </a:prstGeom>
              <a:solidFill>
                <a:srgbClr val="157C85">
                  <a:lumMod val="50000"/>
                </a:srgbClr>
              </a:solidFill>
              <a:ln w="952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rPr>
                  <a:t>Inform</a:t>
                </a:r>
              </a:p>
            </p:txBody>
          </p:sp>
          <p:sp>
            <p:nvSpPr>
              <p:cNvPr id="17" name="Rectangle 16">
                <a:extLst>
                  <a:ext uri="{FF2B5EF4-FFF2-40B4-BE49-F238E27FC236}">
                    <a16:creationId xmlns:a16="http://schemas.microsoft.com/office/drawing/2014/main" id="{C07D58C0-D6A2-ADB1-5A12-7E1CD650AE40}"/>
                  </a:ext>
                </a:extLst>
              </p:cNvPr>
              <p:cNvSpPr/>
              <p:nvPr/>
            </p:nvSpPr>
            <p:spPr>
              <a:xfrm>
                <a:off x="3170838" y="1311951"/>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a:ln>
                      <a:noFill/>
                    </a:ln>
                    <a:solidFill>
                      <a:srgbClr val="000000"/>
                    </a:solidFill>
                    <a:effectLst/>
                    <a:uLnTx/>
                    <a:uFillTx/>
                    <a:latin typeface="Trebuchet MS" panose="020B0603020202020204"/>
                    <a:ea typeface="+mn-ea"/>
                    <a:cs typeface="+mn-cs"/>
                  </a:rPr>
                  <a:t>We are here to provide information about the ongoing programmes of work in the Future Power Markets space and the impact on the market participant community. We will provide a view of the programmes’ drivers, functional details, structure, timelines, and stakeholder engagement.</a:t>
                </a:r>
              </a:p>
            </p:txBody>
          </p:sp>
        </p:grpSp>
        <p:pic>
          <p:nvPicPr>
            <p:cNvPr id="12" name="Graphic 11" descr="Megaphone with solid fill">
              <a:extLst>
                <a:ext uri="{FF2B5EF4-FFF2-40B4-BE49-F238E27FC236}">
                  <a16:creationId xmlns:a16="http://schemas.microsoft.com/office/drawing/2014/main" id="{121E3160-C7A3-E56F-3C5A-C55A3571A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681" y="1376676"/>
              <a:ext cx="774808" cy="774808"/>
            </a:xfrm>
            <a:prstGeom prst="rect">
              <a:avLst/>
            </a:prstGeom>
          </p:spPr>
        </p:pic>
      </p:grpSp>
      <p:pic>
        <p:nvPicPr>
          <p:cNvPr id="18" name="Picture 17">
            <a:extLst>
              <a:ext uri="{FF2B5EF4-FFF2-40B4-BE49-F238E27FC236}">
                <a16:creationId xmlns:a16="http://schemas.microsoft.com/office/drawing/2014/main" id="{45E177BD-44D3-578C-F5C5-0A6D622F8191}"/>
              </a:ext>
            </a:extLst>
          </p:cNvPr>
          <p:cNvPicPr>
            <a:picLocks noChangeAspect="1"/>
          </p:cNvPicPr>
          <p:nvPr/>
        </p:nvPicPr>
        <p:blipFill>
          <a:blip r:embed="rId5"/>
          <a:stretch>
            <a:fillRect/>
          </a:stretch>
        </p:blipFill>
        <p:spPr>
          <a:xfrm>
            <a:off x="435883" y="2706890"/>
            <a:ext cx="582404" cy="904259"/>
          </a:xfrm>
          <a:prstGeom prst="rect">
            <a:avLst/>
          </a:prstGeom>
        </p:spPr>
      </p:pic>
      <p:grpSp>
        <p:nvGrpSpPr>
          <p:cNvPr id="22" name="Group 21">
            <a:extLst>
              <a:ext uri="{FF2B5EF4-FFF2-40B4-BE49-F238E27FC236}">
                <a16:creationId xmlns:a16="http://schemas.microsoft.com/office/drawing/2014/main" id="{60DB2C3B-B0E4-A323-F0AB-D4BD28035BCD}"/>
              </a:ext>
            </a:extLst>
          </p:cNvPr>
          <p:cNvGrpSpPr/>
          <p:nvPr/>
        </p:nvGrpSpPr>
        <p:grpSpPr>
          <a:xfrm>
            <a:off x="269885" y="5139569"/>
            <a:ext cx="11400197" cy="914400"/>
            <a:chOff x="269885" y="4949266"/>
            <a:chExt cx="11400197" cy="914400"/>
          </a:xfrm>
        </p:grpSpPr>
        <p:grpSp>
          <p:nvGrpSpPr>
            <p:cNvPr id="23" name="Group 22">
              <a:extLst>
                <a:ext uri="{FF2B5EF4-FFF2-40B4-BE49-F238E27FC236}">
                  <a16:creationId xmlns:a16="http://schemas.microsoft.com/office/drawing/2014/main" id="{A2B44A63-BE91-B20A-3182-6BDBD5B038A0}"/>
                </a:ext>
              </a:extLst>
            </p:cNvPr>
            <p:cNvGrpSpPr/>
            <p:nvPr/>
          </p:nvGrpSpPr>
          <p:grpSpPr>
            <a:xfrm>
              <a:off x="1371600" y="4949266"/>
              <a:ext cx="10298482" cy="904259"/>
              <a:chOff x="1371600" y="3674396"/>
              <a:chExt cx="10298482" cy="904259"/>
            </a:xfrm>
          </p:grpSpPr>
          <p:sp>
            <p:nvSpPr>
              <p:cNvPr id="28" name="Rectangle 27">
                <a:extLst>
                  <a:ext uri="{FF2B5EF4-FFF2-40B4-BE49-F238E27FC236}">
                    <a16:creationId xmlns:a16="http://schemas.microsoft.com/office/drawing/2014/main" id="{09E12AF7-4332-B6CC-328A-865F3531B946}"/>
                  </a:ext>
                </a:extLst>
              </p:cNvPr>
              <p:cNvSpPr/>
              <p:nvPr/>
            </p:nvSpPr>
            <p:spPr>
              <a:xfrm>
                <a:off x="1371600" y="3674396"/>
                <a:ext cx="1801446" cy="904259"/>
              </a:xfrm>
              <a:prstGeom prst="rect">
                <a:avLst/>
              </a:prstGeom>
              <a:solidFill>
                <a:srgbClr val="0E5462">
                  <a:lumMod val="60000"/>
                  <a:lumOff val="40000"/>
                </a:srgbClr>
              </a:solidFill>
              <a:ln w="952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rPr>
                  <a:t>Ask</a:t>
                </a:r>
              </a:p>
            </p:txBody>
          </p:sp>
          <p:sp>
            <p:nvSpPr>
              <p:cNvPr id="29" name="Rectangle 28">
                <a:extLst>
                  <a:ext uri="{FF2B5EF4-FFF2-40B4-BE49-F238E27FC236}">
                    <a16:creationId xmlns:a16="http://schemas.microsoft.com/office/drawing/2014/main" id="{BA94525A-54BB-3C6F-0909-CA498FB07BD6}"/>
                  </a:ext>
                </a:extLst>
              </p:cNvPr>
              <p:cNvSpPr/>
              <p:nvPr/>
            </p:nvSpPr>
            <p:spPr>
              <a:xfrm>
                <a:off x="3182574" y="3674396"/>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a:ln>
                      <a:noFill/>
                    </a:ln>
                    <a:solidFill>
                      <a:srgbClr val="000000"/>
                    </a:solidFill>
                    <a:effectLst/>
                    <a:uLnTx/>
                    <a:uFillTx/>
                    <a:latin typeface="Trebuchet MS" panose="020B0603020202020204"/>
                    <a:ea typeface="+mn-ea"/>
                    <a:cs typeface="+mn-cs"/>
                  </a:rPr>
                  <a:t>We will ask for your participation throughout – we are better together.</a:t>
                </a:r>
              </a:p>
            </p:txBody>
          </p:sp>
        </p:grpSp>
        <p:pic>
          <p:nvPicPr>
            <p:cNvPr id="27" name="Graphic 26" descr="Handshake with solid fill">
              <a:extLst>
                <a:ext uri="{FF2B5EF4-FFF2-40B4-BE49-F238E27FC236}">
                  <a16:creationId xmlns:a16="http://schemas.microsoft.com/office/drawing/2014/main" id="{16E80D16-045E-92EC-5896-B6FE940BA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9885" y="4949266"/>
              <a:ext cx="914400" cy="914400"/>
            </a:xfrm>
            <a:prstGeom prst="rect">
              <a:avLst/>
            </a:prstGeom>
          </p:spPr>
        </p:pic>
      </p:grpSp>
      <p:grpSp>
        <p:nvGrpSpPr>
          <p:cNvPr id="32" name="Group 31">
            <a:extLst>
              <a:ext uri="{FF2B5EF4-FFF2-40B4-BE49-F238E27FC236}">
                <a16:creationId xmlns:a16="http://schemas.microsoft.com/office/drawing/2014/main" id="{6142B61E-3F33-30B7-5D2E-174373496242}"/>
              </a:ext>
            </a:extLst>
          </p:cNvPr>
          <p:cNvGrpSpPr/>
          <p:nvPr/>
        </p:nvGrpSpPr>
        <p:grpSpPr>
          <a:xfrm>
            <a:off x="306293" y="3870207"/>
            <a:ext cx="11363789" cy="975330"/>
            <a:chOff x="306293" y="3679904"/>
            <a:chExt cx="11363789" cy="975330"/>
          </a:xfrm>
        </p:grpSpPr>
        <p:grpSp>
          <p:nvGrpSpPr>
            <p:cNvPr id="33" name="Group 32">
              <a:extLst>
                <a:ext uri="{FF2B5EF4-FFF2-40B4-BE49-F238E27FC236}">
                  <a16:creationId xmlns:a16="http://schemas.microsoft.com/office/drawing/2014/main" id="{BD840250-6368-061E-D049-21F85D45C201}"/>
                </a:ext>
              </a:extLst>
            </p:cNvPr>
            <p:cNvGrpSpPr/>
            <p:nvPr/>
          </p:nvGrpSpPr>
          <p:grpSpPr>
            <a:xfrm>
              <a:off x="1371600" y="3692849"/>
              <a:ext cx="10298482" cy="904259"/>
              <a:chOff x="1371600" y="3674396"/>
              <a:chExt cx="10298482" cy="904259"/>
            </a:xfrm>
          </p:grpSpPr>
          <p:sp>
            <p:nvSpPr>
              <p:cNvPr id="36" name="Rectangle 35">
                <a:extLst>
                  <a:ext uri="{FF2B5EF4-FFF2-40B4-BE49-F238E27FC236}">
                    <a16:creationId xmlns:a16="http://schemas.microsoft.com/office/drawing/2014/main" id="{102D72D6-A52C-B2D7-31B7-7D701AF7FE9C}"/>
                  </a:ext>
                </a:extLst>
              </p:cNvPr>
              <p:cNvSpPr/>
              <p:nvPr/>
            </p:nvSpPr>
            <p:spPr>
              <a:xfrm>
                <a:off x="1371600" y="3674396"/>
                <a:ext cx="1801446" cy="904259"/>
              </a:xfrm>
              <a:prstGeom prst="rect">
                <a:avLst/>
              </a:prstGeom>
              <a:solidFill>
                <a:srgbClr val="157C85"/>
              </a:solidFill>
              <a:ln w="952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rPr>
                  <a:t>Listen</a:t>
                </a:r>
              </a:p>
            </p:txBody>
          </p:sp>
          <p:sp>
            <p:nvSpPr>
              <p:cNvPr id="38" name="Rectangle 37">
                <a:extLst>
                  <a:ext uri="{FF2B5EF4-FFF2-40B4-BE49-F238E27FC236}">
                    <a16:creationId xmlns:a16="http://schemas.microsoft.com/office/drawing/2014/main" id="{26B21C12-0FB1-130B-BBAB-721E46EF6C9D}"/>
                  </a:ext>
                </a:extLst>
              </p:cNvPr>
              <p:cNvSpPr/>
              <p:nvPr/>
            </p:nvSpPr>
            <p:spPr>
              <a:xfrm>
                <a:off x="3182574" y="3674396"/>
                <a:ext cx="8487508" cy="904259"/>
              </a:xfrm>
              <a:prstGeom prst="rect">
                <a:avLst/>
              </a:prstGeom>
              <a:noFill/>
              <a:ln w="9525" cap="flat" cmpd="sng" algn="ctr">
                <a:solidFill>
                  <a:srgbClr val="FFFFFF">
                    <a:lumMod val="8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a:ln>
                      <a:noFill/>
                    </a:ln>
                    <a:solidFill>
                      <a:srgbClr val="000000"/>
                    </a:solidFill>
                    <a:effectLst/>
                    <a:uLnTx/>
                    <a:uFillTx/>
                    <a:latin typeface="Trebuchet MS" panose="020B0603020202020204"/>
                    <a:ea typeface="+mn-ea"/>
                    <a:cs typeface="+mn-cs"/>
                  </a:rPr>
                  <a:t>We are here to listen. What are your thoughts on the FPM programmes, the functional, technical, and regulatory details and the impacts to your business? What questions do you need answers to? What clarity do you need?</a:t>
                </a:r>
              </a:p>
            </p:txBody>
          </p:sp>
        </p:grpSp>
        <p:pic>
          <p:nvPicPr>
            <p:cNvPr id="34" name="Graphic 33" descr="Chat bubble outline">
              <a:extLst>
                <a:ext uri="{FF2B5EF4-FFF2-40B4-BE49-F238E27FC236}">
                  <a16:creationId xmlns:a16="http://schemas.microsoft.com/office/drawing/2014/main" id="{356A79F6-F814-B51C-D4F1-AEAF7C7059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956" y="3679904"/>
              <a:ext cx="381000" cy="381000"/>
            </a:xfrm>
            <a:prstGeom prst="rect">
              <a:avLst/>
            </a:prstGeom>
          </p:spPr>
        </p:pic>
        <p:pic>
          <p:nvPicPr>
            <p:cNvPr id="35" name="Graphic 34" descr="Boardroom with solid fill">
              <a:extLst>
                <a:ext uri="{FF2B5EF4-FFF2-40B4-BE49-F238E27FC236}">
                  <a16:creationId xmlns:a16="http://schemas.microsoft.com/office/drawing/2014/main" id="{B63E8167-16CA-D608-4F69-95FF81F3EE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6293" y="3840729"/>
              <a:ext cx="814505" cy="814505"/>
            </a:xfrm>
            <a:prstGeom prst="rect">
              <a:avLst/>
            </a:prstGeom>
          </p:spPr>
        </p:pic>
      </p:grpSp>
      <p:sp>
        <p:nvSpPr>
          <p:cNvPr id="6" name="Slide Number Placeholder 5">
            <a:extLst>
              <a:ext uri="{FF2B5EF4-FFF2-40B4-BE49-F238E27FC236}">
                <a16:creationId xmlns:a16="http://schemas.microsoft.com/office/drawing/2014/main" id="{E8392642-D4E4-5B4A-83E0-43361F8582B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35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CDA5-A84D-EE50-7389-2D044D8E37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2A70F0-1950-5766-052F-08809298B632}"/>
              </a:ext>
            </a:extLst>
          </p:cNvPr>
          <p:cNvSpPr>
            <a:spLocks noGrp="1"/>
          </p:cNvSpPr>
          <p:nvPr>
            <p:ph type="title"/>
          </p:nvPr>
        </p:nvSpPr>
        <p:spPr>
          <a:xfrm>
            <a:off x="2444984" y="5451646"/>
            <a:ext cx="7302032" cy="498598"/>
          </a:xfrm>
        </p:spPr>
        <p:txBody>
          <a:bodyPr/>
          <a:lstStyle/>
          <a:p>
            <a:r>
              <a:rPr lang="en-IE" sz="3600" noProof="0"/>
              <a:t>Strategic Markets Programme (SMP)</a:t>
            </a:r>
          </a:p>
        </p:txBody>
      </p:sp>
      <p:sp>
        <p:nvSpPr>
          <p:cNvPr id="2" name="Slide Number Placeholder 1">
            <a:extLst>
              <a:ext uri="{FF2B5EF4-FFF2-40B4-BE49-F238E27FC236}">
                <a16:creationId xmlns:a16="http://schemas.microsoft.com/office/drawing/2014/main" id="{4CA22E19-5611-F0BD-D68E-5DBD33FD2F3D}"/>
              </a:ext>
            </a:extLst>
          </p:cNvPr>
          <p:cNvSpPr>
            <a:spLocks noGrp="1"/>
          </p:cNvSpPr>
          <p:nvPr>
            <p:ph type="sldNum" sz="quarter" idx="4"/>
          </p:nvPr>
        </p:nvSpPr>
        <p:spPr/>
        <p:txBody>
          <a:bodyPr/>
          <a:lstStyle/>
          <a:p>
            <a:pPr algn="r" defTabSz="228600">
              <a:spcAft>
                <a:spcPts val="1200"/>
              </a:spcAft>
            </a:pPr>
            <a:fld id="{CC9E6EB9-168E-4914-8CC7-2E853AFB4F1B}" type="slidenum">
              <a:rPr lang="en-IE" noProof="0" smtClean="0"/>
              <a:pPr algn="r" defTabSz="228600">
                <a:spcAft>
                  <a:spcPts val="1200"/>
                </a:spcAft>
              </a:pPr>
              <a:t>20</a:t>
            </a:fld>
            <a:endParaRPr lang="en-IE" noProof="0"/>
          </a:p>
        </p:txBody>
      </p:sp>
    </p:spTree>
    <p:extLst>
      <p:ext uri="{BB962C8B-B14F-4D97-AF65-F5344CB8AC3E}">
        <p14:creationId xmlns:p14="http://schemas.microsoft.com/office/powerpoint/2010/main" val="293804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F88A4-8DB0-F86B-A92B-0DE176890870}"/>
            </a:ext>
          </a:extLst>
        </p:cNvPr>
        <p:cNvGrpSpPr/>
        <p:nvPr/>
      </p:nvGrpSpPr>
      <p:grpSpPr>
        <a:xfrm>
          <a:off x="0" y="0"/>
          <a:ext cx="0" cy="0"/>
          <a:chOff x="0" y="0"/>
          <a:chExt cx="0" cy="0"/>
        </a:xfrm>
      </p:grpSpPr>
      <p:sp>
        <p:nvSpPr>
          <p:cNvPr id="287" name="TextBox 286">
            <a:extLst>
              <a:ext uri="{FF2B5EF4-FFF2-40B4-BE49-F238E27FC236}">
                <a16:creationId xmlns:a16="http://schemas.microsoft.com/office/drawing/2014/main" id="{28A16E3D-1BA3-EB91-A0D5-97B86637B4F1}"/>
              </a:ext>
            </a:extLst>
          </p:cNvPr>
          <p:cNvSpPr txBox="1"/>
          <p:nvPr/>
        </p:nvSpPr>
        <p:spPr>
          <a:xfrm>
            <a:off x="358066" y="20035"/>
            <a:ext cx="31806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1"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5" name="Title 1">
            <a:extLst>
              <a:ext uri="{FF2B5EF4-FFF2-40B4-BE49-F238E27FC236}">
                <a16:creationId xmlns:a16="http://schemas.microsoft.com/office/drawing/2014/main" id="{4C44AAED-5031-EACA-8A7F-14D5F51535ED}"/>
              </a:ext>
            </a:extLst>
          </p:cNvPr>
          <p:cNvSpPr>
            <a:spLocks noGrp="1"/>
          </p:cNvSpPr>
          <p:nvPr>
            <p:ph type="ctrTitle"/>
          </p:nvPr>
        </p:nvSpPr>
        <p:spPr>
          <a:xfrm>
            <a:off x="286068" y="295956"/>
            <a:ext cx="11083608" cy="589798"/>
          </a:xfrm>
        </p:spPr>
        <p:txBody>
          <a:bodyPr vert="horz">
            <a:normAutofit/>
          </a:bodyPr>
          <a:lstStyle/>
          <a:p>
            <a:r>
              <a:rPr lang="en-IE" sz="3000" b="1" noProof="0"/>
              <a:t>STRATEGIC MARKETS PROGRAMME </a:t>
            </a:r>
          </a:p>
        </p:txBody>
      </p:sp>
      <p:sp>
        <p:nvSpPr>
          <p:cNvPr id="8" name="TextBox 7">
            <a:extLst>
              <a:ext uri="{FF2B5EF4-FFF2-40B4-BE49-F238E27FC236}">
                <a16:creationId xmlns:a16="http://schemas.microsoft.com/office/drawing/2014/main" id="{995CAE41-8A3F-92D5-8258-9DC42683F20F}"/>
              </a:ext>
            </a:extLst>
          </p:cNvPr>
          <p:cNvSpPr txBox="1"/>
          <p:nvPr/>
        </p:nvSpPr>
        <p:spPr>
          <a:xfrm>
            <a:off x="358066" y="20035"/>
            <a:ext cx="31806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1"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10" name="Rectangle 9">
            <a:extLst>
              <a:ext uri="{FF2B5EF4-FFF2-40B4-BE49-F238E27FC236}">
                <a16:creationId xmlns:a16="http://schemas.microsoft.com/office/drawing/2014/main" id="{623A763A-70AB-CF23-25A2-CA9291740875}"/>
              </a:ext>
            </a:extLst>
          </p:cNvPr>
          <p:cNvSpPr/>
          <p:nvPr/>
        </p:nvSpPr>
        <p:spPr>
          <a:xfrm>
            <a:off x="4427794" y="2973009"/>
            <a:ext cx="3180368" cy="538609"/>
          </a:xfrm>
          <a:prstGeom prst="rect">
            <a:avLst/>
          </a:prstGeom>
          <a:noFill/>
          <a:ln>
            <a:noFill/>
            <a:prstDash val="dash"/>
          </a:ln>
        </p:spPr>
        <p:txBody>
          <a:bodyPr wrap="square">
            <a:spAutoFit/>
          </a:bodyPr>
          <a:lstStyle/>
          <a:p>
            <a:pPr marL="180000" marR="0" lvl="1" indent="-180000" algn="l" defTabSz="1218034" rtl="0" eaLnBrk="1" fontAlgn="base" latinLnBrk="0" hangingPunct="1">
              <a:lnSpc>
                <a:spcPct val="100000"/>
              </a:lnSpc>
              <a:spcBef>
                <a:spcPct val="0"/>
              </a:spcBef>
              <a:spcAft>
                <a:spcPts val="600"/>
              </a:spcAft>
              <a:buClr>
                <a:srgbClr val="006768"/>
              </a:buClr>
              <a:buSzPct val="125000"/>
              <a:buFont typeface="Arial" panose="020B0604020202020204" pitchFamily="34" charset="0"/>
              <a:buChar char="•"/>
              <a:tabLst/>
              <a:defRPr/>
            </a:pPr>
            <a:endParaRPr kumimoji="0" lang="en-IE" sz="1200" b="0" i="0" u="none" strike="noStrike" kern="0" cap="none" spc="0" normalizeH="0" baseline="0" noProof="0">
              <a:ln>
                <a:noFill/>
              </a:ln>
              <a:solidFill>
                <a:srgbClr val="006768"/>
              </a:solidFill>
              <a:effectLst/>
              <a:uLnTx/>
              <a:uFillTx/>
              <a:latin typeface="Trebuchet MS" panose="020B0603020202020204" pitchFamily="34" charset="0"/>
              <a:ea typeface="+mn-ea"/>
              <a:cs typeface="+mn-cs"/>
            </a:endParaRPr>
          </a:p>
          <a:p>
            <a:pPr marL="180000" marR="0" lvl="1" indent="-180000" algn="l" defTabSz="1218034" rtl="0" eaLnBrk="1" fontAlgn="base" latinLnBrk="0" hangingPunct="1">
              <a:lnSpc>
                <a:spcPct val="100000"/>
              </a:lnSpc>
              <a:spcBef>
                <a:spcPct val="0"/>
              </a:spcBef>
              <a:spcAft>
                <a:spcPts val="600"/>
              </a:spcAft>
              <a:buClr>
                <a:srgbClr val="006768"/>
              </a:buClr>
              <a:buSzPct val="125000"/>
              <a:buFont typeface="Arial" panose="020B0604020202020204" pitchFamily="34" charset="0"/>
              <a:buChar char="•"/>
              <a:tabLst/>
              <a:defRPr/>
            </a:pPr>
            <a:endParaRPr kumimoji="0" lang="en-IE" sz="1200" b="0" i="0" u="none" strike="noStrike" kern="0" cap="none" spc="0" normalizeH="0" baseline="0" noProof="0">
              <a:ln>
                <a:noFill/>
              </a:ln>
              <a:solidFill>
                <a:srgbClr val="006768"/>
              </a:solidFill>
              <a:effectLst/>
              <a:uLnTx/>
              <a:uFillTx/>
              <a:latin typeface="Trebuchet MS" panose="020B0603020202020204" pitchFamily="34" charset="0"/>
              <a:ea typeface="+mn-ea"/>
              <a:cs typeface="+mn-cs"/>
            </a:endParaRPr>
          </a:p>
        </p:txBody>
      </p:sp>
      <p:sp>
        <p:nvSpPr>
          <p:cNvPr id="2" name="Rectangle 1">
            <a:extLst>
              <a:ext uri="{FF2B5EF4-FFF2-40B4-BE49-F238E27FC236}">
                <a16:creationId xmlns:a16="http://schemas.microsoft.com/office/drawing/2014/main" id="{ED235AED-93BD-ACDB-0E82-356AA57A5843}"/>
              </a:ext>
            </a:extLst>
          </p:cNvPr>
          <p:cNvSpPr/>
          <p:nvPr/>
        </p:nvSpPr>
        <p:spPr>
          <a:xfrm>
            <a:off x="296790" y="889253"/>
            <a:ext cx="3938339" cy="338554"/>
          </a:xfrm>
          <a:prstGeom prst="rect">
            <a:avLst/>
          </a:prstGeom>
          <a:solidFill>
            <a:schemeClr val="accent5">
              <a:lumMod val="60000"/>
              <a:lumOff val="40000"/>
            </a:schemeClr>
          </a:solidFill>
          <a:ln>
            <a:noFill/>
            <a:prstDash val="dash"/>
          </a:ln>
        </p:spPr>
        <p:txBody>
          <a:bodyPr wrap="square" lIns="91440" tIns="45720" rIns="91440" bIns="45720" anchor="t">
            <a:spAutoFit/>
          </a:bodyPr>
          <a:lstStyle/>
          <a:p>
            <a:pPr algn="ctr">
              <a:defRPr/>
            </a:pPr>
            <a:r>
              <a:rPr lang="en-IE" sz="1600" b="1" noProof="0">
                <a:solidFill>
                  <a:schemeClr val="bg1"/>
                </a:solidFill>
                <a:latin typeface="Trebuchet MS"/>
                <a:ea typeface="Microsoft Himalaya"/>
                <a:cs typeface="Microsoft Himalaya"/>
              </a:rPr>
              <a:t>Background </a:t>
            </a:r>
            <a:r>
              <a:rPr lang="en-IE" sz="1600" b="1">
                <a:solidFill>
                  <a:schemeClr val="bg1"/>
                </a:solidFill>
                <a:latin typeface="Trebuchet MS"/>
                <a:ea typeface="Microsoft Himalaya"/>
                <a:cs typeface="Microsoft Himalaya"/>
              </a:rPr>
              <a:t>and Recap  </a:t>
            </a:r>
            <a:endParaRPr lang="en-US">
              <a:solidFill>
                <a:schemeClr val="bg1"/>
              </a:solidFill>
            </a:endParaRPr>
          </a:p>
        </p:txBody>
      </p:sp>
      <p:sp>
        <p:nvSpPr>
          <p:cNvPr id="3" name="Content Placeholder 5">
            <a:extLst>
              <a:ext uri="{FF2B5EF4-FFF2-40B4-BE49-F238E27FC236}">
                <a16:creationId xmlns:a16="http://schemas.microsoft.com/office/drawing/2014/main" id="{C14EE118-1758-740A-8D4D-3F81F40E6F43}"/>
              </a:ext>
            </a:extLst>
          </p:cNvPr>
          <p:cNvSpPr txBox="1">
            <a:spLocks/>
          </p:cNvSpPr>
          <p:nvPr/>
        </p:nvSpPr>
        <p:spPr>
          <a:xfrm>
            <a:off x="296791" y="1343365"/>
            <a:ext cx="3935321" cy="4643377"/>
          </a:xfrm>
          <a:prstGeom prst="rect">
            <a:avLst/>
          </a:prstGeom>
          <a:solidFill>
            <a:schemeClr val="bg1"/>
          </a:solidFill>
          <a:ln>
            <a:solidFill>
              <a:schemeClr val="accent1"/>
            </a:solidFill>
            <a:prstDash val="dash"/>
          </a:ln>
        </p:spPr>
        <p:txBody>
          <a:bodyPr lIns="91440" tIns="45720" rIns="91440" bIns="45720" anchor="t"/>
          <a:lstStyle>
            <a:lvl1pPr marL="0" indent="0" algn="l" defTabSz="1218034" rtl="0" eaLnBrk="1" fontAlgn="base" hangingPunct="1">
              <a:spcBef>
                <a:spcPct val="0"/>
              </a:spcBef>
              <a:spcAft>
                <a:spcPct val="0"/>
              </a:spcAft>
              <a:buClr>
                <a:schemeClr val="tx2"/>
              </a:buClr>
              <a:buSzPct val="100000"/>
              <a:defRPr lang="x-none" sz="1632" baseline="0">
                <a:solidFill>
                  <a:schemeClr val="tx1"/>
                </a:solidFill>
                <a:latin typeface="+mn-lt"/>
                <a:ea typeface="+mn-ea"/>
                <a:cs typeface="+mn-cs"/>
              </a:defRPr>
            </a:lvl1pPr>
            <a:lvl2pPr marL="198338" indent="-194663" algn="l" defTabSz="1218034" rtl="0" eaLnBrk="1" fontAlgn="base" hangingPunct="1">
              <a:spcBef>
                <a:spcPct val="0"/>
              </a:spcBef>
              <a:spcAft>
                <a:spcPct val="0"/>
              </a:spcAft>
              <a:buClr>
                <a:schemeClr val="tx2"/>
              </a:buClr>
              <a:buSzPct val="125000"/>
              <a:buFont typeface="Arial" charset="0"/>
              <a:buChar char="▪"/>
              <a:defRPr lang="x-none" sz="1632" baseline="0">
                <a:solidFill>
                  <a:schemeClr val="tx1"/>
                </a:solidFill>
                <a:latin typeface="+mn-lt"/>
              </a:defRPr>
            </a:lvl2pPr>
            <a:lvl3pPr marL="621975" indent="-356342" algn="l" defTabSz="1218034" rtl="0" eaLnBrk="1" fontAlgn="base" hangingPunct="1">
              <a:spcBef>
                <a:spcPct val="0"/>
              </a:spcBef>
              <a:spcAft>
                <a:spcPct val="0"/>
              </a:spcAft>
              <a:buClr>
                <a:schemeClr val="tx2"/>
              </a:buClr>
              <a:buSzPct val="120000"/>
              <a:buFont typeface="Arial" charset="0"/>
              <a:buChar char="–"/>
              <a:defRPr lang="x-none" sz="1632" baseline="0">
                <a:solidFill>
                  <a:schemeClr val="tx1"/>
                </a:solidFill>
                <a:latin typeface="+mn-lt"/>
              </a:defRPr>
            </a:lvl3pPr>
            <a:lvl4pPr marL="835782" indent="-211644" algn="l" defTabSz="1218034" rtl="0" eaLnBrk="1" fontAlgn="base" hangingPunct="1">
              <a:spcBef>
                <a:spcPct val="0"/>
              </a:spcBef>
              <a:spcAft>
                <a:spcPct val="0"/>
              </a:spcAft>
              <a:buClr>
                <a:schemeClr val="tx2"/>
              </a:buClr>
              <a:buSzPct val="120000"/>
              <a:buFont typeface="Arial" charset="0"/>
              <a:buChar char="▫"/>
              <a:defRPr lang="x-none" sz="1632" baseline="0">
                <a:solidFill>
                  <a:schemeClr val="tx1"/>
                </a:solidFill>
                <a:latin typeface="+mn-lt"/>
              </a:defRPr>
            </a:lvl4pPr>
            <a:lvl5pPr marL="1020040" indent="-177090" algn="l" defTabSz="1218034"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5pPr>
            <a:lvl6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a:lstStyle>
          <a:p>
            <a:pPr marL="0" lvl="1" indent="0">
              <a:spcAft>
                <a:spcPts val="600"/>
              </a:spcAft>
              <a:buClr>
                <a:srgbClr val="006768"/>
              </a:buClr>
              <a:buNone/>
              <a:defRPr/>
            </a:pPr>
            <a:r>
              <a:rPr lang="en-IE" sz="1400" kern="0" noProof="0">
                <a:solidFill>
                  <a:srgbClr val="006768"/>
                </a:solidFill>
                <a:latin typeface="Trebuchet MS"/>
              </a:rPr>
              <a:t>The Strategic Markets Programme (SMP) has been established by </a:t>
            </a:r>
            <a:r>
              <a:rPr lang="en-IE" sz="1400" kern="0" noProof="0" err="1">
                <a:solidFill>
                  <a:srgbClr val="006768"/>
                </a:solidFill>
                <a:latin typeface="Trebuchet MS"/>
              </a:rPr>
              <a:t>EirGrid</a:t>
            </a:r>
            <a:r>
              <a:rPr lang="en-IE" sz="1400" kern="0" noProof="0">
                <a:solidFill>
                  <a:srgbClr val="006768"/>
                </a:solidFill>
                <a:latin typeface="Trebuchet MS"/>
              </a:rPr>
              <a:t> and SONI to ensure that the necessary systems and processes are in place to deliver the following 3 pillars: </a:t>
            </a:r>
            <a:endParaRPr lang="en-US"/>
          </a:p>
          <a:p>
            <a:pPr marL="285750" lvl="1" indent="-285750">
              <a:spcAft>
                <a:spcPts val="600"/>
              </a:spcAft>
              <a:defRPr/>
            </a:pPr>
            <a:r>
              <a:rPr lang="en-IE" sz="1400" i="1" kern="0" noProof="0">
                <a:solidFill>
                  <a:schemeClr val="accent1"/>
                </a:solidFill>
                <a:latin typeface="Trebuchet MS"/>
              </a:rPr>
              <a:t>EU </a:t>
            </a:r>
            <a:r>
              <a:rPr lang="en-IE" sz="1400" i="1" kern="0">
                <a:solidFill>
                  <a:schemeClr val="accent1"/>
                </a:solidFill>
                <a:latin typeface="Trebuchet MS"/>
              </a:rPr>
              <a:t>Integration</a:t>
            </a:r>
            <a:endParaRPr lang="en-IE" sz="1600">
              <a:solidFill>
                <a:schemeClr val="accent1"/>
              </a:solidFill>
              <a:latin typeface="Trebuchet MS"/>
            </a:endParaRPr>
          </a:p>
          <a:p>
            <a:pPr marL="285750" lvl="1" indent="-285750">
              <a:spcAft>
                <a:spcPts val="600"/>
              </a:spcAft>
              <a:defRPr/>
            </a:pPr>
            <a:r>
              <a:rPr lang="en-IE" sz="1400" i="1" kern="0">
                <a:solidFill>
                  <a:schemeClr val="accent1"/>
                </a:solidFill>
                <a:latin typeface="Trebuchet MS"/>
              </a:rPr>
              <a:t>SEM-GB</a:t>
            </a:r>
            <a:r>
              <a:rPr lang="en-IE" sz="1400" i="1" kern="0" noProof="0">
                <a:solidFill>
                  <a:schemeClr val="accent1"/>
                </a:solidFill>
                <a:latin typeface="Trebuchet MS"/>
              </a:rPr>
              <a:t> Trading Arrangements and</a:t>
            </a:r>
            <a:r>
              <a:rPr lang="en-IE" sz="1400" i="1" kern="0">
                <a:solidFill>
                  <a:schemeClr val="accent1"/>
                </a:solidFill>
                <a:latin typeface="Trebuchet MS"/>
              </a:rPr>
              <a:t>,</a:t>
            </a:r>
            <a:r>
              <a:rPr lang="en-IE" sz="1400" i="1" kern="0" noProof="0">
                <a:solidFill>
                  <a:schemeClr val="accent1"/>
                </a:solidFill>
                <a:latin typeface="Trebuchet MS"/>
              </a:rPr>
              <a:t> </a:t>
            </a:r>
            <a:endParaRPr lang="en-IE" sz="1600">
              <a:solidFill>
                <a:schemeClr val="accent1"/>
              </a:solidFill>
              <a:latin typeface="Trebuchet MS"/>
            </a:endParaRPr>
          </a:p>
          <a:p>
            <a:pPr marL="285750" lvl="1" indent="-285750">
              <a:spcAft>
                <a:spcPts val="600"/>
              </a:spcAft>
              <a:defRPr/>
            </a:pPr>
            <a:r>
              <a:rPr lang="en-IE" sz="1400" i="1" kern="0" noProof="0">
                <a:solidFill>
                  <a:schemeClr val="accent1"/>
                </a:solidFill>
                <a:latin typeface="Trebuchet MS"/>
              </a:rPr>
              <a:t>Balancing Market Reform</a:t>
            </a:r>
            <a:r>
              <a:rPr lang="en-IE" sz="1400" i="1" kern="0">
                <a:solidFill>
                  <a:schemeClr val="accent1"/>
                </a:solidFill>
                <a:latin typeface="Trebuchet MS"/>
              </a:rPr>
              <a:t> </a:t>
            </a:r>
            <a:r>
              <a:rPr lang="en-IE" sz="1400" i="1" kern="0" noProof="0">
                <a:solidFill>
                  <a:schemeClr val="accent1"/>
                </a:solidFill>
                <a:latin typeface="Trebuchet MS"/>
              </a:rPr>
              <a:t>(BMR</a:t>
            </a:r>
            <a:r>
              <a:rPr lang="en-IE" sz="1400" i="1" kern="0">
                <a:solidFill>
                  <a:schemeClr val="accent1"/>
                </a:solidFill>
                <a:latin typeface="Trebuchet MS"/>
              </a:rPr>
              <a:t>)</a:t>
            </a:r>
            <a:endParaRPr lang="en-IE" sz="1600">
              <a:solidFill>
                <a:schemeClr val="accent1"/>
              </a:solidFill>
            </a:endParaRPr>
          </a:p>
          <a:p>
            <a:pPr marL="0" lvl="1" indent="0">
              <a:spcAft>
                <a:spcPts val="600"/>
              </a:spcAft>
              <a:buNone/>
              <a:defRPr/>
            </a:pPr>
            <a:r>
              <a:rPr lang="en-IE" sz="1400" kern="0">
                <a:solidFill>
                  <a:srgbClr val="006768"/>
                </a:solidFill>
                <a:latin typeface="Trebuchet MS"/>
              </a:rPr>
              <a:t>SMP team made the following statement regarding Celtic Interconnector's cable delay </a:t>
            </a:r>
            <a:endParaRPr lang="en-US" sz="1400" kern="0">
              <a:solidFill>
                <a:srgbClr val="000000"/>
              </a:solidFill>
              <a:latin typeface="Trebuchet MS"/>
            </a:endParaRPr>
          </a:p>
          <a:p>
            <a:pPr marL="285750" lvl="1" indent="-285750">
              <a:spcAft>
                <a:spcPts val="600"/>
              </a:spcAft>
              <a:buClr>
                <a:srgbClr val="006768"/>
              </a:buClr>
              <a:buFont typeface="Arial,Sans-Serif"/>
              <a:buChar char="•"/>
              <a:defRPr/>
            </a:pPr>
            <a:r>
              <a:rPr lang="en-IE" sz="1400" i="1" kern="0">
                <a:solidFill>
                  <a:schemeClr val="accent1"/>
                </a:solidFill>
                <a:latin typeface="Trebuchet MS"/>
              </a:rPr>
              <a:t>Adjustments have been required to the subsea marine cable manufacturing programme for the Celtic Interconnector project, and the commissioning date is now expected for spring 2028. Impact on the SMP plan is currently being assessed.</a:t>
            </a:r>
            <a:endParaRPr lang="en-US" sz="1400" i="1" kern="0">
              <a:solidFill>
                <a:schemeClr val="accent1"/>
              </a:solidFill>
              <a:latin typeface="Trebuchet MS"/>
            </a:endParaRPr>
          </a:p>
          <a:p>
            <a:pPr marL="0" lvl="1" indent="0">
              <a:spcAft>
                <a:spcPts val="600"/>
              </a:spcAft>
              <a:buNone/>
              <a:defRPr/>
            </a:pPr>
            <a:endParaRPr lang="en-IE" sz="1400" i="1" kern="0" noProof="0">
              <a:solidFill>
                <a:srgbClr val="006768"/>
              </a:solidFill>
              <a:latin typeface="Trebuchet MS"/>
            </a:endParaRPr>
          </a:p>
          <a:p>
            <a:pPr marL="0" lvl="1" indent="0" fontAlgn="auto">
              <a:spcBef>
                <a:spcPts val="0"/>
              </a:spcBef>
              <a:spcAft>
                <a:spcPts val="600"/>
              </a:spcAft>
              <a:buClr>
                <a:srgbClr val="006768"/>
              </a:buClr>
              <a:buSzTx/>
              <a:buNone/>
              <a:defRPr/>
            </a:pPr>
            <a:endParaRPr lang="en-IE" sz="1400" kern="0">
              <a:solidFill>
                <a:srgbClr val="006768"/>
              </a:solidFill>
              <a:latin typeface="Trebuchet MS"/>
            </a:endParaRPr>
          </a:p>
          <a:p>
            <a:pPr marL="0" lvl="1" indent="0">
              <a:spcAft>
                <a:spcPts val="600"/>
              </a:spcAft>
              <a:buClr>
                <a:srgbClr val="006768"/>
              </a:buClr>
              <a:buNone/>
              <a:defRPr/>
            </a:pPr>
            <a:endParaRPr lang="en-IE" sz="1800" kern="0">
              <a:solidFill>
                <a:srgbClr val="000000"/>
              </a:solidFill>
              <a:latin typeface="Trebuchet MS"/>
            </a:endParaRPr>
          </a:p>
        </p:txBody>
      </p:sp>
      <p:sp>
        <p:nvSpPr>
          <p:cNvPr id="4" name="Rectangle 3">
            <a:extLst>
              <a:ext uri="{FF2B5EF4-FFF2-40B4-BE49-F238E27FC236}">
                <a16:creationId xmlns:a16="http://schemas.microsoft.com/office/drawing/2014/main" id="{5CF7D73D-A851-916F-3135-EDD8ECB1953F}"/>
              </a:ext>
            </a:extLst>
          </p:cNvPr>
          <p:cNvSpPr/>
          <p:nvPr/>
        </p:nvSpPr>
        <p:spPr>
          <a:xfrm>
            <a:off x="4424289" y="889252"/>
            <a:ext cx="4482624" cy="347625"/>
          </a:xfrm>
          <a:prstGeom prst="rect">
            <a:avLst/>
          </a:prstGeom>
          <a:solidFill>
            <a:schemeClr val="bg2"/>
          </a:solidFill>
          <a:ln>
            <a:noFill/>
            <a:prstDash val="dash"/>
          </a:ln>
        </p:spPr>
        <p:txBody>
          <a:bodyPr wrap="square" lIns="91440" tIns="45720" rIns="91440" bIns="45720" anchor="t">
            <a:spAutoFit/>
          </a:bodyPr>
          <a:lstStyle/>
          <a:p>
            <a:pPr algn="ctr">
              <a:defRPr/>
            </a:pPr>
            <a:r>
              <a:rPr lang="en-IE" sz="1600" b="1">
                <a:solidFill>
                  <a:schemeClr val="bg1"/>
                </a:solidFill>
                <a:latin typeface="Trebuchet MS"/>
                <a:ea typeface="Microsoft Himalaya"/>
                <a:cs typeface="Microsoft Himalaya"/>
              </a:rPr>
              <a:t>Programme</a:t>
            </a:r>
            <a:r>
              <a:rPr lang="en-IE" sz="1600" b="1" noProof="0">
                <a:solidFill>
                  <a:schemeClr val="bg1"/>
                </a:solidFill>
                <a:latin typeface="Trebuchet MS"/>
                <a:ea typeface="Microsoft Himalaya"/>
                <a:cs typeface="Microsoft Himalaya"/>
              </a:rPr>
              <a:t> </a:t>
            </a:r>
            <a:r>
              <a:rPr lang="en-IE" sz="1600" b="1">
                <a:solidFill>
                  <a:schemeClr val="bg1"/>
                </a:solidFill>
                <a:latin typeface="Trebuchet MS"/>
                <a:ea typeface="Microsoft Himalaya"/>
                <a:cs typeface="Microsoft Himalaya"/>
              </a:rPr>
              <a:t>Replanning </a:t>
            </a:r>
            <a:endParaRPr lang="en-US">
              <a:solidFill>
                <a:schemeClr val="bg1"/>
              </a:solidFill>
            </a:endParaRPr>
          </a:p>
        </p:txBody>
      </p:sp>
      <p:sp>
        <p:nvSpPr>
          <p:cNvPr id="11" name="Content Placeholder 5">
            <a:extLst>
              <a:ext uri="{FF2B5EF4-FFF2-40B4-BE49-F238E27FC236}">
                <a16:creationId xmlns:a16="http://schemas.microsoft.com/office/drawing/2014/main" id="{1D361DD5-1964-430B-7179-86C7E28138EA}"/>
              </a:ext>
            </a:extLst>
          </p:cNvPr>
          <p:cNvSpPr txBox="1">
            <a:spLocks/>
          </p:cNvSpPr>
          <p:nvPr/>
        </p:nvSpPr>
        <p:spPr>
          <a:xfrm>
            <a:off x="4424291" y="1343364"/>
            <a:ext cx="4479606" cy="4629357"/>
          </a:xfrm>
          <a:prstGeom prst="rect">
            <a:avLst/>
          </a:prstGeom>
          <a:solidFill>
            <a:schemeClr val="bg1"/>
          </a:solidFill>
          <a:ln>
            <a:solidFill>
              <a:schemeClr val="accent1"/>
            </a:solidFill>
            <a:prstDash val="dash"/>
          </a:ln>
        </p:spPr>
        <p:txBody>
          <a:bodyPr lIns="91440" tIns="45720" rIns="91440" bIns="45720" anchor="t"/>
          <a:lstStyle>
            <a:lvl1pPr marL="0" indent="0" algn="l" defTabSz="1218034" rtl="0" eaLnBrk="1" fontAlgn="base" hangingPunct="1">
              <a:spcBef>
                <a:spcPct val="0"/>
              </a:spcBef>
              <a:spcAft>
                <a:spcPct val="0"/>
              </a:spcAft>
              <a:buClr>
                <a:schemeClr val="tx2"/>
              </a:buClr>
              <a:buSzPct val="100000"/>
              <a:defRPr lang="x-none" sz="1632" baseline="0">
                <a:solidFill>
                  <a:schemeClr val="tx1"/>
                </a:solidFill>
                <a:latin typeface="+mn-lt"/>
                <a:ea typeface="+mn-ea"/>
                <a:cs typeface="+mn-cs"/>
              </a:defRPr>
            </a:lvl1pPr>
            <a:lvl2pPr marL="198338" indent="-194663" algn="l" defTabSz="1218034" rtl="0" eaLnBrk="1" fontAlgn="base" hangingPunct="1">
              <a:spcBef>
                <a:spcPct val="0"/>
              </a:spcBef>
              <a:spcAft>
                <a:spcPct val="0"/>
              </a:spcAft>
              <a:buClr>
                <a:schemeClr val="tx2"/>
              </a:buClr>
              <a:buSzPct val="125000"/>
              <a:buFont typeface="Arial" charset="0"/>
              <a:buChar char="▪"/>
              <a:defRPr lang="x-none" sz="1632" baseline="0">
                <a:solidFill>
                  <a:schemeClr val="tx1"/>
                </a:solidFill>
                <a:latin typeface="+mn-lt"/>
              </a:defRPr>
            </a:lvl2pPr>
            <a:lvl3pPr marL="621975" indent="-356342" algn="l" defTabSz="1218034" rtl="0" eaLnBrk="1" fontAlgn="base" hangingPunct="1">
              <a:spcBef>
                <a:spcPct val="0"/>
              </a:spcBef>
              <a:spcAft>
                <a:spcPct val="0"/>
              </a:spcAft>
              <a:buClr>
                <a:schemeClr val="tx2"/>
              </a:buClr>
              <a:buSzPct val="120000"/>
              <a:buFont typeface="Arial" charset="0"/>
              <a:buChar char="–"/>
              <a:defRPr lang="x-none" sz="1632" baseline="0">
                <a:solidFill>
                  <a:schemeClr val="tx1"/>
                </a:solidFill>
                <a:latin typeface="+mn-lt"/>
              </a:defRPr>
            </a:lvl3pPr>
            <a:lvl4pPr marL="835782" indent="-211644" algn="l" defTabSz="1218034" rtl="0" eaLnBrk="1" fontAlgn="base" hangingPunct="1">
              <a:spcBef>
                <a:spcPct val="0"/>
              </a:spcBef>
              <a:spcAft>
                <a:spcPct val="0"/>
              </a:spcAft>
              <a:buClr>
                <a:schemeClr val="tx2"/>
              </a:buClr>
              <a:buSzPct val="120000"/>
              <a:buFont typeface="Arial" charset="0"/>
              <a:buChar char="▫"/>
              <a:defRPr lang="x-none" sz="1632" baseline="0">
                <a:solidFill>
                  <a:schemeClr val="tx1"/>
                </a:solidFill>
                <a:latin typeface="+mn-lt"/>
              </a:defRPr>
            </a:lvl4pPr>
            <a:lvl5pPr marL="1020040" indent="-177090" algn="l" defTabSz="1218034"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5pPr>
            <a:lvl6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a:lstStyle>
          <a:p>
            <a:pPr marL="0" lvl="1" indent="0">
              <a:spcAft>
                <a:spcPts val="600"/>
              </a:spcAft>
              <a:buClr>
                <a:srgbClr val="006768"/>
              </a:buClr>
              <a:buNone/>
              <a:defRPr/>
            </a:pPr>
            <a:r>
              <a:rPr lang="en-IE" sz="1400" kern="0" noProof="0">
                <a:solidFill>
                  <a:srgbClr val="006768"/>
                </a:solidFill>
                <a:latin typeface="Trebuchet MS"/>
              </a:rPr>
              <a:t>The Strategic Markets Programme </a:t>
            </a:r>
            <a:r>
              <a:rPr lang="en-IE" sz="1400" kern="0">
                <a:solidFill>
                  <a:srgbClr val="006768"/>
                </a:solidFill>
                <a:latin typeface="Trebuchet MS"/>
              </a:rPr>
              <a:t>team has commenced a structured </a:t>
            </a:r>
            <a:r>
              <a:rPr lang="en-GB" sz="1400" kern="0">
                <a:solidFill>
                  <a:schemeClr val="tx2"/>
                </a:solidFill>
                <a:latin typeface="Trebuchet MS"/>
              </a:rPr>
              <a:t>process commenced following the announcement of the cable delay to understand the impact across all areas of the Strategic Markets Programme. Our key considerations are:</a:t>
            </a:r>
            <a:endParaRPr lang="en-GB" sz="1100" kern="0">
              <a:solidFill>
                <a:schemeClr val="tx2"/>
              </a:solidFill>
              <a:latin typeface="Trebuchet MS"/>
            </a:endParaRPr>
          </a:p>
          <a:p>
            <a:pPr marL="285750" lvl="1" indent="-285750">
              <a:spcAft>
                <a:spcPts val="600"/>
              </a:spcAft>
              <a:defRPr/>
            </a:pPr>
            <a:r>
              <a:rPr lang="en-GB" sz="1400" kern="0">
                <a:solidFill>
                  <a:schemeClr val="accent1"/>
                </a:solidFill>
                <a:latin typeface="Trebuchet MS"/>
              </a:rPr>
              <a:t>External Dependencies and Coordination</a:t>
            </a:r>
          </a:p>
          <a:p>
            <a:pPr marL="285750" lvl="1" indent="-285750">
              <a:spcAft>
                <a:spcPts val="600"/>
              </a:spcAft>
              <a:defRPr/>
            </a:pPr>
            <a:r>
              <a:rPr lang="en-US" sz="1400" kern="0" err="1">
                <a:solidFill>
                  <a:schemeClr val="accent1"/>
                </a:solidFill>
                <a:latin typeface="Trebuchet MS"/>
              </a:rPr>
              <a:t>Programme</a:t>
            </a:r>
            <a:r>
              <a:rPr lang="en-US" sz="1400" kern="0">
                <a:solidFill>
                  <a:schemeClr val="accent1"/>
                </a:solidFill>
                <a:latin typeface="Trebuchet MS"/>
              </a:rPr>
              <a:t> Constraints</a:t>
            </a:r>
            <a:endParaRPr lang="en-GB" sz="1400">
              <a:solidFill>
                <a:schemeClr val="accent1"/>
              </a:solidFill>
            </a:endParaRPr>
          </a:p>
          <a:p>
            <a:pPr marL="285750" lvl="1" indent="-285750">
              <a:spcAft>
                <a:spcPts val="600"/>
              </a:spcAft>
              <a:defRPr/>
            </a:pPr>
            <a:r>
              <a:rPr lang="en-US" sz="1400" kern="0">
                <a:solidFill>
                  <a:schemeClr val="accent1"/>
                </a:solidFill>
                <a:latin typeface="Trebuchet MS"/>
              </a:rPr>
              <a:t>Internal Readiness and Financial Review </a:t>
            </a:r>
            <a:endParaRPr lang="en-US" sz="1400">
              <a:solidFill>
                <a:schemeClr val="accent1"/>
              </a:solidFill>
            </a:endParaRPr>
          </a:p>
          <a:p>
            <a:pPr marL="0" lvl="1" indent="0">
              <a:spcAft>
                <a:spcPts val="600"/>
              </a:spcAft>
              <a:buNone/>
              <a:defRPr/>
            </a:pPr>
            <a:r>
              <a:rPr lang="en-GB" sz="1400" kern="0">
                <a:solidFill>
                  <a:schemeClr val="tx2"/>
                </a:solidFill>
                <a:latin typeface="Trebuchet MS"/>
              </a:rPr>
              <a:t>The replanning exercise will undergo stages like: </a:t>
            </a:r>
            <a:endParaRPr lang="en-IE" sz="1400" kern="0">
              <a:solidFill>
                <a:schemeClr val="tx2"/>
              </a:solidFill>
              <a:latin typeface="Trebuchet MS"/>
            </a:endParaRPr>
          </a:p>
          <a:p>
            <a:pPr marL="285750" lvl="1" indent="-285750">
              <a:spcAft>
                <a:spcPts val="600"/>
              </a:spcAft>
              <a:defRPr/>
            </a:pPr>
            <a:r>
              <a:rPr lang="en-GB" sz="1400" kern="0">
                <a:solidFill>
                  <a:schemeClr val="accent1"/>
                </a:solidFill>
                <a:latin typeface="Trebuchet MS"/>
              </a:rPr>
              <a:t>RTE alignment </a:t>
            </a:r>
          </a:p>
          <a:p>
            <a:pPr marL="285750" lvl="1" indent="-285750">
              <a:spcAft>
                <a:spcPts val="600"/>
              </a:spcAft>
              <a:defRPr/>
            </a:pPr>
            <a:r>
              <a:rPr lang="en-GB" sz="1400" kern="0">
                <a:solidFill>
                  <a:schemeClr val="accent1"/>
                </a:solidFill>
                <a:latin typeface="Trebuchet MS"/>
              </a:rPr>
              <a:t>RA agreement </a:t>
            </a:r>
          </a:p>
          <a:p>
            <a:pPr marL="285750" lvl="1" indent="-285750">
              <a:spcAft>
                <a:spcPts val="600"/>
              </a:spcAft>
              <a:defRPr/>
            </a:pPr>
            <a:r>
              <a:rPr lang="en-GB" sz="1400" kern="0">
                <a:solidFill>
                  <a:schemeClr val="accent1"/>
                </a:solidFill>
                <a:latin typeface="Trebuchet MS"/>
              </a:rPr>
              <a:t>EU stakeholder alignment </a:t>
            </a:r>
          </a:p>
          <a:p>
            <a:pPr marL="0" lvl="1" indent="0">
              <a:spcAft>
                <a:spcPts val="600"/>
              </a:spcAft>
              <a:buNone/>
              <a:defRPr/>
            </a:pPr>
            <a:r>
              <a:rPr lang="en-GB" sz="1400" kern="0">
                <a:solidFill>
                  <a:schemeClr val="tx2"/>
                </a:solidFill>
                <a:latin typeface="Trebuchet MS"/>
              </a:rPr>
              <a:t>Work is carried as planned in areas non-dependent on the cable delivery or those a reason. </a:t>
            </a:r>
            <a:endParaRPr lang="en-GB" sz="1600">
              <a:solidFill>
                <a:schemeClr val="tx2"/>
              </a:solidFill>
            </a:endParaRPr>
          </a:p>
          <a:p>
            <a:pPr marL="0" lvl="1" indent="0">
              <a:spcAft>
                <a:spcPts val="600"/>
              </a:spcAft>
              <a:buNone/>
              <a:defRPr/>
            </a:pPr>
            <a:endParaRPr lang="en-IE" sz="1400" i="1" kern="0">
              <a:solidFill>
                <a:srgbClr val="006768"/>
              </a:solidFill>
              <a:latin typeface="Trebuchet MS"/>
            </a:endParaRPr>
          </a:p>
          <a:p>
            <a:pPr marL="0" lvl="1" indent="0" fontAlgn="auto">
              <a:spcBef>
                <a:spcPts val="0"/>
              </a:spcBef>
              <a:spcAft>
                <a:spcPts val="600"/>
              </a:spcAft>
              <a:buClr>
                <a:srgbClr val="006768"/>
              </a:buClr>
              <a:buSzTx/>
              <a:buNone/>
              <a:defRPr/>
            </a:pPr>
            <a:endParaRPr lang="en-IE" sz="1400" kern="0">
              <a:solidFill>
                <a:srgbClr val="006768"/>
              </a:solidFill>
              <a:latin typeface="Trebuchet MS"/>
            </a:endParaRPr>
          </a:p>
          <a:p>
            <a:pPr marL="0" lvl="1" indent="0">
              <a:spcAft>
                <a:spcPts val="600"/>
              </a:spcAft>
              <a:buClr>
                <a:srgbClr val="006768"/>
              </a:buClr>
              <a:buNone/>
              <a:defRPr/>
            </a:pPr>
            <a:endParaRPr lang="en-IE" sz="1800" kern="0">
              <a:solidFill>
                <a:srgbClr val="000000"/>
              </a:solidFill>
              <a:latin typeface="Trebuchet MS"/>
            </a:endParaRPr>
          </a:p>
        </p:txBody>
      </p:sp>
      <p:sp>
        <p:nvSpPr>
          <p:cNvPr id="12" name="Rectangle 11">
            <a:extLst>
              <a:ext uri="{FF2B5EF4-FFF2-40B4-BE49-F238E27FC236}">
                <a16:creationId xmlns:a16="http://schemas.microsoft.com/office/drawing/2014/main" id="{74928F4F-4464-5B7B-5AE7-C57479D931D7}"/>
              </a:ext>
            </a:extLst>
          </p:cNvPr>
          <p:cNvSpPr/>
          <p:nvPr/>
        </p:nvSpPr>
        <p:spPr>
          <a:xfrm>
            <a:off x="9077930" y="889251"/>
            <a:ext cx="2749983" cy="338554"/>
          </a:xfrm>
          <a:prstGeom prst="rect">
            <a:avLst/>
          </a:prstGeom>
          <a:solidFill>
            <a:schemeClr val="accent4"/>
          </a:solidFill>
          <a:ln>
            <a:noFill/>
            <a:prstDash val="dash"/>
          </a:ln>
        </p:spPr>
        <p:txBody>
          <a:bodyPr wrap="square" lIns="91440" tIns="45720" rIns="91440" bIns="45720" anchor="t">
            <a:spAutoFit/>
          </a:bodyPr>
          <a:lstStyle/>
          <a:p>
            <a:pPr algn="ctr">
              <a:defRPr/>
            </a:pPr>
            <a:r>
              <a:rPr lang="en-IE" sz="1600" b="1">
                <a:solidFill>
                  <a:schemeClr val="bg1"/>
                </a:solidFill>
                <a:latin typeface="Trebuchet MS"/>
                <a:ea typeface="Microsoft Himalaya"/>
                <a:cs typeface="Microsoft Himalaya"/>
              </a:rPr>
              <a:t>Status Updates</a:t>
            </a:r>
            <a:endParaRPr lang="en-IE" sz="1600" b="1">
              <a:solidFill>
                <a:schemeClr val="bg1"/>
              </a:solidFill>
              <a:ea typeface="Microsoft Himalaya"/>
              <a:cs typeface="Microsoft Himalaya"/>
            </a:endParaRPr>
          </a:p>
        </p:txBody>
      </p:sp>
      <p:sp>
        <p:nvSpPr>
          <p:cNvPr id="13" name="Content Placeholder 5">
            <a:extLst>
              <a:ext uri="{FF2B5EF4-FFF2-40B4-BE49-F238E27FC236}">
                <a16:creationId xmlns:a16="http://schemas.microsoft.com/office/drawing/2014/main" id="{E362CDB6-9727-6684-2C12-B9A575129B32}"/>
              </a:ext>
            </a:extLst>
          </p:cNvPr>
          <p:cNvSpPr txBox="1">
            <a:spLocks/>
          </p:cNvSpPr>
          <p:nvPr/>
        </p:nvSpPr>
        <p:spPr>
          <a:xfrm>
            <a:off x="9087004" y="1343364"/>
            <a:ext cx="2737893" cy="4625235"/>
          </a:xfrm>
          <a:prstGeom prst="rect">
            <a:avLst/>
          </a:prstGeom>
          <a:solidFill>
            <a:schemeClr val="bg1"/>
          </a:solidFill>
          <a:ln>
            <a:solidFill>
              <a:schemeClr val="accent1"/>
            </a:solidFill>
            <a:prstDash val="dash"/>
          </a:ln>
        </p:spPr>
        <p:txBody>
          <a:bodyPr lIns="91440" tIns="45720" rIns="91440" bIns="45720" anchor="t"/>
          <a:lstStyle>
            <a:lvl1pPr marL="0" indent="0" algn="l" defTabSz="1218034" rtl="0" eaLnBrk="1" fontAlgn="base" hangingPunct="1">
              <a:spcBef>
                <a:spcPct val="0"/>
              </a:spcBef>
              <a:spcAft>
                <a:spcPct val="0"/>
              </a:spcAft>
              <a:buClr>
                <a:schemeClr val="tx2"/>
              </a:buClr>
              <a:buSzPct val="100000"/>
              <a:defRPr lang="x-none" sz="1632" baseline="0">
                <a:solidFill>
                  <a:schemeClr val="tx1"/>
                </a:solidFill>
                <a:latin typeface="+mn-lt"/>
                <a:ea typeface="+mn-ea"/>
                <a:cs typeface="+mn-cs"/>
              </a:defRPr>
            </a:lvl1pPr>
            <a:lvl2pPr marL="198338" indent="-194663" algn="l" defTabSz="1218034" rtl="0" eaLnBrk="1" fontAlgn="base" hangingPunct="1">
              <a:spcBef>
                <a:spcPct val="0"/>
              </a:spcBef>
              <a:spcAft>
                <a:spcPct val="0"/>
              </a:spcAft>
              <a:buClr>
                <a:schemeClr val="tx2"/>
              </a:buClr>
              <a:buSzPct val="125000"/>
              <a:buFont typeface="Arial" charset="0"/>
              <a:buChar char="▪"/>
              <a:defRPr lang="x-none" sz="1632" baseline="0">
                <a:solidFill>
                  <a:schemeClr val="tx1"/>
                </a:solidFill>
                <a:latin typeface="+mn-lt"/>
              </a:defRPr>
            </a:lvl2pPr>
            <a:lvl3pPr marL="621975" indent="-356342" algn="l" defTabSz="1218034" rtl="0" eaLnBrk="1" fontAlgn="base" hangingPunct="1">
              <a:spcBef>
                <a:spcPct val="0"/>
              </a:spcBef>
              <a:spcAft>
                <a:spcPct val="0"/>
              </a:spcAft>
              <a:buClr>
                <a:schemeClr val="tx2"/>
              </a:buClr>
              <a:buSzPct val="120000"/>
              <a:buFont typeface="Arial" charset="0"/>
              <a:buChar char="–"/>
              <a:defRPr lang="x-none" sz="1632" baseline="0">
                <a:solidFill>
                  <a:schemeClr val="tx1"/>
                </a:solidFill>
                <a:latin typeface="+mn-lt"/>
              </a:defRPr>
            </a:lvl3pPr>
            <a:lvl4pPr marL="835782" indent="-211644" algn="l" defTabSz="1218034" rtl="0" eaLnBrk="1" fontAlgn="base" hangingPunct="1">
              <a:spcBef>
                <a:spcPct val="0"/>
              </a:spcBef>
              <a:spcAft>
                <a:spcPct val="0"/>
              </a:spcAft>
              <a:buClr>
                <a:schemeClr val="tx2"/>
              </a:buClr>
              <a:buSzPct val="120000"/>
              <a:buFont typeface="Arial" charset="0"/>
              <a:buChar char="▫"/>
              <a:defRPr lang="x-none" sz="1632" baseline="0">
                <a:solidFill>
                  <a:schemeClr val="tx1"/>
                </a:solidFill>
                <a:latin typeface="+mn-lt"/>
              </a:defRPr>
            </a:lvl4pPr>
            <a:lvl5pPr marL="1020040" indent="-177090" algn="l" defTabSz="1218034"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5pPr>
            <a:lvl6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40" indent="-177090" algn="l" defTabSz="1218034"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a:lstStyle>
          <a:p>
            <a:pPr marL="0" lvl="1" indent="0">
              <a:spcAft>
                <a:spcPts val="600"/>
              </a:spcAft>
              <a:buClr>
                <a:srgbClr val="006768"/>
              </a:buClr>
              <a:buNone/>
              <a:defRPr/>
            </a:pPr>
            <a:r>
              <a:rPr lang="en-IE" sz="1400" kern="0" noProof="0">
                <a:solidFill>
                  <a:srgbClr val="006768"/>
                </a:solidFill>
                <a:latin typeface="Trebuchet MS"/>
              </a:rPr>
              <a:t>The Strategic Markets Programme </a:t>
            </a:r>
            <a:r>
              <a:rPr lang="en-IE" sz="1400" kern="0">
                <a:solidFill>
                  <a:srgbClr val="006768"/>
                </a:solidFill>
                <a:latin typeface="Trebuchet MS"/>
              </a:rPr>
              <a:t>status updates</a:t>
            </a:r>
            <a:endParaRPr lang="en-IE" sz="1400" kern="0">
              <a:solidFill>
                <a:srgbClr val="006768"/>
              </a:solidFill>
            </a:endParaRPr>
          </a:p>
          <a:p>
            <a:pPr marL="0" lvl="1" indent="0">
              <a:spcAft>
                <a:spcPts val="600"/>
              </a:spcAft>
              <a:buNone/>
              <a:defRPr/>
            </a:pPr>
            <a:r>
              <a:rPr lang="en-IE" sz="1400" kern="0">
                <a:solidFill>
                  <a:srgbClr val="006768"/>
                </a:solidFill>
                <a:latin typeface="Trebuchet MS"/>
              </a:rPr>
              <a:t>EU-Integration: </a:t>
            </a:r>
          </a:p>
          <a:p>
            <a:pPr marL="285750" lvl="1" indent="-285750">
              <a:spcAft>
                <a:spcPts val="600"/>
              </a:spcAft>
              <a:defRPr/>
            </a:pPr>
            <a:r>
              <a:rPr lang="en-IE" sz="1400" kern="0">
                <a:solidFill>
                  <a:schemeClr val="accent4"/>
                </a:solidFill>
                <a:ea typeface="+mn-lt"/>
                <a:cs typeface="+mn-lt"/>
              </a:rPr>
              <a:t>Detail Requirements approved for SDAC and SIDC. </a:t>
            </a:r>
            <a:endParaRPr lang="en-IE" sz="1400" kern="0">
              <a:solidFill>
                <a:schemeClr val="accent4"/>
              </a:solidFill>
            </a:endParaRPr>
          </a:p>
          <a:p>
            <a:pPr marL="285750" lvl="1" indent="-285750">
              <a:spcAft>
                <a:spcPts val="600"/>
              </a:spcAft>
              <a:defRPr/>
            </a:pPr>
            <a:r>
              <a:rPr lang="en-IE" sz="1400" kern="0">
                <a:solidFill>
                  <a:schemeClr val="accent4"/>
                </a:solidFill>
                <a:ea typeface="+mn-lt"/>
                <a:cs typeface="+mn-lt"/>
              </a:rPr>
              <a:t>TCM changes identified and drafting started </a:t>
            </a:r>
            <a:endParaRPr lang="en-IE" sz="1400" kern="0">
              <a:solidFill>
                <a:schemeClr val="accent4"/>
              </a:solidFill>
              <a:latin typeface="Trebuchet MS"/>
            </a:endParaRPr>
          </a:p>
          <a:p>
            <a:pPr marL="0" lvl="1" indent="0">
              <a:spcAft>
                <a:spcPts val="600"/>
              </a:spcAft>
              <a:buNone/>
              <a:defRPr/>
            </a:pPr>
            <a:r>
              <a:rPr lang="en-IE" sz="1400" kern="0">
                <a:solidFill>
                  <a:srgbClr val="006768"/>
                </a:solidFill>
                <a:latin typeface="Trebuchet MS"/>
              </a:rPr>
              <a:t>Balancing Market Reform: </a:t>
            </a:r>
            <a:endParaRPr lang="en-IE"/>
          </a:p>
          <a:p>
            <a:pPr marL="285750" lvl="1" indent="-285750">
              <a:spcAft>
                <a:spcPts val="600"/>
              </a:spcAft>
              <a:defRPr/>
            </a:pPr>
            <a:r>
              <a:rPr lang="en-US" sz="1400" kern="0">
                <a:solidFill>
                  <a:schemeClr val="accent4"/>
                </a:solidFill>
              </a:rPr>
              <a:t>MARI accession is progressing.</a:t>
            </a:r>
          </a:p>
          <a:p>
            <a:pPr marL="285750" lvl="1" indent="-285750">
              <a:spcAft>
                <a:spcPts val="600"/>
              </a:spcAft>
              <a:buClr>
                <a:srgbClr val="006768"/>
              </a:buClr>
              <a:defRPr/>
            </a:pPr>
            <a:r>
              <a:rPr lang="en-US" sz="1400" kern="0">
                <a:solidFill>
                  <a:schemeClr val="accent4"/>
                </a:solidFill>
                <a:latin typeface="Trebuchet MS"/>
              </a:rPr>
              <a:t>MNA implementation is underway.</a:t>
            </a:r>
          </a:p>
          <a:p>
            <a:pPr marL="285750" lvl="1" indent="-285750">
              <a:spcAft>
                <a:spcPts val="600"/>
              </a:spcAft>
              <a:buClr>
                <a:srgbClr val="006768"/>
              </a:buClr>
              <a:defRPr/>
            </a:pPr>
            <a:r>
              <a:rPr lang="en-US" sz="1400" kern="0">
                <a:solidFill>
                  <a:schemeClr val="accent4"/>
                </a:solidFill>
                <a:latin typeface="Trebuchet MS"/>
              </a:rPr>
              <a:t>DCU design discussions are continuing. </a:t>
            </a:r>
          </a:p>
          <a:p>
            <a:pPr marL="0" lvl="1" indent="0">
              <a:spcAft>
                <a:spcPts val="600"/>
              </a:spcAft>
              <a:buClr>
                <a:srgbClr val="006768"/>
              </a:buClr>
              <a:buNone/>
              <a:defRPr/>
            </a:pPr>
            <a:r>
              <a:rPr lang="en-US" sz="1400" kern="0">
                <a:solidFill>
                  <a:srgbClr val="006768"/>
                </a:solidFill>
                <a:latin typeface="Trebuchet MS"/>
              </a:rPr>
              <a:t>SEM-GB Trading Arrangements: </a:t>
            </a:r>
          </a:p>
          <a:p>
            <a:pPr marL="285750" lvl="1" indent="-285750">
              <a:spcAft>
                <a:spcPts val="600"/>
              </a:spcAft>
              <a:defRPr/>
            </a:pPr>
            <a:r>
              <a:rPr lang="en-US" sz="1400" kern="0">
                <a:solidFill>
                  <a:schemeClr val="accent4"/>
                </a:solidFill>
                <a:latin typeface="Trebuchet MS"/>
              </a:rPr>
              <a:t>Update covered in Slide 27(Energy Market Policy)</a:t>
            </a:r>
          </a:p>
          <a:p>
            <a:pPr marL="0" lvl="1" indent="0" fontAlgn="auto">
              <a:spcBef>
                <a:spcPts val="0"/>
              </a:spcBef>
              <a:spcAft>
                <a:spcPts val="600"/>
              </a:spcAft>
              <a:buClr>
                <a:srgbClr val="006768"/>
              </a:buClr>
              <a:buSzTx/>
              <a:buNone/>
              <a:defRPr/>
            </a:pPr>
            <a:endParaRPr lang="en-IE" sz="1400" kern="0">
              <a:solidFill>
                <a:srgbClr val="006768"/>
              </a:solidFill>
              <a:latin typeface="Trebuchet MS"/>
            </a:endParaRPr>
          </a:p>
          <a:p>
            <a:pPr marL="0" lvl="1" indent="0">
              <a:spcAft>
                <a:spcPts val="600"/>
              </a:spcAft>
              <a:buClr>
                <a:srgbClr val="006768"/>
              </a:buClr>
              <a:buNone/>
              <a:defRPr/>
            </a:pPr>
            <a:endParaRPr lang="en-IE" sz="1800" kern="0">
              <a:solidFill>
                <a:srgbClr val="000000"/>
              </a:solidFill>
              <a:latin typeface="Trebuchet MS"/>
            </a:endParaRPr>
          </a:p>
        </p:txBody>
      </p:sp>
    </p:spTree>
    <p:extLst>
      <p:ext uri="{BB962C8B-B14F-4D97-AF65-F5344CB8AC3E}">
        <p14:creationId xmlns:p14="http://schemas.microsoft.com/office/powerpoint/2010/main" val="264704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57789-AF0E-14D8-37EB-AFF0EE190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896BE-ED45-9175-3A89-416F59037805}"/>
              </a:ext>
            </a:extLst>
          </p:cNvPr>
          <p:cNvSpPr>
            <a:spLocks noGrp="1"/>
          </p:cNvSpPr>
          <p:nvPr>
            <p:ph type="ctrTitle"/>
          </p:nvPr>
        </p:nvSpPr>
        <p:spPr/>
        <p:txBody>
          <a:bodyPr/>
          <a:lstStyle/>
          <a:p>
            <a:r>
              <a:rPr lang="en-IE" sz="4000" noProof="0"/>
              <a:t>Thank you </a:t>
            </a:r>
          </a:p>
        </p:txBody>
      </p:sp>
    </p:spTree>
    <p:extLst>
      <p:ext uri="{BB962C8B-B14F-4D97-AF65-F5344CB8AC3E}">
        <p14:creationId xmlns:p14="http://schemas.microsoft.com/office/powerpoint/2010/main" val="271120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90ED-E5DA-E3AD-65F3-98F3C46F7B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A24AF5-48B8-9255-672E-1BF5D1922691}"/>
              </a:ext>
            </a:extLst>
          </p:cNvPr>
          <p:cNvSpPr>
            <a:spLocks noGrp="1"/>
          </p:cNvSpPr>
          <p:nvPr>
            <p:ph type="ctrTitle"/>
          </p:nvPr>
        </p:nvSpPr>
        <p:spPr/>
        <p:txBody>
          <a:bodyPr/>
          <a:lstStyle/>
          <a:p>
            <a:r>
              <a:rPr lang="en-IE" sz="2400" noProof="0"/>
              <a:t>FPM: Industry Workshop (2</a:t>
            </a:r>
            <a:r>
              <a:rPr lang="en-IE" sz="2400"/>
              <a:t>1</a:t>
            </a:r>
            <a:r>
              <a:rPr lang="en-IE" sz="2400" baseline="30000"/>
              <a:t>st</a:t>
            </a:r>
            <a:r>
              <a:rPr lang="en-IE" sz="2400" noProof="0"/>
              <a:t> August 2025)</a:t>
            </a:r>
            <a:br>
              <a:rPr lang="en-IE" sz="2400" noProof="0"/>
            </a:br>
            <a:br>
              <a:rPr lang="en-IE" sz="2400" noProof="0"/>
            </a:br>
            <a:r>
              <a:rPr lang="en-IE" noProof="0"/>
              <a:t>Agenda for today’s workshop</a:t>
            </a:r>
            <a:endParaRPr lang="en-IE" sz="2400" noProof="0"/>
          </a:p>
        </p:txBody>
      </p:sp>
      <p:sp>
        <p:nvSpPr>
          <p:cNvPr id="6" name="TextBox 5">
            <a:extLst>
              <a:ext uri="{FF2B5EF4-FFF2-40B4-BE49-F238E27FC236}">
                <a16:creationId xmlns:a16="http://schemas.microsoft.com/office/drawing/2014/main" id="{7D50FA01-E857-3E95-72A4-F738026CAB8A}"/>
              </a:ext>
            </a:extLst>
          </p:cNvPr>
          <p:cNvSpPr txBox="1"/>
          <p:nvPr/>
        </p:nvSpPr>
        <p:spPr>
          <a:xfrm>
            <a:off x="469893" y="4511899"/>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DF252BAE-B950-B818-2719-FAC098CC56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3" name="Table 2">
            <a:extLst>
              <a:ext uri="{FF2B5EF4-FFF2-40B4-BE49-F238E27FC236}">
                <a16:creationId xmlns:a16="http://schemas.microsoft.com/office/drawing/2014/main" id="{44838903-FA02-8E3A-92DD-1CC83C42B3AC}"/>
              </a:ext>
            </a:extLst>
          </p:cNvPr>
          <p:cNvGraphicFramePr>
            <a:graphicFrameLocks noGrp="1"/>
          </p:cNvGraphicFramePr>
          <p:nvPr>
            <p:extLst>
              <p:ext uri="{D42A27DB-BD31-4B8C-83A1-F6EECF244321}">
                <p14:modId xmlns:p14="http://schemas.microsoft.com/office/powerpoint/2010/main" val="777932372"/>
              </p:ext>
            </p:extLst>
          </p:nvPr>
        </p:nvGraphicFramePr>
        <p:xfrm>
          <a:off x="413068" y="1560466"/>
          <a:ext cx="11083609" cy="3922265"/>
        </p:xfrm>
        <a:graphic>
          <a:graphicData uri="http://schemas.openxmlformats.org/drawingml/2006/table">
            <a:tbl>
              <a:tblPr firstRow="1" bandRow="1" bandCol="1">
                <a:tableStyleId>{69012ECD-51FC-41F1-AA8D-1B2483CD663E}</a:tableStyleId>
              </a:tblPr>
              <a:tblGrid>
                <a:gridCol w="1185982">
                  <a:extLst>
                    <a:ext uri="{9D8B030D-6E8A-4147-A177-3AD203B41FA5}">
                      <a16:colId xmlns:a16="http://schemas.microsoft.com/office/drawing/2014/main" val="2403915843"/>
                    </a:ext>
                  </a:extLst>
                </a:gridCol>
                <a:gridCol w="5082315">
                  <a:extLst>
                    <a:ext uri="{9D8B030D-6E8A-4147-A177-3AD203B41FA5}">
                      <a16:colId xmlns:a16="http://schemas.microsoft.com/office/drawing/2014/main" val="3454203604"/>
                    </a:ext>
                  </a:extLst>
                </a:gridCol>
                <a:gridCol w="4815312">
                  <a:extLst>
                    <a:ext uri="{9D8B030D-6E8A-4147-A177-3AD203B41FA5}">
                      <a16:colId xmlns:a16="http://schemas.microsoft.com/office/drawing/2014/main" val="3973912722"/>
                    </a:ext>
                  </a:extLst>
                </a:gridCol>
              </a:tblGrid>
              <a:tr h="429695">
                <a:tc>
                  <a:txBody>
                    <a:bodyPr/>
                    <a:lstStyle/>
                    <a:p>
                      <a:r>
                        <a:rPr lang="en-IE" sz="1200" noProof="0"/>
                        <a:t>Time</a:t>
                      </a:r>
                    </a:p>
                  </a:txBody>
                  <a:tcPr marL="45720" marR="45720" anchor="ctr"/>
                </a:tc>
                <a:tc>
                  <a:txBody>
                    <a:bodyPr/>
                    <a:lstStyle/>
                    <a:p>
                      <a:pPr lvl="0">
                        <a:buNone/>
                      </a:pPr>
                      <a:r>
                        <a:rPr lang="en-IE" sz="1400" noProof="0"/>
                        <a:t>Segment/Programme</a:t>
                      </a:r>
                    </a:p>
                  </a:txBody>
                  <a:tcPr marL="45720" marR="45720" anchor="ctr"/>
                </a:tc>
                <a:tc>
                  <a:txBody>
                    <a:bodyPr/>
                    <a:lstStyle/>
                    <a:p>
                      <a:pPr lvl="0">
                        <a:buNone/>
                      </a:pPr>
                      <a:r>
                        <a:rPr lang="en-IE" sz="1400" b="1" i="0" u="none" strike="noStrike" noProof="0">
                          <a:solidFill>
                            <a:srgbClr val="FFFFFF"/>
                          </a:solidFill>
                          <a:latin typeface="Trebuchet MS"/>
                        </a:rPr>
                        <a:t>Topic Detail</a:t>
                      </a:r>
                      <a:endParaRPr lang="en-IE" sz="1400" noProof="0"/>
                    </a:p>
                  </a:txBody>
                  <a:tcPr marL="45720" marR="45720" anchor="ctr"/>
                </a:tc>
                <a:extLst>
                  <a:ext uri="{0D108BD9-81ED-4DB2-BD59-A6C34878D82A}">
                    <a16:rowId xmlns:a16="http://schemas.microsoft.com/office/drawing/2014/main" val="1394477283"/>
                  </a:ext>
                </a:extLst>
              </a:tr>
              <a:tr h="429695">
                <a:tc>
                  <a:txBody>
                    <a:bodyPr/>
                    <a:lstStyle/>
                    <a:p>
                      <a:pPr lvl="0">
                        <a:buNone/>
                      </a:pPr>
                      <a:r>
                        <a:rPr lang="en-IE" sz="1200" noProof="0"/>
                        <a:t>10:00 – 10:05</a:t>
                      </a:r>
                    </a:p>
                  </a:txBody>
                  <a:tcPr marL="45720" marR="45720" anchor="ctr"/>
                </a:tc>
                <a:tc>
                  <a:txBody>
                    <a:bodyPr/>
                    <a:lstStyle/>
                    <a:p>
                      <a:r>
                        <a:rPr lang="en-IE" sz="1200" noProof="0"/>
                        <a:t>Introduction &amp; Housekeeping</a:t>
                      </a:r>
                    </a:p>
                  </a:txBody>
                  <a:tcPr marL="45720" marR="45720" anchor="ctr"/>
                </a:tc>
                <a:tc>
                  <a:txBody>
                    <a:bodyPr/>
                    <a:lstStyle/>
                    <a:p>
                      <a:pPr marL="171450" lvl="0" indent="-171450">
                        <a:buFont typeface="Arial" panose="020B0604020202020204" pitchFamily="34" charset="0"/>
                        <a:buChar char="•"/>
                      </a:pPr>
                      <a:r>
                        <a:rPr lang="en-IE" sz="1200" noProof="0"/>
                        <a:t>An intro to the agenda and meeting guidelines</a:t>
                      </a:r>
                    </a:p>
                  </a:txBody>
                  <a:tcPr marL="45720" marR="45720" anchor="ctr"/>
                </a:tc>
                <a:extLst>
                  <a:ext uri="{0D108BD9-81ED-4DB2-BD59-A6C34878D82A}">
                    <a16:rowId xmlns:a16="http://schemas.microsoft.com/office/drawing/2014/main" val="3273575287"/>
                  </a:ext>
                </a:extLst>
              </a:tr>
              <a:tr h="429695">
                <a:tc>
                  <a:txBody>
                    <a:bodyPr/>
                    <a:lstStyle/>
                    <a:p>
                      <a:pPr lvl="0">
                        <a:buNone/>
                      </a:pPr>
                      <a:r>
                        <a:rPr lang="en-IE" sz="1200" noProof="0"/>
                        <a:t>10:05 – 10:25</a:t>
                      </a: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Scheduling &amp; Dispatch Programme (SDP) </a:t>
                      </a:r>
                    </a:p>
                  </a:txBody>
                  <a:tcPr marL="45720" marR="45720" anchor="ctr"/>
                </a:tc>
                <a:tc>
                  <a:txBody>
                    <a:bodyPr/>
                    <a:lstStyle/>
                    <a:p>
                      <a:pPr marL="171450" lvl="0" indent="-171450" algn="l">
                        <a:lnSpc>
                          <a:spcPct val="100000"/>
                        </a:lnSpc>
                        <a:spcBef>
                          <a:spcPts val="0"/>
                        </a:spcBef>
                        <a:spcAft>
                          <a:spcPts val="0"/>
                        </a:spcAft>
                        <a:buFont typeface="Arial" panose="020B0604020202020204" pitchFamily="34" charset="0"/>
                        <a:buChar char="•"/>
                      </a:pPr>
                      <a:r>
                        <a:rPr lang="en-IE" sz="1200" b="0" i="0" u="none" strike="noStrike" kern="1200" noProof="0">
                          <a:solidFill>
                            <a:schemeClr val="tx1"/>
                          </a:solidFill>
                        </a:rPr>
                        <a:t>A general programme update</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kern="1200">
                          <a:solidFill>
                            <a:schemeClr val="tx1"/>
                          </a:solidFill>
                          <a:latin typeface="+mn-lt"/>
                          <a:ea typeface="+mn-ea"/>
                          <a:cs typeface="+mn-cs"/>
                        </a:rPr>
                        <a:t>Battery PN Feasibility Check Walk-Through</a:t>
                      </a:r>
                      <a:endParaRPr lang="en-IE" sz="1200" b="0" i="0" u="none" strike="noStrike" kern="1200" noProof="0">
                        <a:solidFill>
                          <a:schemeClr val="tx1"/>
                        </a:solidFill>
                        <a:latin typeface="+mn-lt"/>
                        <a:ea typeface="+mn-ea"/>
                        <a:cs typeface="+mn-cs"/>
                      </a:endParaRPr>
                    </a:p>
                  </a:txBody>
                  <a:tcPr marL="45720" marR="45720" anchor="ctr"/>
                </a:tc>
                <a:extLst>
                  <a:ext uri="{0D108BD9-81ED-4DB2-BD59-A6C34878D82A}">
                    <a16:rowId xmlns:a16="http://schemas.microsoft.com/office/drawing/2014/main" val="300296704"/>
                  </a:ext>
                </a:extLst>
              </a:tr>
              <a:tr h="429695">
                <a:tc>
                  <a:txBody>
                    <a:bodyPr/>
                    <a:lstStyle/>
                    <a:p>
                      <a:pPr lvl="0">
                        <a:buNone/>
                      </a:pPr>
                      <a:r>
                        <a:rPr lang="en-GB" sz="1200" noProof="0"/>
                        <a:t>10:25 – 10:40</a:t>
                      </a:r>
                      <a:endParaRPr lang="en-IE" sz="1200" noProof="0"/>
                    </a:p>
                  </a:txBody>
                  <a:tcPr marL="45720" marR="45720"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Future Arrangements for System Services (FASS) </a:t>
                      </a:r>
                    </a:p>
                  </a:txBody>
                  <a:tcPr marL="45720" marR="45720" anchor="ctr">
                    <a:solidFill>
                      <a:schemeClr val="bg1"/>
                    </a:solidFill>
                  </a:tcP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A general programme update</a:t>
                      </a:r>
                      <a:endParaRPr lang="en-US" sz="1200"/>
                    </a:p>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High-level synopsis of parameters and scalars consultation</a:t>
                      </a:r>
                      <a:endParaRPr lang="en-IE" sz="1200" noProof="0"/>
                    </a:p>
                  </a:txBody>
                  <a:tcPr marL="45720" marR="45720" anchor="ctr">
                    <a:solidFill>
                      <a:schemeClr val="bg1"/>
                    </a:solidFill>
                  </a:tcPr>
                </a:tc>
                <a:extLst>
                  <a:ext uri="{0D108BD9-81ED-4DB2-BD59-A6C34878D82A}">
                    <a16:rowId xmlns:a16="http://schemas.microsoft.com/office/drawing/2014/main" val="3656208908"/>
                  </a:ext>
                </a:extLst>
              </a:tr>
              <a:tr h="429695">
                <a:tc>
                  <a:txBody>
                    <a:bodyPr/>
                    <a:lstStyle/>
                    <a:p>
                      <a:pPr lvl="0">
                        <a:buNone/>
                      </a:pPr>
                      <a:r>
                        <a:rPr lang="en-GB" sz="1200" noProof="0"/>
                        <a:t>10:40 – 10:50</a:t>
                      </a:r>
                      <a:endParaRPr lang="en-IE" sz="1200" noProof="0"/>
                    </a:p>
                  </a:txBody>
                  <a:tcPr marL="45720" marR="4572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Strategic Markets Programme (SMP)</a:t>
                      </a:r>
                    </a:p>
                  </a:txBody>
                  <a:tcPr marL="45720" marR="45720" anchor="ctr">
                    <a:solidFill>
                      <a:schemeClr val="bg1"/>
                    </a:solidFill>
                  </a:tcPr>
                </a:tc>
                <a:tc>
                  <a:txBody>
                    <a:bodyPr/>
                    <a:lstStyle/>
                    <a:p>
                      <a:pPr marL="171450" lvl="0" indent="-171450" algn="l">
                        <a:lnSpc>
                          <a:spcPct val="100000"/>
                        </a:lnSpc>
                        <a:spcBef>
                          <a:spcPts val="0"/>
                        </a:spcBef>
                        <a:spcAft>
                          <a:spcPts val="0"/>
                        </a:spcAft>
                        <a:buFont typeface="Arial"/>
                        <a:buChar cha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endParaRPr>
                    </a:p>
                  </a:txBody>
                  <a:tcPr marL="45720" marR="45720" anchor="ctr">
                    <a:solidFill>
                      <a:schemeClr val="bg1"/>
                    </a:solidFill>
                  </a:tcPr>
                </a:tc>
                <a:extLst>
                  <a:ext uri="{0D108BD9-81ED-4DB2-BD59-A6C34878D82A}">
                    <a16:rowId xmlns:a16="http://schemas.microsoft.com/office/drawing/2014/main" val="2502261377"/>
                  </a:ext>
                </a:extLst>
              </a:tr>
              <a:tr h="429695">
                <a:tc>
                  <a:txBody>
                    <a:bodyPr/>
                    <a:lstStyle/>
                    <a:p>
                      <a:pPr lvl="0">
                        <a:buNone/>
                      </a:pPr>
                      <a:r>
                        <a:rPr lang="en-GB" sz="1200" noProof="0"/>
                        <a:t>10:50 – 11:00</a:t>
                      </a:r>
                      <a:endParaRPr lang="en-IE" sz="1200" noProof="0"/>
                    </a:p>
                  </a:txBody>
                  <a:tcPr marL="45720" marR="4572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Energy Market Policy (EMP) </a:t>
                      </a:r>
                    </a:p>
                  </a:txBody>
                  <a:tcPr marL="45720" marR="45720" anchor="ct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latin typeface="+mn-lt"/>
                      </a:endParaRPr>
                    </a:p>
                  </a:txBody>
                  <a:tcPr marL="45720" marR="45720" anchor="ctr">
                    <a:solidFill>
                      <a:schemeClr val="bg1">
                        <a:lumMod val="85000"/>
                      </a:schemeClr>
                    </a:solidFill>
                  </a:tcPr>
                </a:tc>
                <a:extLst>
                  <a:ext uri="{0D108BD9-81ED-4DB2-BD59-A6C34878D82A}">
                    <a16:rowId xmlns:a16="http://schemas.microsoft.com/office/drawing/2014/main" val="1026983739"/>
                  </a:ext>
                </a:extLst>
              </a:tr>
              <a:tr h="429695">
                <a:tc>
                  <a:txBody>
                    <a:bodyPr/>
                    <a:lstStyle/>
                    <a:p>
                      <a:pPr marL="0" marR="0" lvl="0" indent="0" algn="l" rtl="0">
                        <a:lnSpc>
                          <a:spcPct val="100000"/>
                        </a:lnSpc>
                        <a:spcBef>
                          <a:spcPts val="0"/>
                        </a:spcBef>
                        <a:spcAft>
                          <a:spcPts val="0"/>
                        </a:spcAft>
                        <a:buClrTx/>
                        <a:buSzTx/>
                        <a:buFontTx/>
                        <a:buNone/>
                      </a:pPr>
                      <a:r>
                        <a:rPr lang="en-IE" sz="1200" b="0" i="0" u="none" strike="noStrike" kern="1200" cap="none" spc="0" normalizeH="0" baseline="0" noProof="0">
                          <a:ln>
                            <a:noFill/>
                          </a:ln>
                          <a:solidFill>
                            <a:srgbClr val="000000"/>
                          </a:solidFill>
                          <a:effectLst/>
                          <a:uLnTx/>
                          <a:uFillTx/>
                          <a:latin typeface="Trebuchet MS" panose="020B0603020202020204"/>
                          <a:ea typeface="+mn-ea"/>
                          <a:cs typeface="+mn-cs"/>
                        </a:rPr>
                        <a:t>11:00 – 11:10</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Long Duration Energy Storage (LDES)</a:t>
                      </a:r>
                    </a:p>
                  </a:txBody>
                  <a:tcPr marL="45720" marR="45720" anchor="ct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Eirgrid: A general programme update</a:t>
                      </a:r>
                    </a:p>
                  </a:txBody>
                  <a:tcPr marL="45720" marR="45720" anchor="ctr"/>
                </a:tc>
                <a:extLst>
                  <a:ext uri="{0D108BD9-81ED-4DB2-BD59-A6C34878D82A}">
                    <a16:rowId xmlns:a16="http://schemas.microsoft.com/office/drawing/2014/main" val="1477806454"/>
                  </a:ext>
                </a:extLst>
              </a:tr>
              <a:tr h="429695">
                <a:tc>
                  <a:txBody>
                    <a:bodyPr/>
                    <a:lstStyle/>
                    <a:p>
                      <a:pPr marL="0" marR="0" lvl="0" indent="0" algn="l" rtl="0">
                        <a:lnSpc>
                          <a:spcPct val="100000"/>
                        </a:lnSpc>
                        <a:spcBef>
                          <a:spcPts val="0"/>
                        </a:spcBef>
                        <a:spcAft>
                          <a:spcPts val="0"/>
                        </a:spcAft>
                        <a:buClrTx/>
                        <a:buSzTx/>
                        <a:buFontTx/>
                        <a:buNone/>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11:10 - 11:15</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noProof="0">
                          <a:solidFill>
                            <a:schemeClr val="tx1"/>
                          </a:solidFill>
                          <a:latin typeface="+mn-lt"/>
                          <a:ea typeface="+mn-ea"/>
                          <a:cs typeface="+mn-cs"/>
                        </a:rPr>
                        <a:t>SONI: </a:t>
                      </a:r>
                      <a:r>
                        <a:rPr lang="en-US" sz="1200" b="0" i="0" u="none" strike="noStrike" kern="1200">
                          <a:solidFill>
                            <a:schemeClr val="tx1"/>
                          </a:solidFill>
                          <a:latin typeface="+mn-lt"/>
                          <a:ea typeface="+mn-ea"/>
                          <a:cs typeface="+mn-cs"/>
                        </a:rPr>
                        <a:t>Update on Flexibility Needs and LDES</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endParaRPr lang="en-US" sz="1200" b="0" i="0" u="none" strike="noStrike" kern="1200">
                        <a:solidFill>
                          <a:schemeClr val="tx1"/>
                        </a:solidFill>
                        <a:latin typeface="+mn-lt"/>
                        <a:ea typeface="+mn-ea"/>
                        <a:cs typeface="+mn-cs"/>
                      </a:endParaRPr>
                    </a:p>
                  </a:txBody>
                  <a:tcPr marL="45720" marR="45720" anchor="ctr"/>
                </a:tc>
                <a:extLst>
                  <a:ext uri="{0D108BD9-81ED-4DB2-BD59-A6C34878D82A}">
                    <a16:rowId xmlns:a16="http://schemas.microsoft.com/office/drawing/2014/main" val="864478512"/>
                  </a:ext>
                </a:extLst>
              </a:tr>
              <a:tr h="429695">
                <a:tc>
                  <a:txBody>
                    <a:bodyPr/>
                    <a:lstStyle/>
                    <a:p>
                      <a:pPr lvl="0">
                        <a:buNone/>
                      </a:pPr>
                      <a:r>
                        <a:rPr lang="en-IE" sz="1200" noProof="0">
                          <a:solidFill>
                            <a:schemeClr val="bg1"/>
                          </a:solidFill>
                        </a:rPr>
                        <a:t>11:15 – 11:20</a:t>
                      </a:r>
                      <a:endParaRPr lang="en-IE" sz="1400" noProof="0">
                        <a:solidFill>
                          <a:schemeClr val="bg1"/>
                        </a:solidFill>
                      </a:endParaRPr>
                    </a:p>
                  </a:txBody>
                  <a:tcPr marL="45720" marR="45720" anchor="ctr">
                    <a:solidFill>
                      <a:schemeClr val="bg2"/>
                    </a:solidFill>
                  </a:tcPr>
                </a:tc>
                <a:tc>
                  <a:txBody>
                    <a:bodyPr/>
                    <a:lstStyle/>
                    <a:p>
                      <a:pPr lvl="0">
                        <a:buNone/>
                      </a:pPr>
                      <a:r>
                        <a:rPr lang="en-IE" sz="1400" b="1" i="0" u="none" strike="noStrike" noProof="0">
                          <a:solidFill>
                            <a:schemeClr val="bg1"/>
                          </a:solidFill>
                          <a:latin typeface="Trebuchet MS"/>
                        </a:rPr>
                        <a:t>Event Close</a:t>
                      </a:r>
                      <a:endParaRPr lang="en-IE" sz="1400" noProof="0">
                        <a:solidFill>
                          <a:schemeClr val="bg1"/>
                        </a:solidFill>
                      </a:endParaRPr>
                    </a:p>
                  </a:txBody>
                  <a:tcPr marL="45720" marR="45720" anchor="ctr">
                    <a:solidFill>
                      <a:schemeClr val="bg2"/>
                    </a:solidFill>
                  </a:tcPr>
                </a:tc>
                <a:tc>
                  <a:txBody>
                    <a:bodyPr/>
                    <a:lstStyle/>
                    <a:p>
                      <a:pPr lvl="0">
                        <a:buNone/>
                      </a:pPr>
                      <a:endParaRPr lang="en-IE" sz="1400" noProof="0">
                        <a:solidFill>
                          <a:schemeClr val="bg1"/>
                        </a:solidFill>
                      </a:endParaRPr>
                    </a:p>
                  </a:txBody>
                  <a:tcPr marL="45720" marR="45720" anchor="ctr">
                    <a:solidFill>
                      <a:schemeClr val="bg2"/>
                    </a:solidFill>
                  </a:tcPr>
                </a:tc>
                <a:extLst>
                  <a:ext uri="{0D108BD9-81ED-4DB2-BD59-A6C34878D82A}">
                    <a16:rowId xmlns:a16="http://schemas.microsoft.com/office/drawing/2014/main" val="1800095090"/>
                  </a:ext>
                </a:extLst>
              </a:tr>
            </a:tbl>
          </a:graphicData>
        </a:graphic>
      </p:graphicFrame>
      <p:pic>
        <p:nvPicPr>
          <p:cNvPr id="4" name="Picture 3">
            <a:extLst>
              <a:ext uri="{FF2B5EF4-FFF2-40B4-BE49-F238E27FC236}">
                <a16:creationId xmlns:a16="http://schemas.microsoft.com/office/drawing/2014/main" id="{ECDD88B9-0410-7B28-1007-66546DAF4013}"/>
              </a:ext>
            </a:extLst>
          </p:cNvPr>
          <p:cNvPicPr>
            <a:picLocks noChangeAspect="1"/>
          </p:cNvPicPr>
          <p:nvPr/>
        </p:nvPicPr>
        <p:blipFill>
          <a:blip r:embed="rId3"/>
          <a:stretch>
            <a:fillRect/>
          </a:stretch>
        </p:blipFill>
        <p:spPr>
          <a:xfrm>
            <a:off x="9877647" y="110727"/>
            <a:ext cx="1453371" cy="1453371"/>
          </a:xfrm>
          <a:prstGeom prst="rect">
            <a:avLst/>
          </a:prstGeom>
        </p:spPr>
      </p:pic>
    </p:spTree>
    <p:extLst>
      <p:ext uri="{BB962C8B-B14F-4D97-AF65-F5344CB8AC3E}">
        <p14:creationId xmlns:p14="http://schemas.microsoft.com/office/powerpoint/2010/main" val="181524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9A6E0-65F8-8DE8-D80B-5D0DDAA724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5749D0-E841-F4F4-9661-1055F570758E}"/>
              </a:ext>
            </a:extLst>
          </p:cNvPr>
          <p:cNvSpPr>
            <a:spLocks noGrp="1"/>
          </p:cNvSpPr>
          <p:nvPr>
            <p:ph type="title"/>
          </p:nvPr>
        </p:nvSpPr>
        <p:spPr>
          <a:xfrm>
            <a:off x="2444984" y="5451646"/>
            <a:ext cx="7302032" cy="498598"/>
          </a:xfrm>
        </p:spPr>
        <p:txBody>
          <a:bodyPr/>
          <a:lstStyle/>
          <a:p>
            <a:r>
              <a:rPr lang="en-IE" sz="3600" noProof="0"/>
              <a:t>Energy Market Policy (EMP)</a:t>
            </a:r>
          </a:p>
        </p:txBody>
      </p:sp>
      <p:sp>
        <p:nvSpPr>
          <p:cNvPr id="2" name="Slide Number Placeholder 1">
            <a:extLst>
              <a:ext uri="{FF2B5EF4-FFF2-40B4-BE49-F238E27FC236}">
                <a16:creationId xmlns:a16="http://schemas.microsoft.com/office/drawing/2014/main" id="{69C8AC32-0ACB-58FD-E78C-0DFC4F9E35F0}"/>
              </a:ext>
            </a:extLst>
          </p:cNvPr>
          <p:cNvSpPr>
            <a:spLocks noGrp="1"/>
          </p:cNvSpPr>
          <p:nvPr>
            <p:ph type="sldNum" sz="quarter" idx="4"/>
          </p:nvPr>
        </p:nvSpPr>
        <p:spPr/>
        <p:txBody>
          <a:bodyPr/>
          <a:lstStyle/>
          <a:p>
            <a:pPr algn="r" defTabSz="228600">
              <a:spcAft>
                <a:spcPts val="1200"/>
              </a:spcAft>
            </a:pPr>
            <a:fld id="{CC9E6EB9-168E-4914-8CC7-2E853AFB4F1B}" type="slidenum">
              <a:rPr lang="en-IE" noProof="0" smtClean="0"/>
              <a:pPr algn="r" defTabSz="228600">
                <a:spcAft>
                  <a:spcPts val="1200"/>
                </a:spcAft>
              </a:pPr>
              <a:t>24</a:t>
            </a:fld>
            <a:endParaRPr lang="en-IE" noProof="0"/>
          </a:p>
        </p:txBody>
      </p:sp>
    </p:spTree>
    <p:extLst>
      <p:ext uri="{BB962C8B-B14F-4D97-AF65-F5344CB8AC3E}">
        <p14:creationId xmlns:p14="http://schemas.microsoft.com/office/powerpoint/2010/main" val="4099810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0ED5-D113-573D-BFDD-27D5D034986F}"/>
              </a:ext>
            </a:extLst>
          </p:cNvPr>
          <p:cNvSpPr>
            <a:spLocks noGrp="1"/>
          </p:cNvSpPr>
          <p:nvPr>
            <p:ph type="ctrTitle"/>
          </p:nvPr>
        </p:nvSpPr>
        <p:spPr/>
        <p:txBody>
          <a:bodyPr/>
          <a:lstStyle/>
          <a:p>
            <a:r>
              <a:rPr lang="en-IE" sz="3200"/>
              <a:t> </a:t>
            </a:r>
            <a:br>
              <a:rPr lang="en-IE"/>
            </a:br>
            <a:endParaRPr lang="en-IE"/>
          </a:p>
        </p:txBody>
      </p:sp>
      <p:sp>
        <p:nvSpPr>
          <p:cNvPr id="4" name="Content Placeholder 3">
            <a:extLst>
              <a:ext uri="{FF2B5EF4-FFF2-40B4-BE49-F238E27FC236}">
                <a16:creationId xmlns:a16="http://schemas.microsoft.com/office/drawing/2014/main" id="{DF0BC724-8A54-7C79-40D1-65786DFDC919}"/>
              </a:ext>
            </a:extLst>
          </p:cNvPr>
          <p:cNvSpPr>
            <a:spLocks noGrp="1"/>
          </p:cNvSpPr>
          <p:nvPr>
            <p:ph sz="quarter" idx="11"/>
          </p:nvPr>
        </p:nvSpPr>
        <p:spPr>
          <a:xfrm>
            <a:off x="417286" y="1714633"/>
            <a:ext cx="11687429" cy="5252487"/>
          </a:xfrm>
        </p:spPr>
        <p:txBody>
          <a:bodyPr/>
          <a:lstStyle/>
          <a:p>
            <a:endParaRPr lang="en-IE" sz="1600"/>
          </a:p>
          <a:p>
            <a:endParaRPr lang="en-IE" sz="1600"/>
          </a:p>
        </p:txBody>
      </p:sp>
      <p:sp>
        <p:nvSpPr>
          <p:cNvPr id="5" name="Slide Number Placeholder 4">
            <a:extLst>
              <a:ext uri="{FF2B5EF4-FFF2-40B4-BE49-F238E27FC236}">
                <a16:creationId xmlns:a16="http://schemas.microsoft.com/office/drawing/2014/main" id="{023CF8C1-4B9E-9D12-D58A-DF997D299F51}"/>
              </a:ext>
            </a:extLst>
          </p:cNvPr>
          <p:cNvSpPr>
            <a:spLocks noGrp="1"/>
          </p:cNvSpPr>
          <p:nvPr>
            <p:ph type="sldNum" sz="quarter" idx="12"/>
          </p:nvPr>
        </p:nvSpPr>
        <p:spPr/>
        <p:txBody>
          <a:bodyPr/>
          <a:lstStyle/>
          <a:p>
            <a:endParaRPr lang="en-US"/>
          </a:p>
        </p:txBody>
      </p:sp>
      <p:sp>
        <p:nvSpPr>
          <p:cNvPr id="9" name="Title 1">
            <a:extLst>
              <a:ext uri="{FF2B5EF4-FFF2-40B4-BE49-F238E27FC236}">
                <a16:creationId xmlns:a16="http://schemas.microsoft.com/office/drawing/2014/main" id="{F47FFDD3-D13B-42EF-CA04-894FFF32CDC7}"/>
              </a:ext>
            </a:extLst>
          </p:cNvPr>
          <p:cNvSpPr txBox="1">
            <a:spLocks/>
          </p:cNvSpPr>
          <p:nvPr/>
        </p:nvSpPr>
        <p:spPr>
          <a:xfrm>
            <a:off x="417286" y="402284"/>
            <a:ext cx="7886516" cy="4541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IE" sz="3600">
                <a:solidFill>
                  <a:schemeClr val="bg2"/>
                </a:solidFill>
              </a:rPr>
              <a:t>Policy Highlights</a:t>
            </a:r>
          </a:p>
          <a:p>
            <a:endParaRPr lang="en-GB" sz="2000" b="0"/>
          </a:p>
          <a:p>
            <a:pPr marL="342900" indent="-342900">
              <a:buFont typeface="Arial"/>
              <a:buChar char="•"/>
            </a:pPr>
            <a:r>
              <a:rPr lang="en-GB" sz="1800" b="0"/>
              <a:t>The EU Commission recently shared an updated version of the Capacity Allocation and Congestion Management (CACM) guideline with Member States.  </a:t>
            </a:r>
          </a:p>
          <a:p>
            <a:pPr marL="342900" indent="-342900">
              <a:buFont typeface="Arial"/>
              <a:buChar char="•"/>
            </a:pPr>
            <a:r>
              <a:rPr lang="en-GB" sz="1800" b="0"/>
              <a:t>In support of this process, as TSO, we have conducted an initial impact assessment and have engaged with ENTSO-E and other external organisations. </a:t>
            </a:r>
            <a:endParaRPr lang="en-GB" sz="1800"/>
          </a:p>
          <a:p>
            <a:pPr marL="342900" indent="-342900">
              <a:buFont typeface="Arial"/>
              <a:buChar char="•"/>
            </a:pPr>
            <a:r>
              <a:rPr lang="en-GB" sz="1800" b="0"/>
              <a:t>This has potential implications for Post Brexit Arrangements as third countries are specifically mentioned.  We are expecting an updated version to be published in the autumn.</a:t>
            </a:r>
          </a:p>
          <a:p>
            <a:endParaRPr lang="en-GB" sz="1800" b="0"/>
          </a:p>
          <a:p>
            <a:pPr marL="342900" indent="-342900">
              <a:buFont typeface="Arial"/>
              <a:buChar char="•"/>
            </a:pPr>
            <a:endParaRPr lang="en-GB" sz="1800" b="0"/>
          </a:p>
          <a:p>
            <a:endParaRPr lang="en-GB" sz="2000" b="0"/>
          </a:p>
          <a:p>
            <a:endParaRPr lang="en-GB" sz="2000" b="0"/>
          </a:p>
        </p:txBody>
      </p:sp>
      <p:pic>
        <p:nvPicPr>
          <p:cNvPr id="3" name="Picture 2" descr="A green line with black text&#10;&#10;AI-generated content may be incorrect.">
            <a:extLst>
              <a:ext uri="{FF2B5EF4-FFF2-40B4-BE49-F238E27FC236}">
                <a16:creationId xmlns:a16="http://schemas.microsoft.com/office/drawing/2014/main" id="{C782FB6F-33A9-BC5D-1E69-2A86DD476195}"/>
              </a:ext>
            </a:extLst>
          </p:cNvPr>
          <p:cNvPicPr>
            <a:picLocks noChangeAspect="1"/>
          </p:cNvPicPr>
          <p:nvPr/>
        </p:nvPicPr>
        <p:blipFill>
          <a:blip r:embed="rId3"/>
          <a:stretch>
            <a:fillRect/>
          </a:stretch>
        </p:blipFill>
        <p:spPr>
          <a:xfrm>
            <a:off x="8078787" y="1480683"/>
            <a:ext cx="3418568" cy="1628775"/>
          </a:xfrm>
          <a:prstGeom prst="rect">
            <a:avLst/>
          </a:prstGeom>
        </p:spPr>
      </p:pic>
      <p:sp>
        <p:nvSpPr>
          <p:cNvPr id="6" name="TextBox 5">
            <a:extLst>
              <a:ext uri="{FF2B5EF4-FFF2-40B4-BE49-F238E27FC236}">
                <a16:creationId xmlns:a16="http://schemas.microsoft.com/office/drawing/2014/main" id="{5F4365AD-C36A-8088-B5CD-76034A23763B}"/>
              </a:ext>
            </a:extLst>
          </p:cNvPr>
          <p:cNvSpPr txBox="1"/>
          <p:nvPr/>
        </p:nvSpPr>
        <p:spPr>
          <a:xfrm>
            <a:off x="5948382" y="3604655"/>
            <a:ext cx="5640779" cy="26130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ct val="0"/>
              </a:spcBef>
              <a:buFont typeface="Arial,Sans-Serif"/>
              <a:buChar char="•"/>
            </a:pPr>
            <a:r>
              <a:rPr lang="en-GB">
                <a:solidFill>
                  <a:srgbClr val="006768"/>
                </a:solidFill>
              </a:rPr>
              <a:t>The Specialised Committee on Energy (SCE) who oversee the Trade and Co-operation agreement (Brexit) has sought a technical report from TSOs on the Post Brexit day-ahead arrangements for electricity. </a:t>
            </a:r>
            <a:endParaRPr lang="en-GB"/>
          </a:p>
          <a:p>
            <a:pPr marL="342900" indent="-342900">
              <a:lnSpc>
                <a:spcPct val="90000"/>
              </a:lnSpc>
              <a:spcBef>
                <a:spcPct val="0"/>
              </a:spcBef>
              <a:buFont typeface="Arial,Sans-Serif"/>
              <a:buChar char="•"/>
            </a:pPr>
            <a:r>
              <a:rPr lang="en-GB">
                <a:solidFill>
                  <a:srgbClr val="006768"/>
                </a:solidFill>
              </a:rPr>
              <a:t>This report is currently going through a review cycle but will be submitted ahead of the next SCE meeting in November.  We are anticipating a further update after the November meeting.</a:t>
            </a:r>
            <a:r>
              <a:rPr lang="en-GB" sz="2000">
                <a:solidFill>
                  <a:srgbClr val="006768"/>
                </a:solidFill>
              </a:rPr>
              <a:t> </a:t>
            </a:r>
            <a:endParaRPr lang="en-GB" sz="2000"/>
          </a:p>
          <a:p>
            <a:pPr marL="342900" indent="-342900">
              <a:lnSpc>
                <a:spcPct val="90000"/>
              </a:lnSpc>
              <a:spcBef>
                <a:spcPct val="0"/>
              </a:spcBef>
              <a:buFont typeface="Arial,Sans-Serif"/>
              <a:buChar char="•"/>
            </a:pPr>
            <a:endParaRPr lang="en-GB"/>
          </a:p>
        </p:txBody>
      </p:sp>
      <p:sp>
        <p:nvSpPr>
          <p:cNvPr id="7" name="TextBox 6">
            <a:extLst>
              <a:ext uri="{FF2B5EF4-FFF2-40B4-BE49-F238E27FC236}">
                <a16:creationId xmlns:a16="http://schemas.microsoft.com/office/drawing/2014/main" id="{40A476FF-4162-931C-8DE8-1B38DF76A913}"/>
              </a:ext>
            </a:extLst>
          </p:cNvPr>
          <p:cNvSpPr txBox="1"/>
          <p:nvPr/>
        </p:nvSpPr>
        <p:spPr>
          <a:xfrm>
            <a:off x="444499" y="5370285"/>
            <a:ext cx="5818909" cy="136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lnSpc>
                <a:spcPct val="90000"/>
              </a:lnSpc>
              <a:spcBef>
                <a:spcPct val="0"/>
              </a:spcBef>
              <a:buFont typeface="Arial,Sans-Serif"/>
              <a:buChar char="•"/>
            </a:pPr>
            <a:endParaRPr lang="en-GB" sz="2000"/>
          </a:p>
          <a:p>
            <a:pPr marL="342900" indent="-342900">
              <a:lnSpc>
                <a:spcPct val="90000"/>
              </a:lnSpc>
              <a:spcBef>
                <a:spcPct val="0"/>
              </a:spcBef>
              <a:buFont typeface="Arial,Sans-Serif"/>
              <a:buChar char="•"/>
            </a:pPr>
            <a:r>
              <a:rPr lang="en-GB">
                <a:solidFill>
                  <a:srgbClr val="006768"/>
                </a:solidFill>
              </a:rPr>
              <a:t>The TSOs continue to support the RAs in the advancement of a Multi Year Plan for Market Projects.  There is an RA workshop planned for the end of September on the topic.</a:t>
            </a:r>
            <a:endParaRPr lang="en-GB"/>
          </a:p>
        </p:txBody>
      </p:sp>
      <p:pic>
        <p:nvPicPr>
          <p:cNvPr id="8" name="Picture 7" descr="A flag with stars and a flag with a flag in the middle&#10;&#10;AI-generated content may be incorrect.">
            <a:extLst>
              <a:ext uri="{FF2B5EF4-FFF2-40B4-BE49-F238E27FC236}">
                <a16:creationId xmlns:a16="http://schemas.microsoft.com/office/drawing/2014/main" id="{1212212B-D8C6-D478-4DCF-EA663599EAB4}"/>
              </a:ext>
            </a:extLst>
          </p:cNvPr>
          <p:cNvPicPr>
            <a:picLocks noChangeAspect="1"/>
          </p:cNvPicPr>
          <p:nvPr/>
        </p:nvPicPr>
        <p:blipFill>
          <a:blip r:embed="rId4"/>
          <a:stretch>
            <a:fillRect/>
          </a:stretch>
        </p:blipFill>
        <p:spPr>
          <a:xfrm>
            <a:off x="1648959" y="3812948"/>
            <a:ext cx="3414939" cy="1626960"/>
          </a:xfrm>
          <a:prstGeom prst="rect">
            <a:avLst/>
          </a:prstGeom>
        </p:spPr>
      </p:pic>
      <p:pic>
        <p:nvPicPr>
          <p:cNvPr id="10" name="Picture 9" descr="A blue and green logo&#10;&#10;AI-generated content may be incorrect.">
            <a:extLst>
              <a:ext uri="{FF2B5EF4-FFF2-40B4-BE49-F238E27FC236}">
                <a16:creationId xmlns:a16="http://schemas.microsoft.com/office/drawing/2014/main" id="{0F7E60A3-AD6E-BAE4-4121-1B8527C5D0E0}"/>
              </a:ext>
            </a:extLst>
          </p:cNvPr>
          <p:cNvPicPr>
            <a:picLocks noChangeAspect="1"/>
          </p:cNvPicPr>
          <p:nvPr/>
        </p:nvPicPr>
        <p:blipFill>
          <a:blip r:embed="rId5"/>
          <a:stretch>
            <a:fillRect/>
          </a:stretch>
        </p:blipFill>
        <p:spPr>
          <a:xfrm>
            <a:off x="8215312" y="5961517"/>
            <a:ext cx="1113517" cy="776967"/>
          </a:xfrm>
          <a:prstGeom prst="rect">
            <a:avLst/>
          </a:prstGeom>
        </p:spPr>
      </p:pic>
    </p:spTree>
    <p:extLst>
      <p:ext uri="{BB962C8B-B14F-4D97-AF65-F5344CB8AC3E}">
        <p14:creationId xmlns:p14="http://schemas.microsoft.com/office/powerpoint/2010/main" val="208551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90ED-E5DA-E3AD-65F3-98F3C46F7B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A24AF5-48B8-9255-672E-1BF5D1922691}"/>
              </a:ext>
            </a:extLst>
          </p:cNvPr>
          <p:cNvSpPr>
            <a:spLocks noGrp="1"/>
          </p:cNvSpPr>
          <p:nvPr>
            <p:ph type="ctrTitle"/>
          </p:nvPr>
        </p:nvSpPr>
        <p:spPr/>
        <p:txBody>
          <a:bodyPr/>
          <a:lstStyle/>
          <a:p>
            <a:r>
              <a:rPr lang="en-IE" sz="2400" noProof="0"/>
              <a:t>FPM: Industry Workshop (2</a:t>
            </a:r>
            <a:r>
              <a:rPr lang="en-IE" sz="2400"/>
              <a:t>1</a:t>
            </a:r>
            <a:r>
              <a:rPr lang="en-IE" sz="2400" baseline="30000"/>
              <a:t>st</a:t>
            </a:r>
            <a:r>
              <a:rPr lang="en-IE" sz="2400" noProof="0"/>
              <a:t> August 2025)</a:t>
            </a:r>
            <a:br>
              <a:rPr lang="en-IE" sz="2400" noProof="0"/>
            </a:br>
            <a:br>
              <a:rPr lang="en-IE" sz="2400" noProof="0"/>
            </a:br>
            <a:r>
              <a:rPr lang="en-IE" noProof="0"/>
              <a:t>Agenda for today’s workshop</a:t>
            </a:r>
            <a:endParaRPr lang="en-IE" sz="2400" noProof="0"/>
          </a:p>
        </p:txBody>
      </p:sp>
      <p:sp>
        <p:nvSpPr>
          <p:cNvPr id="6" name="TextBox 5">
            <a:extLst>
              <a:ext uri="{FF2B5EF4-FFF2-40B4-BE49-F238E27FC236}">
                <a16:creationId xmlns:a16="http://schemas.microsoft.com/office/drawing/2014/main" id="{7D50FA01-E857-3E95-72A4-F738026CAB8A}"/>
              </a:ext>
            </a:extLst>
          </p:cNvPr>
          <p:cNvSpPr txBox="1"/>
          <p:nvPr/>
        </p:nvSpPr>
        <p:spPr>
          <a:xfrm>
            <a:off x="469893" y="4511899"/>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DF252BAE-B950-B818-2719-FAC098CC56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3" name="Table 2">
            <a:extLst>
              <a:ext uri="{FF2B5EF4-FFF2-40B4-BE49-F238E27FC236}">
                <a16:creationId xmlns:a16="http://schemas.microsoft.com/office/drawing/2014/main" id="{9037A43D-50A3-2C19-4513-3F2571F9E43E}"/>
              </a:ext>
            </a:extLst>
          </p:cNvPr>
          <p:cNvGraphicFramePr>
            <a:graphicFrameLocks noGrp="1"/>
          </p:cNvGraphicFramePr>
          <p:nvPr>
            <p:extLst>
              <p:ext uri="{D42A27DB-BD31-4B8C-83A1-F6EECF244321}">
                <p14:modId xmlns:p14="http://schemas.microsoft.com/office/powerpoint/2010/main" val="1370501489"/>
              </p:ext>
            </p:extLst>
          </p:nvPr>
        </p:nvGraphicFramePr>
        <p:xfrm>
          <a:off x="413068" y="1560466"/>
          <a:ext cx="11083609" cy="3922265"/>
        </p:xfrm>
        <a:graphic>
          <a:graphicData uri="http://schemas.openxmlformats.org/drawingml/2006/table">
            <a:tbl>
              <a:tblPr firstRow="1" bandRow="1" bandCol="1">
                <a:tableStyleId>{69012ECD-51FC-41F1-AA8D-1B2483CD663E}</a:tableStyleId>
              </a:tblPr>
              <a:tblGrid>
                <a:gridCol w="1185982">
                  <a:extLst>
                    <a:ext uri="{9D8B030D-6E8A-4147-A177-3AD203B41FA5}">
                      <a16:colId xmlns:a16="http://schemas.microsoft.com/office/drawing/2014/main" val="2403915843"/>
                    </a:ext>
                  </a:extLst>
                </a:gridCol>
                <a:gridCol w="5082315">
                  <a:extLst>
                    <a:ext uri="{9D8B030D-6E8A-4147-A177-3AD203B41FA5}">
                      <a16:colId xmlns:a16="http://schemas.microsoft.com/office/drawing/2014/main" val="3454203604"/>
                    </a:ext>
                  </a:extLst>
                </a:gridCol>
                <a:gridCol w="4815312">
                  <a:extLst>
                    <a:ext uri="{9D8B030D-6E8A-4147-A177-3AD203B41FA5}">
                      <a16:colId xmlns:a16="http://schemas.microsoft.com/office/drawing/2014/main" val="3973912722"/>
                    </a:ext>
                  </a:extLst>
                </a:gridCol>
              </a:tblGrid>
              <a:tr h="429695">
                <a:tc>
                  <a:txBody>
                    <a:bodyPr/>
                    <a:lstStyle/>
                    <a:p>
                      <a:r>
                        <a:rPr lang="en-IE" sz="1200" noProof="0"/>
                        <a:t>Time</a:t>
                      </a:r>
                    </a:p>
                  </a:txBody>
                  <a:tcPr marL="45720" marR="45720" anchor="ctr"/>
                </a:tc>
                <a:tc>
                  <a:txBody>
                    <a:bodyPr/>
                    <a:lstStyle/>
                    <a:p>
                      <a:pPr lvl="0">
                        <a:buNone/>
                      </a:pPr>
                      <a:r>
                        <a:rPr lang="en-IE" sz="1400" noProof="0"/>
                        <a:t>Segment/Programme</a:t>
                      </a:r>
                    </a:p>
                  </a:txBody>
                  <a:tcPr marL="45720" marR="45720" anchor="ctr"/>
                </a:tc>
                <a:tc>
                  <a:txBody>
                    <a:bodyPr/>
                    <a:lstStyle/>
                    <a:p>
                      <a:pPr lvl="0">
                        <a:buNone/>
                      </a:pPr>
                      <a:r>
                        <a:rPr lang="en-IE" sz="1400" b="1" i="0" u="none" strike="noStrike" noProof="0">
                          <a:solidFill>
                            <a:srgbClr val="FFFFFF"/>
                          </a:solidFill>
                          <a:latin typeface="Trebuchet MS"/>
                        </a:rPr>
                        <a:t>Topic Detail</a:t>
                      </a:r>
                      <a:endParaRPr lang="en-IE" sz="1400" noProof="0"/>
                    </a:p>
                  </a:txBody>
                  <a:tcPr marL="45720" marR="45720" anchor="ctr"/>
                </a:tc>
                <a:extLst>
                  <a:ext uri="{0D108BD9-81ED-4DB2-BD59-A6C34878D82A}">
                    <a16:rowId xmlns:a16="http://schemas.microsoft.com/office/drawing/2014/main" val="1394477283"/>
                  </a:ext>
                </a:extLst>
              </a:tr>
              <a:tr h="429695">
                <a:tc>
                  <a:txBody>
                    <a:bodyPr/>
                    <a:lstStyle/>
                    <a:p>
                      <a:pPr lvl="0">
                        <a:buNone/>
                      </a:pPr>
                      <a:r>
                        <a:rPr lang="en-IE" sz="1200" noProof="0"/>
                        <a:t>10:00 – 10:05</a:t>
                      </a:r>
                    </a:p>
                  </a:txBody>
                  <a:tcPr marL="45720" marR="45720" anchor="ctr"/>
                </a:tc>
                <a:tc>
                  <a:txBody>
                    <a:bodyPr/>
                    <a:lstStyle/>
                    <a:p>
                      <a:r>
                        <a:rPr lang="en-IE" sz="1200" noProof="0"/>
                        <a:t>Introduction &amp; Housekeeping</a:t>
                      </a:r>
                    </a:p>
                  </a:txBody>
                  <a:tcPr marL="45720" marR="45720" anchor="ctr"/>
                </a:tc>
                <a:tc>
                  <a:txBody>
                    <a:bodyPr/>
                    <a:lstStyle/>
                    <a:p>
                      <a:pPr marL="171450" lvl="0" indent="-171450">
                        <a:buFont typeface="Arial" panose="020B0604020202020204" pitchFamily="34" charset="0"/>
                        <a:buChar char="•"/>
                      </a:pPr>
                      <a:r>
                        <a:rPr lang="en-IE" sz="1200" noProof="0"/>
                        <a:t>An intro to the agenda and meeting guidelines</a:t>
                      </a:r>
                    </a:p>
                  </a:txBody>
                  <a:tcPr marL="45720" marR="45720" anchor="ctr"/>
                </a:tc>
                <a:extLst>
                  <a:ext uri="{0D108BD9-81ED-4DB2-BD59-A6C34878D82A}">
                    <a16:rowId xmlns:a16="http://schemas.microsoft.com/office/drawing/2014/main" val="3273575287"/>
                  </a:ext>
                </a:extLst>
              </a:tr>
              <a:tr h="429695">
                <a:tc>
                  <a:txBody>
                    <a:bodyPr/>
                    <a:lstStyle/>
                    <a:p>
                      <a:pPr lvl="0">
                        <a:buNone/>
                      </a:pPr>
                      <a:r>
                        <a:rPr lang="en-IE" sz="1200" noProof="0"/>
                        <a:t>10:05 – 10:25</a:t>
                      </a: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Scheduling &amp; Dispatch Programme (SDP) </a:t>
                      </a:r>
                    </a:p>
                  </a:txBody>
                  <a:tcPr marL="45720" marR="45720" anchor="ctr"/>
                </a:tc>
                <a:tc>
                  <a:txBody>
                    <a:bodyPr/>
                    <a:lstStyle/>
                    <a:p>
                      <a:pPr marL="171450" lvl="0" indent="-171450" algn="l">
                        <a:lnSpc>
                          <a:spcPct val="100000"/>
                        </a:lnSpc>
                        <a:spcBef>
                          <a:spcPts val="0"/>
                        </a:spcBef>
                        <a:spcAft>
                          <a:spcPts val="0"/>
                        </a:spcAft>
                        <a:buFont typeface="Arial" panose="020B0604020202020204" pitchFamily="34" charset="0"/>
                        <a:buChar char="•"/>
                      </a:pPr>
                      <a:r>
                        <a:rPr lang="en-IE" sz="1200" b="0" i="0" u="none" strike="noStrike" kern="1200" noProof="0">
                          <a:solidFill>
                            <a:schemeClr val="tx1"/>
                          </a:solidFill>
                        </a:rPr>
                        <a:t>A general programme update</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kern="1200">
                          <a:solidFill>
                            <a:schemeClr val="tx1"/>
                          </a:solidFill>
                          <a:latin typeface="+mn-lt"/>
                          <a:ea typeface="+mn-ea"/>
                          <a:cs typeface="+mn-cs"/>
                        </a:rPr>
                        <a:t>Battery PN Feasibility Check Walk-Through</a:t>
                      </a:r>
                      <a:endParaRPr lang="en-IE" sz="1200" b="0" i="0" u="none" strike="noStrike" kern="1200" noProof="0">
                        <a:solidFill>
                          <a:schemeClr val="tx1"/>
                        </a:solidFill>
                        <a:latin typeface="+mn-lt"/>
                        <a:ea typeface="+mn-ea"/>
                        <a:cs typeface="+mn-cs"/>
                      </a:endParaRPr>
                    </a:p>
                  </a:txBody>
                  <a:tcPr marL="45720" marR="45720" anchor="ctr"/>
                </a:tc>
                <a:extLst>
                  <a:ext uri="{0D108BD9-81ED-4DB2-BD59-A6C34878D82A}">
                    <a16:rowId xmlns:a16="http://schemas.microsoft.com/office/drawing/2014/main" val="300296704"/>
                  </a:ext>
                </a:extLst>
              </a:tr>
              <a:tr h="429695">
                <a:tc>
                  <a:txBody>
                    <a:bodyPr/>
                    <a:lstStyle/>
                    <a:p>
                      <a:pPr lvl="0">
                        <a:buNone/>
                      </a:pPr>
                      <a:r>
                        <a:rPr lang="en-GB" sz="1200" noProof="0"/>
                        <a:t>10:25 – 10:40</a:t>
                      </a:r>
                      <a:endParaRPr lang="en-IE" sz="1200" noProof="0"/>
                    </a:p>
                  </a:txBody>
                  <a:tcPr marL="45720" marR="45720"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Future Arrangements for System Services (FASS) </a:t>
                      </a:r>
                    </a:p>
                  </a:txBody>
                  <a:tcPr marL="45720" marR="45720" anchor="ctr">
                    <a:solidFill>
                      <a:schemeClr val="bg1"/>
                    </a:solidFill>
                  </a:tcP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A general programme update</a:t>
                      </a:r>
                      <a:endParaRPr lang="en-US" sz="1200"/>
                    </a:p>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High-level synopsis of parameters and scalars consultation</a:t>
                      </a:r>
                      <a:endParaRPr lang="en-IE" sz="1200" noProof="0"/>
                    </a:p>
                  </a:txBody>
                  <a:tcPr marL="45720" marR="45720" anchor="ctr">
                    <a:solidFill>
                      <a:schemeClr val="bg1"/>
                    </a:solidFill>
                  </a:tcPr>
                </a:tc>
                <a:extLst>
                  <a:ext uri="{0D108BD9-81ED-4DB2-BD59-A6C34878D82A}">
                    <a16:rowId xmlns:a16="http://schemas.microsoft.com/office/drawing/2014/main" val="3656208908"/>
                  </a:ext>
                </a:extLst>
              </a:tr>
              <a:tr h="429695">
                <a:tc>
                  <a:txBody>
                    <a:bodyPr/>
                    <a:lstStyle/>
                    <a:p>
                      <a:pPr lvl="0">
                        <a:buNone/>
                      </a:pPr>
                      <a:r>
                        <a:rPr lang="en-GB" sz="1200" noProof="0"/>
                        <a:t>10:40 – 10:50</a:t>
                      </a:r>
                      <a:endParaRPr lang="en-IE" sz="1200" noProof="0"/>
                    </a:p>
                  </a:txBody>
                  <a:tcPr marL="45720" marR="4572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Strategic Markets Programme (SMP)</a:t>
                      </a:r>
                    </a:p>
                  </a:txBody>
                  <a:tcPr marL="45720" marR="45720" anchor="ctr">
                    <a:solidFill>
                      <a:schemeClr val="bg1"/>
                    </a:solidFill>
                  </a:tcPr>
                </a:tc>
                <a:tc>
                  <a:txBody>
                    <a:bodyPr/>
                    <a:lstStyle/>
                    <a:p>
                      <a:pPr marL="171450" lvl="0" indent="-171450" algn="l">
                        <a:lnSpc>
                          <a:spcPct val="100000"/>
                        </a:lnSpc>
                        <a:spcBef>
                          <a:spcPts val="0"/>
                        </a:spcBef>
                        <a:spcAft>
                          <a:spcPts val="0"/>
                        </a:spcAft>
                        <a:buFont typeface="Arial"/>
                        <a:buChar cha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endParaRPr>
                    </a:p>
                  </a:txBody>
                  <a:tcPr marL="45720" marR="45720" anchor="ctr">
                    <a:solidFill>
                      <a:schemeClr val="bg1"/>
                    </a:solidFill>
                  </a:tcPr>
                </a:tc>
                <a:extLst>
                  <a:ext uri="{0D108BD9-81ED-4DB2-BD59-A6C34878D82A}">
                    <a16:rowId xmlns:a16="http://schemas.microsoft.com/office/drawing/2014/main" val="2502261377"/>
                  </a:ext>
                </a:extLst>
              </a:tr>
              <a:tr h="429695">
                <a:tc>
                  <a:txBody>
                    <a:bodyPr/>
                    <a:lstStyle/>
                    <a:p>
                      <a:pPr lvl="0">
                        <a:buNone/>
                      </a:pPr>
                      <a:r>
                        <a:rPr lang="en-GB" sz="1200" noProof="0"/>
                        <a:t>10:50 – 11:00</a:t>
                      </a:r>
                      <a:endParaRPr lang="en-IE" sz="1200" noProof="0"/>
                    </a:p>
                  </a:txBody>
                  <a:tcPr marL="45720" marR="4572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Energy Market Policy (EMP) </a:t>
                      </a:r>
                    </a:p>
                  </a:txBody>
                  <a:tcPr marL="45720" marR="45720" anchor="c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latin typeface="+mn-lt"/>
                      </a:endParaRPr>
                    </a:p>
                  </a:txBody>
                  <a:tcPr marL="45720" marR="45720" anchor="ctr">
                    <a:solidFill>
                      <a:schemeClr val="bg1"/>
                    </a:solidFill>
                  </a:tcPr>
                </a:tc>
                <a:extLst>
                  <a:ext uri="{0D108BD9-81ED-4DB2-BD59-A6C34878D82A}">
                    <a16:rowId xmlns:a16="http://schemas.microsoft.com/office/drawing/2014/main" val="1026983739"/>
                  </a:ext>
                </a:extLst>
              </a:tr>
              <a:tr h="429695">
                <a:tc>
                  <a:txBody>
                    <a:bodyPr/>
                    <a:lstStyle/>
                    <a:p>
                      <a:pPr marL="0" marR="0" lvl="0" indent="0" algn="l" rtl="0">
                        <a:lnSpc>
                          <a:spcPct val="100000"/>
                        </a:lnSpc>
                        <a:spcBef>
                          <a:spcPts val="0"/>
                        </a:spcBef>
                        <a:spcAft>
                          <a:spcPts val="0"/>
                        </a:spcAft>
                        <a:buClrTx/>
                        <a:buSzTx/>
                        <a:buFontTx/>
                        <a:buNone/>
                      </a:pPr>
                      <a:r>
                        <a:rPr lang="en-IE" sz="1200" b="0" i="0" u="none" strike="noStrike" kern="1200" cap="none" spc="0" normalizeH="0" baseline="0" noProof="0">
                          <a:ln>
                            <a:noFill/>
                          </a:ln>
                          <a:solidFill>
                            <a:srgbClr val="000000"/>
                          </a:solidFill>
                          <a:effectLst/>
                          <a:uLnTx/>
                          <a:uFillTx/>
                          <a:latin typeface="Trebuchet MS" panose="020B0603020202020204"/>
                          <a:ea typeface="+mn-ea"/>
                          <a:cs typeface="+mn-cs"/>
                        </a:rPr>
                        <a:t>11:00 – 11:10</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a:txBody>
                  <a:tcPr marL="45720" marR="45720" anchor="ctr">
                    <a:solidFill>
                      <a:srgbClr val="D9D9D9"/>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Long Duration Energy Storage (LDES)</a:t>
                      </a:r>
                    </a:p>
                  </a:txBody>
                  <a:tcPr marL="45720" marR="45720" anchor="ctr">
                    <a:solidFill>
                      <a:srgbClr val="D9D9D9"/>
                    </a:solidFill>
                  </a:tcP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Eirgrid: A general programme update</a:t>
                      </a:r>
                    </a:p>
                  </a:txBody>
                  <a:tcPr marL="45720" marR="45720" anchor="ctr">
                    <a:solidFill>
                      <a:srgbClr val="D9D9D9"/>
                    </a:solidFill>
                  </a:tcPr>
                </a:tc>
                <a:extLst>
                  <a:ext uri="{0D108BD9-81ED-4DB2-BD59-A6C34878D82A}">
                    <a16:rowId xmlns:a16="http://schemas.microsoft.com/office/drawing/2014/main" val="1477806454"/>
                  </a:ext>
                </a:extLst>
              </a:tr>
              <a:tr h="429695">
                <a:tc>
                  <a:txBody>
                    <a:bodyPr/>
                    <a:lstStyle/>
                    <a:p>
                      <a:pPr marL="0" marR="0" lvl="0" indent="0" algn="l" rtl="0">
                        <a:lnSpc>
                          <a:spcPct val="100000"/>
                        </a:lnSpc>
                        <a:spcBef>
                          <a:spcPts val="0"/>
                        </a:spcBef>
                        <a:spcAft>
                          <a:spcPts val="0"/>
                        </a:spcAft>
                        <a:buClrTx/>
                        <a:buSzTx/>
                        <a:buFontTx/>
                        <a:buNone/>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11:10 - 11:15</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noProof="0">
                          <a:solidFill>
                            <a:schemeClr val="tx1"/>
                          </a:solidFill>
                          <a:latin typeface="+mn-lt"/>
                          <a:ea typeface="+mn-ea"/>
                          <a:cs typeface="+mn-cs"/>
                        </a:rPr>
                        <a:t>SONI: </a:t>
                      </a:r>
                      <a:r>
                        <a:rPr lang="en-US" sz="1200" b="0" i="0" u="none" strike="noStrike" kern="1200">
                          <a:solidFill>
                            <a:schemeClr val="tx1"/>
                          </a:solidFill>
                          <a:latin typeface="+mn-lt"/>
                          <a:ea typeface="+mn-ea"/>
                          <a:cs typeface="+mn-cs"/>
                        </a:rPr>
                        <a:t>Update on Flexibility Needs and LDES</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endParaRPr lang="en-US" sz="1200" b="0" i="0" u="none" strike="noStrike" kern="1200">
                        <a:solidFill>
                          <a:schemeClr val="tx1"/>
                        </a:solidFill>
                        <a:latin typeface="+mn-lt"/>
                        <a:ea typeface="+mn-ea"/>
                        <a:cs typeface="+mn-cs"/>
                      </a:endParaRPr>
                    </a:p>
                  </a:txBody>
                  <a:tcPr marL="45720" marR="45720" anchor="ctr"/>
                </a:tc>
                <a:extLst>
                  <a:ext uri="{0D108BD9-81ED-4DB2-BD59-A6C34878D82A}">
                    <a16:rowId xmlns:a16="http://schemas.microsoft.com/office/drawing/2014/main" val="864478512"/>
                  </a:ext>
                </a:extLst>
              </a:tr>
              <a:tr h="429695">
                <a:tc>
                  <a:txBody>
                    <a:bodyPr/>
                    <a:lstStyle/>
                    <a:p>
                      <a:pPr lvl="0">
                        <a:buNone/>
                      </a:pPr>
                      <a:r>
                        <a:rPr lang="en-IE" sz="1200" noProof="0">
                          <a:solidFill>
                            <a:schemeClr val="bg1"/>
                          </a:solidFill>
                        </a:rPr>
                        <a:t>11:15 – 11:20</a:t>
                      </a:r>
                      <a:endParaRPr lang="en-IE" sz="1400" noProof="0">
                        <a:solidFill>
                          <a:schemeClr val="bg1"/>
                        </a:solidFill>
                      </a:endParaRPr>
                    </a:p>
                  </a:txBody>
                  <a:tcPr marL="45720" marR="45720" anchor="ctr">
                    <a:solidFill>
                      <a:schemeClr val="bg2"/>
                    </a:solidFill>
                  </a:tcPr>
                </a:tc>
                <a:tc>
                  <a:txBody>
                    <a:bodyPr/>
                    <a:lstStyle/>
                    <a:p>
                      <a:pPr lvl="0">
                        <a:buNone/>
                      </a:pPr>
                      <a:r>
                        <a:rPr lang="en-IE" sz="1400" b="1" i="0" u="none" strike="noStrike" noProof="0">
                          <a:solidFill>
                            <a:schemeClr val="bg1"/>
                          </a:solidFill>
                          <a:latin typeface="Trebuchet MS"/>
                        </a:rPr>
                        <a:t>Event Close</a:t>
                      </a:r>
                      <a:endParaRPr lang="en-IE" sz="1400" noProof="0">
                        <a:solidFill>
                          <a:schemeClr val="bg1"/>
                        </a:solidFill>
                      </a:endParaRPr>
                    </a:p>
                  </a:txBody>
                  <a:tcPr marL="45720" marR="45720" anchor="ctr">
                    <a:solidFill>
                      <a:schemeClr val="bg2"/>
                    </a:solidFill>
                  </a:tcPr>
                </a:tc>
                <a:tc>
                  <a:txBody>
                    <a:bodyPr/>
                    <a:lstStyle/>
                    <a:p>
                      <a:pPr lvl="0">
                        <a:buNone/>
                      </a:pPr>
                      <a:endParaRPr lang="en-IE" sz="1400" noProof="0">
                        <a:solidFill>
                          <a:schemeClr val="bg1"/>
                        </a:solidFill>
                      </a:endParaRPr>
                    </a:p>
                  </a:txBody>
                  <a:tcPr marL="45720" marR="45720" anchor="ctr">
                    <a:solidFill>
                      <a:schemeClr val="bg2"/>
                    </a:solidFill>
                  </a:tcPr>
                </a:tc>
                <a:extLst>
                  <a:ext uri="{0D108BD9-81ED-4DB2-BD59-A6C34878D82A}">
                    <a16:rowId xmlns:a16="http://schemas.microsoft.com/office/drawing/2014/main" val="1800095090"/>
                  </a:ext>
                </a:extLst>
              </a:tr>
            </a:tbl>
          </a:graphicData>
        </a:graphic>
      </p:graphicFrame>
      <p:pic>
        <p:nvPicPr>
          <p:cNvPr id="4" name="Picture 3">
            <a:extLst>
              <a:ext uri="{FF2B5EF4-FFF2-40B4-BE49-F238E27FC236}">
                <a16:creationId xmlns:a16="http://schemas.microsoft.com/office/drawing/2014/main" id="{4837B8C1-09A6-EE78-29EA-ADD489A5EB0F}"/>
              </a:ext>
            </a:extLst>
          </p:cNvPr>
          <p:cNvPicPr>
            <a:picLocks noChangeAspect="1"/>
          </p:cNvPicPr>
          <p:nvPr/>
        </p:nvPicPr>
        <p:blipFill>
          <a:blip r:embed="rId3"/>
          <a:stretch>
            <a:fillRect/>
          </a:stretch>
        </p:blipFill>
        <p:spPr>
          <a:xfrm>
            <a:off x="9877647" y="110727"/>
            <a:ext cx="1453371" cy="1453371"/>
          </a:xfrm>
          <a:prstGeom prst="rect">
            <a:avLst/>
          </a:prstGeom>
        </p:spPr>
      </p:pic>
    </p:spTree>
    <p:extLst>
      <p:ext uri="{BB962C8B-B14F-4D97-AF65-F5344CB8AC3E}">
        <p14:creationId xmlns:p14="http://schemas.microsoft.com/office/powerpoint/2010/main" val="226869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5C7B47-CFAA-025E-0469-1A82A663AEBE}"/>
              </a:ext>
            </a:extLst>
          </p:cNvPr>
          <p:cNvSpPr>
            <a:spLocks noGrp="1"/>
          </p:cNvSpPr>
          <p:nvPr>
            <p:ph type="ctrTitle"/>
          </p:nvPr>
        </p:nvSpPr>
        <p:spPr/>
        <p:txBody>
          <a:bodyPr/>
          <a:lstStyle/>
          <a:p>
            <a:r>
              <a:rPr lang="en-IE" sz="3600" noProof="0"/>
              <a:t>Long Duration Energy Storage (LDES)</a:t>
            </a:r>
          </a:p>
        </p:txBody>
      </p:sp>
    </p:spTree>
    <p:extLst>
      <p:ext uri="{BB962C8B-B14F-4D97-AF65-F5344CB8AC3E}">
        <p14:creationId xmlns:p14="http://schemas.microsoft.com/office/powerpoint/2010/main" val="354377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75F4F-0748-5FDE-6306-506A9045A55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BDBE6BA-74B1-D954-EBC2-986F531BBE4A}"/>
              </a:ext>
            </a:extLst>
          </p:cNvPr>
          <p:cNvSpPr/>
          <p:nvPr/>
        </p:nvSpPr>
        <p:spPr>
          <a:xfrm>
            <a:off x="178874" y="302121"/>
            <a:ext cx="5965411" cy="9781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t"/>
          <a:lstStyle/>
          <a:p>
            <a:r>
              <a:rPr lang="en-IE" sz="2800" b="1" noProof="0">
                <a:solidFill>
                  <a:schemeClr val="tx2"/>
                </a:solidFill>
                <a:latin typeface="+mj-lt"/>
              </a:rPr>
              <a:t>Eirgrid – LDES </a:t>
            </a:r>
            <a:r>
              <a:rPr lang="en-IE" sz="2800" b="1">
                <a:solidFill>
                  <a:schemeClr val="tx2"/>
                </a:solidFill>
                <a:latin typeface="+mj-lt"/>
              </a:rPr>
              <a:t>C</a:t>
            </a:r>
            <a:r>
              <a:rPr lang="en-IE" sz="2800" b="1" noProof="0" err="1">
                <a:solidFill>
                  <a:schemeClr val="tx2"/>
                </a:solidFill>
                <a:latin typeface="+mj-lt"/>
              </a:rPr>
              <a:t>onsultation</a:t>
            </a:r>
            <a:r>
              <a:rPr lang="en-IE" sz="2800" b="1" noProof="0">
                <a:solidFill>
                  <a:schemeClr val="tx2"/>
                </a:solidFill>
                <a:latin typeface="+mj-lt"/>
              </a:rPr>
              <a:t> </a:t>
            </a:r>
            <a:r>
              <a:rPr lang="en-IE" sz="2800" b="1">
                <a:solidFill>
                  <a:schemeClr val="tx2"/>
                </a:solidFill>
                <a:latin typeface="+mj-lt"/>
              </a:rPr>
              <a:t>U</a:t>
            </a:r>
            <a:r>
              <a:rPr lang="en-IE" sz="2800" b="1" noProof="0" err="1">
                <a:solidFill>
                  <a:schemeClr val="tx2"/>
                </a:solidFill>
                <a:latin typeface="+mj-lt"/>
              </a:rPr>
              <a:t>pdate</a:t>
            </a:r>
            <a:endParaRPr lang="en-IE" sz="2800" b="1" noProof="0">
              <a:solidFill>
                <a:schemeClr val="tx2"/>
              </a:solidFill>
              <a:latin typeface="+mj-lt"/>
            </a:endParaRPr>
          </a:p>
        </p:txBody>
      </p:sp>
      <p:sp>
        <p:nvSpPr>
          <p:cNvPr id="18" name="TextBox 17">
            <a:extLst>
              <a:ext uri="{FF2B5EF4-FFF2-40B4-BE49-F238E27FC236}">
                <a16:creationId xmlns:a16="http://schemas.microsoft.com/office/drawing/2014/main" id="{2DCE18AD-376E-DC06-85A0-F6780DCCE2F3}"/>
              </a:ext>
            </a:extLst>
          </p:cNvPr>
          <p:cNvSpPr txBox="1"/>
          <p:nvPr/>
        </p:nvSpPr>
        <p:spPr>
          <a:xfrm>
            <a:off x="267069" y="941760"/>
            <a:ext cx="5539216" cy="5086008"/>
          </a:xfrm>
          <a:prstGeom prst="rect">
            <a:avLst/>
          </a:prstGeom>
          <a:noFill/>
        </p:spPr>
        <p:txBody>
          <a:bodyPr wrap="square" lIns="91440" tIns="45720" rIns="91440" bIns="45720" rtlCol="0" anchor="t">
            <a:spAutoFit/>
          </a:bodyPr>
          <a:lstStyle/>
          <a:p>
            <a:pPr marL="285750" indent="-285750">
              <a:lnSpc>
                <a:spcPct val="150000"/>
              </a:lnSpc>
              <a:spcBef>
                <a:spcPts val="300"/>
              </a:spcBef>
              <a:spcAft>
                <a:spcPts val="300"/>
              </a:spcAft>
              <a:buFont typeface="Arial" panose="020B0604020202020204" pitchFamily="34" charset="0"/>
              <a:buChar char="•"/>
            </a:pPr>
            <a:r>
              <a:rPr lang="en-IE" sz="2400" noProof="0">
                <a:solidFill>
                  <a:schemeClr val="tx2"/>
                </a:solidFill>
                <a:latin typeface="Trebuchet MS"/>
                <a:cs typeface="Gisha"/>
              </a:rPr>
              <a:t>Ongoing engagement with the CRU</a:t>
            </a:r>
            <a:endParaRPr lang="en-IE" sz="2400" noProof="0">
              <a:solidFill>
                <a:schemeClr val="tx2"/>
              </a:solidFill>
            </a:endParaRPr>
          </a:p>
          <a:p>
            <a:pPr marL="285750" indent="-285750">
              <a:lnSpc>
                <a:spcPct val="150000"/>
              </a:lnSpc>
              <a:spcBef>
                <a:spcPts val="300"/>
              </a:spcBef>
              <a:spcAft>
                <a:spcPts val="300"/>
              </a:spcAft>
              <a:buFont typeface="Arial" panose="020B0604020202020204" pitchFamily="34" charset="0"/>
              <a:buChar char="•"/>
            </a:pPr>
            <a:r>
              <a:rPr lang="en-IE" sz="2400" noProof="0">
                <a:solidFill>
                  <a:schemeClr val="tx2"/>
                </a:solidFill>
                <a:latin typeface="Trebuchet MS"/>
                <a:cs typeface="Gisha"/>
              </a:rPr>
              <a:t>Ongoing work on the consultation, consideration of LDES service, procurement arrangements and operational considerations</a:t>
            </a:r>
            <a:endParaRPr lang="en-IE" sz="2400" noProof="0">
              <a:solidFill>
                <a:schemeClr val="tx2"/>
              </a:solidFill>
              <a:latin typeface="Trebuchet MS" panose="020B0603020202020204" pitchFamily="34" charset="0"/>
              <a:cs typeface="Gisha" panose="020B0502040204020203" pitchFamily="34" charset="-79"/>
            </a:endParaRPr>
          </a:p>
          <a:p>
            <a:pPr marL="342900" indent="-342900">
              <a:lnSpc>
                <a:spcPct val="150000"/>
              </a:lnSpc>
              <a:spcBef>
                <a:spcPts val="300"/>
              </a:spcBef>
              <a:spcAft>
                <a:spcPts val="300"/>
              </a:spcAft>
              <a:buFont typeface="Arial" panose="020B0604020202020204" pitchFamily="34" charset="0"/>
              <a:buChar char="•"/>
            </a:pPr>
            <a:r>
              <a:rPr lang="en-IE" sz="2400">
                <a:solidFill>
                  <a:schemeClr val="tx2"/>
                </a:solidFill>
                <a:latin typeface="Trebuchet MS"/>
                <a:cs typeface="Gisha"/>
              </a:rPr>
              <a:t>Working with CRU and DCEE to publish consultation paper at the end of September</a:t>
            </a:r>
            <a:endParaRPr lang="en-IE" sz="2400" noProof="0">
              <a:solidFill>
                <a:srgbClr val="006768"/>
              </a:solidFill>
              <a:cs typeface="Gisha"/>
            </a:endParaRPr>
          </a:p>
          <a:p>
            <a:pPr marL="285750" indent="-285750">
              <a:buFont typeface="Arial" panose="020B0604020202020204" pitchFamily="34" charset="0"/>
              <a:buChar char="•"/>
            </a:pPr>
            <a:endParaRPr lang="en-IE" sz="2400"/>
          </a:p>
        </p:txBody>
      </p:sp>
    </p:spTree>
    <p:extLst>
      <p:ext uri="{BB962C8B-B14F-4D97-AF65-F5344CB8AC3E}">
        <p14:creationId xmlns:p14="http://schemas.microsoft.com/office/powerpoint/2010/main" val="2234088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1DE03DA-4893-3A01-7A07-876D24C090C6}"/>
            </a:ext>
          </a:extLst>
        </p:cNvPr>
        <p:cNvGrpSpPr/>
        <p:nvPr/>
      </p:nvGrpSpPr>
      <p:grpSpPr>
        <a:xfrm>
          <a:off x="0" y="0"/>
          <a:ext cx="0" cy="0"/>
          <a:chOff x="0" y="0"/>
          <a:chExt cx="0" cy="0"/>
        </a:xfrm>
      </p:grpSpPr>
      <p:graphicFrame>
        <p:nvGraphicFramePr>
          <p:cNvPr id="36" name="Objekt 35" hidden="1">
            <a:extLst>
              <a:ext uri="{FF2B5EF4-FFF2-40B4-BE49-F238E27FC236}">
                <a16:creationId xmlns:a16="http://schemas.microsoft.com/office/drawing/2014/main" id="{E8772D93-8FCC-893E-C99C-C80C0ECF45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4" imgH="424" progId="TCLayout.ActiveDocument.1">
                  <p:embed/>
                </p:oleObj>
              </mc:Choice>
              <mc:Fallback>
                <p:oleObj name="think-cell Folie" r:id="rId4" imgW="424" imgH="424" progId="TCLayout.ActiveDocument.1">
                  <p:embed/>
                  <p:pic>
                    <p:nvPicPr>
                      <p:cNvPr id="36" name="Objekt 35" hidden="1">
                        <a:extLst>
                          <a:ext uri="{FF2B5EF4-FFF2-40B4-BE49-F238E27FC236}">
                            <a16:creationId xmlns:a16="http://schemas.microsoft.com/office/drawing/2014/main" id="{E8772D93-8FCC-893E-C99C-C80C0ECF45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94FBBE3A-55B7-8C46-9E96-AAFAEB714769}"/>
              </a:ext>
            </a:extLst>
          </p:cNvPr>
          <p:cNvSpPr>
            <a:spLocks noGrp="1"/>
          </p:cNvSpPr>
          <p:nvPr>
            <p:ph type="title"/>
          </p:nvPr>
        </p:nvSpPr>
        <p:spPr>
          <a:xfrm>
            <a:off x="381002" y="1371601"/>
            <a:ext cx="3267011" cy="2361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noProof="0">
                <a:solidFill>
                  <a:schemeClr val="accent4"/>
                </a:solidFill>
              </a:rPr>
              <a:t>Thank You</a:t>
            </a:r>
            <a:br>
              <a:rPr lang="en-IE" noProof="0"/>
            </a:br>
            <a:br>
              <a:rPr lang="en-IE" noProof="0"/>
            </a:br>
            <a:r>
              <a:rPr kumimoji="0" lang="en-IE" sz="1800" b="0" i="1" u="none" strike="noStrike" kern="1200" cap="none" spc="0" normalizeH="0" baseline="0" noProof="0">
                <a:ln>
                  <a:noFill/>
                </a:ln>
                <a:solidFill>
                  <a:schemeClr val="accent4"/>
                </a:solidFill>
                <a:effectLst/>
                <a:uLnTx/>
                <a:uFillTx/>
                <a:latin typeface="Trebuchet MS" panose="020B0603020202020204"/>
                <a:ea typeface="+mn-ea"/>
                <a:cs typeface="+mn-cs"/>
              </a:rPr>
              <a:t>Questions can be submitted to </a:t>
            </a:r>
            <a:br>
              <a:rPr lang="en-IE" sz="1800" b="0" i="0" u="none" strike="noStrike" kern="1200" cap="none" spc="0" normalizeH="0" baseline="0" noProof="0">
                <a:ln>
                  <a:noFill/>
                </a:ln>
                <a:effectLst/>
                <a:uLnTx/>
                <a:uFillTx/>
                <a:latin typeface="Trebuchet MS" panose="020B0603020202020204"/>
                <a:ea typeface="+mn-ea"/>
                <a:cs typeface="+mn-cs"/>
              </a:rPr>
            </a:br>
            <a:br>
              <a:rPr lang="en-IE" sz="1800" b="0" i="0" u="none" strike="noStrike" kern="1200" cap="none" spc="0" normalizeH="0" baseline="0" noProof="0">
                <a:ln>
                  <a:noFill/>
                </a:ln>
                <a:effectLst/>
                <a:uLnTx/>
                <a:uFillTx/>
                <a:latin typeface="Trebuchet MS" panose="020B0603020202020204"/>
                <a:ea typeface="+mn-ea"/>
                <a:cs typeface="+mn-cs"/>
              </a:rPr>
            </a:br>
            <a:r>
              <a:rPr kumimoji="0" lang="en-IE" sz="1800" b="0" i="0" u="none" strike="noStrike" kern="1200" cap="none" spc="0" normalizeH="0" baseline="0" noProof="0">
                <a:ln>
                  <a:noFill/>
                </a:ln>
                <a:solidFill>
                  <a:srgbClr val="000000"/>
                </a:solidFill>
                <a:effectLst/>
                <a:uLnTx/>
                <a:uFillTx/>
                <a:latin typeface="Trebuchet MS" panose="020B0603020202020204"/>
                <a:ea typeface="+mn-ea"/>
                <a:cs typeface="Calibri"/>
                <a:hlinkClick r:id="rId6"/>
              </a:rPr>
              <a:t>LDES@Eirgrid.com</a:t>
            </a:r>
            <a:r>
              <a:rPr kumimoji="0" lang="en-IE" sz="1800" b="0" i="0" u="none" strike="noStrike" kern="1200" cap="none" spc="0" normalizeH="0" baseline="0" noProof="0">
                <a:ln>
                  <a:noFill/>
                </a:ln>
                <a:solidFill>
                  <a:srgbClr val="000000"/>
                </a:solidFill>
                <a:effectLst/>
                <a:uLnTx/>
                <a:uFillTx/>
                <a:latin typeface="Trebuchet MS" panose="020B0603020202020204"/>
                <a:ea typeface="+mn-ea"/>
                <a:cs typeface="Calibri"/>
              </a:rPr>
              <a:t> </a:t>
            </a:r>
            <a:br>
              <a:rPr lang="en-IE" sz="1800" b="0" i="0" u="none" strike="noStrike" kern="1200" cap="none" spc="0" normalizeH="0" baseline="0" noProof="0">
                <a:ln>
                  <a:noFill/>
                </a:ln>
                <a:effectLst/>
                <a:uLnTx/>
                <a:uFillTx/>
                <a:latin typeface="Trebuchet MS" panose="020B0603020202020204"/>
                <a:ea typeface="+mn-ea"/>
                <a:cs typeface="Calibri" panose="020F0502020204030204" pitchFamily="34" charset="0"/>
              </a:rPr>
            </a:br>
            <a:r>
              <a:rPr kumimoji="0" lang="en-IE" sz="1800" b="0" i="0" u="none" strike="noStrike" kern="1200" cap="none" spc="0" normalizeH="0" baseline="0" noProof="0">
                <a:ln>
                  <a:noFill/>
                </a:ln>
                <a:solidFill>
                  <a:schemeClr val="accent4"/>
                </a:solidFill>
                <a:effectLst/>
                <a:uLnTx/>
                <a:uFillTx/>
                <a:latin typeface="Trebuchet MS" panose="020B0603020202020204"/>
                <a:ea typeface="+mn-ea"/>
                <a:cs typeface="+mn-cs"/>
              </a:rPr>
              <a:t>  </a:t>
            </a:r>
            <a:br>
              <a:rPr lang="en-IE" sz="1800" b="0" i="0" u="none" strike="noStrike" kern="1200" cap="none" spc="0" normalizeH="0" baseline="0" noProof="0">
                <a:ln>
                  <a:noFill/>
                </a:ln>
                <a:effectLst/>
                <a:uLnTx/>
                <a:uFillTx/>
                <a:latin typeface="Trebuchet MS" panose="020B0603020202020204"/>
                <a:ea typeface="+mn-ea"/>
                <a:cs typeface="+mn-cs"/>
              </a:rPr>
            </a:br>
            <a:endParaRPr lang="en-IE" noProof="0">
              <a:solidFill>
                <a:schemeClr val="accent4"/>
              </a:solidFill>
            </a:endParaRPr>
          </a:p>
        </p:txBody>
      </p:sp>
      <p:sp>
        <p:nvSpPr>
          <p:cNvPr id="2" name="Slide Number Placeholder 1">
            <a:extLst>
              <a:ext uri="{FF2B5EF4-FFF2-40B4-BE49-F238E27FC236}">
                <a16:creationId xmlns:a16="http://schemas.microsoft.com/office/drawing/2014/main" id="{568E71A6-A180-3C97-7A2E-62BD15B7061D}"/>
              </a:ext>
            </a:extLst>
          </p:cNvPr>
          <p:cNvSpPr>
            <a:spLocks noGrp="1"/>
          </p:cNvSpPr>
          <p:nvPr>
            <p:ph type="sldNum" sz="quarter" idx="4"/>
          </p:nvPr>
        </p:nvSpPr>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228600" rtl="0" eaLnBrk="1" fontAlgn="auto" latinLnBrk="0" hangingPunct="1">
                <a:lnSpc>
                  <a:spcPct val="100000"/>
                </a:lnSpc>
                <a:spcBef>
                  <a:spcPts val="0"/>
                </a:spcBef>
                <a:spcAft>
                  <a:spcPts val="1200"/>
                </a:spcAft>
                <a:buClrTx/>
                <a:buSzTx/>
                <a:buFontTx/>
                <a:buNone/>
                <a:tabLst/>
                <a:defRPr/>
              </a:pPr>
              <a:t>29</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24" name="TextBox 23">
            <a:extLst>
              <a:ext uri="{FF2B5EF4-FFF2-40B4-BE49-F238E27FC236}">
                <a16:creationId xmlns:a16="http://schemas.microsoft.com/office/drawing/2014/main" id="{5DE0A272-C9D5-2A50-7B5F-A983862437B3}"/>
              </a:ext>
            </a:extLst>
          </p:cNvPr>
          <p:cNvSpPr txBox="1"/>
          <p:nvPr/>
        </p:nvSpPr>
        <p:spPr>
          <a:xfrm>
            <a:off x="4949505" y="1837189"/>
            <a:ext cx="5444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58AB6A33-869C-19D9-75DA-667D50B8E7BD}"/>
              </a:ext>
            </a:extLst>
          </p:cNvPr>
          <p:cNvSpPr txBox="1"/>
          <p:nvPr/>
        </p:nvSpPr>
        <p:spPr>
          <a:xfrm>
            <a:off x="4311942" y="1666162"/>
            <a:ext cx="7113967" cy="2523768"/>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a:ln>
                <a:noFill/>
              </a:ln>
              <a:solidFill>
                <a:srgbClr val="A99966"/>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a:ln>
                  <a:noFill/>
                </a:ln>
                <a:solidFill>
                  <a:srgbClr val="A99966"/>
                </a:solidFill>
                <a:effectLst/>
                <a:uLnTx/>
                <a:uFillTx/>
                <a:latin typeface="Trebuchet MS" panose="020B0603020202020204"/>
                <a:ea typeface="+mn-ea"/>
                <a:cs typeface="+mn-cs"/>
              </a:rPr>
              <a:t>Next Steps:</a:t>
            </a:r>
            <a:endParaRPr lang="en-IE" sz="2000" b="1" i="0" u="none" strike="noStrike" kern="1200" cap="none" spc="0" normalizeH="0" baseline="0" noProof="0">
              <a:ln>
                <a:noFill/>
              </a:ln>
              <a:solidFill>
                <a:srgbClr val="A99966"/>
              </a:solidFill>
              <a:effectLst/>
              <a:uLnTx/>
              <a:uFillTx/>
              <a:latin typeface="Trebuchet MS" panose="020B06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2000" b="1" noProof="0">
              <a:solidFill>
                <a:srgbClr val="A99966"/>
              </a:solidFill>
              <a:latin typeface="Trebuchet MS" panose="020B0603020202020204"/>
            </a:endParaRPr>
          </a:p>
          <a:p>
            <a:pPr marL="342900" indent="-342900">
              <a:buFont typeface="Arial" panose="020B0604020202020204" pitchFamily="34" charset="0"/>
              <a:buChar char="•"/>
              <a:defRPr/>
            </a:pPr>
            <a:r>
              <a:rPr lang="en-IE" sz="2000" noProof="0">
                <a:latin typeface="Trebuchet MS" panose="020B0603020202020204"/>
              </a:rPr>
              <a:t>Forthcoming LDES Consultation on Procurement Mechanism</a:t>
            </a:r>
            <a:endParaRPr lang="en-IE" sz="2000" noProof="0"/>
          </a:p>
          <a:p>
            <a:pPr marL="342900" indent="-342900">
              <a:buFont typeface="Arial" panose="020B0604020202020204" pitchFamily="34" charset="0"/>
              <a:buChar char="•"/>
              <a:defRPr/>
            </a:pPr>
            <a:r>
              <a:rPr lang="en-IE" sz="2000" noProof="0">
                <a:latin typeface="Trebuchet MS" panose="020B0603020202020204"/>
              </a:rPr>
              <a:t>Six-week consultation period with industry webinar</a:t>
            </a:r>
            <a:endParaRPr lang="en-IE" sz="2000" noProof="0"/>
          </a:p>
          <a:p>
            <a:pPr>
              <a:defRPr/>
            </a:pPr>
            <a:endParaRPr lang="en-IE" sz="2000" b="1" noProof="0">
              <a:solidFill>
                <a:srgbClr val="A99966"/>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5814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3BFE-33A4-B5F2-DD92-6222181913DC}"/>
              </a:ext>
            </a:extLst>
          </p:cNvPr>
          <p:cNvSpPr>
            <a:spLocks noGrp="1"/>
          </p:cNvSpPr>
          <p:nvPr>
            <p:ph type="ctrTitle"/>
          </p:nvPr>
        </p:nvSpPr>
        <p:spPr/>
        <p:txBody>
          <a:bodyPr/>
          <a:lstStyle/>
          <a:p>
            <a:r>
              <a:rPr lang="en-IE" noProof="0"/>
              <a:t>Improving Our Engagement: </a:t>
            </a:r>
            <a:r>
              <a:rPr lang="en-IE" noProof="0" err="1"/>
              <a:t>Slido</a:t>
            </a:r>
            <a:r>
              <a:rPr lang="en-IE" noProof="0"/>
              <a:t> Q&amp;A</a:t>
            </a:r>
          </a:p>
        </p:txBody>
      </p:sp>
      <p:sp>
        <p:nvSpPr>
          <p:cNvPr id="3" name="Content Placeholder 2">
            <a:extLst>
              <a:ext uri="{FF2B5EF4-FFF2-40B4-BE49-F238E27FC236}">
                <a16:creationId xmlns:a16="http://schemas.microsoft.com/office/drawing/2014/main" id="{EF9AE8B8-12AD-CB46-9779-8C900862950F}"/>
              </a:ext>
            </a:extLst>
          </p:cNvPr>
          <p:cNvSpPr>
            <a:spLocks noGrp="1"/>
          </p:cNvSpPr>
          <p:nvPr>
            <p:ph sz="quarter" idx="10"/>
          </p:nvPr>
        </p:nvSpPr>
        <p:spPr>
          <a:xfrm>
            <a:off x="407987" y="1310640"/>
            <a:ext cx="11088688" cy="4139248"/>
          </a:xfrm>
        </p:spPr>
        <p:txBody>
          <a:bodyPr/>
          <a:lstStyle/>
          <a:p>
            <a:pPr marL="285750" indent="-285750">
              <a:buFont typeface="Arial" panose="020B0604020202020204" pitchFamily="34" charset="0"/>
              <a:buChar char="•"/>
            </a:pPr>
            <a:r>
              <a:rPr lang="en-IE" sz="1600" noProof="0"/>
              <a:t>Please ask your questions as early as possible. Our teams may need time to provide a full answer. </a:t>
            </a:r>
          </a:p>
          <a:p>
            <a:pPr marL="285750" indent="-285750">
              <a:buFont typeface="Arial" panose="020B0604020202020204" pitchFamily="34" charset="0"/>
              <a:buChar char="•"/>
            </a:pPr>
            <a:r>
              <a:rPr lang="en-IE" sz="1600" noProof="0"/>
              <a:t>Please provide your name </a:t>
            </a:r>
            <a:r>
              <a:rPr lang="en-IE" sz="1600"/>
              <a:t>and</a:t>
            </a:r>
            <a:r>
              <a:rPr lang="en-IE" sz="1600" noProof="0"/>
              <a:t> organisation. </a:t>
            </a:r>
          </a:p>
          <a:p>
            <a:pPr marL="285750" indent="-285750">
              <a:buFont typeface="Arial" panose="020B0604020202020204" pitchFamily="34" charset="0"/>
              <a:buChar char="•"/>
            </a:pPr>
            <a:r>
              <a:rPr lang="en-IE" sz="1600" noProof="0"/>
              <a:t>The FPM workshop is not the place to challenge the actions of individual parties (other than </a:t>
            </a:r>
            <a:r>
              <a:rPr lang="en-IE" sz="1600" noProof="0" err="1"/>
              <a:t>EirGrid</a:t>
            </a:r>
            <a:r>
              <a:rPr lang="en-IE" sz="1600" noProof="0"/>
              <a:t>/SONI), and we will not comment on these challenges. This type of concern can be reported to the Market Monitoring team at: marketmonitoring@eirgrid.com </a:t>
            </a:r>
          </a:p>
          <a:p>
            <a:pPr marL="285750" indent="-285750">
              <a:buFont typeface="Arial" panose="020B0604020202020204" pitchFamily="34" charset="0"/>
              <a:buChar char="•"/>
            </a:pPr>
            <a:r>
              <a:rPr lang="en-IE" sz="1600" noProof="0"/>
              <a:t>Questions will be answered in the upvoted order whenever possible. We will take questions from further down the list when: the answer is not ready; we need to take the question away or the topic is outside of the scope of the FPM. </a:t>
            </a:r>
          </a:p>
          <a:p>
            <a:pPr marL="285750" indent="-285750">
              <a:buFont typeface="Arial" panose="020B0604020202020204" pitchFamily="34" charset="0"/>
              <a:buChar char="•"/>
            </a:pPr>
            <a:r>
              <a:rPr lang="en-IE" sz="1600" noProof="0"/>
              <a:t>Sli.do will remain open after the meeting ends, even when the call closes earlier, to provide the maximum opportunity for you to ask questions. After that please use the email options below. </a:t>
            </a:r>
          </a:p>
          <a:p>
            <a:pPr marL="285750" indent="-285750">
              <a:buFont typeface="Arial" panose="020B0604020202020204" pitchFamily="34" charset="0"/>
              <a:buChar char="•"/>
            </a:pPr>
            <a:r>
              <a:rPr lang="en-IE" sz="1600" noProof="0"/>
              <a:t>Please ask questions using the </a:t>
            </a:r>
            <a:r>
              <a:rPr lang="en-IE" sz="1600" noProof="0" err="1"/>
              <a:t>Slido</a:t>
            </a:r>
            <a:r>
              <a:rPr lang="en-IE" sz="1600"/>
              <a:t> </a:t>
            </a:r>
            <a:r>
              <a:rPr lang="en-IE" sz="1600" noProof="0"/>
              <a:t>found at the QR code:</a:t>
            </a:r>
          </a:p>
          <a:p>
            <a:pPr marL="285750" indent="-285750">
              <a:buFont typeface="Arial" panose="020B0604020202020204" pitchFamily="34" charset="0"/>
              <a:buChar char="•"/>
            </a:pPr>
            <a:endParaRPr lang="en-IE" sz="1600" noProof="0"/>
          </a:p>
          <a:p>
            <a:pPr marL="0" marR="0" lvl="0" indent="0" algn="l" defTabSz="914400" rtl="0" eaLnBrk="1" fontAlgn="auto" latinLnBrk="0" hangingPunct="1">
              <a:lnSpc>
                <a:spcPct val="100000"/>
              </a:lnSpc>
              <a:spcBef>
                <a:spcPts val="0"/>
              </a:spcBef>
              <a:spcAft>
                <a:spcPts val="0"/>
              </a:spcAft>
              <a:buClrTx/>
              <a:buSzTx/>
              <a:buFontTx/>
              <a:buNone/>
              <a:tabLst/>
              <a:defRPr/>
            </a:pPr>
            <a:r>
              <a:rPr lang="en-IE" sz="1600" noProof="0"/>
              <a:t>Ask questions anytime whether for inclusion in the forum or individual response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a:hlinkClick r:id="rId3"/>
              </a:rPr>
              <a:t>FuturePowerMarkets@Eirgrid.com</a:t>
            </a:r>
            <a:endPar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mn-cs"/>
                <a:hlinkClick r:id="rId4" tooltip="mailto:futurepowermarketsni@soni.ltd.uk"/>
              </a:rPr>
              <a:t>futurepowermarketsNI@soni.ltd.uk</a:t>
            </a:r>
            <a:endPar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a:p>
            <a:pPr marL="285750" indent="-285750">
              <a:buFont typeface="Arial" panose="020B0604020202020204" pitchFamily="34" charset="0"/>
              <a:buChar char="•"/>
            </a:pPr>
            <a:endParaRPr lang="en-IE" sz="1800" noProof="0"/>
          </a:p>
        </p:txBody>
      </p:sp>
      <p:pic>
        <p:nvPicPr>
          <p:cNvPr id="9" name="Picture 8">
            <a:extLst>
              <a:ext uri="{FF2B5EF4-FFF2-40B4-BE49-F238E27FC236}">
                <a16:creationId xmlns:a16="http://schemas.microsoft.com/office/drawing/2014/main" id="{3E327136-6C83-45F6-A01E-555A0B91D248}"/>
              </a:ext>
            </a:extLst>
          </p:cNvPr>
          <p:cNvPicPr>
            <a:picLocks noChangeAspect="1"/>
          </p:cNvPicPr>
          <p:nvPr/>
        </p:nvPicPr>
        <p:blipFill>
          <a:blip r:embed="rId5"/>
          <a:stretch>
            <a:fillRect/>
          </a:stretch>
        </p:blipFill>
        <p:spPr>
          <a:xfrm>
            <a:off x="9312338" y="4119562"/>
            <a:ext cx="2333625" cy="2333625"/>
          </a:xfrm>
          <a:prstGeom prst="rect">
            <a:avLst/>
          </a:prstGeom>
        </p:spPr>
      </p:pic>
    </p:spTree>
    <p:extLst>
      <p:ext uri="{BB962C8B-B14F-4D97-AF65-F5344CB8AC3E}">
        <p14:creationId xmlns:p14="http://schemas.microsoft.com/office/powerpoint/2010/main" val="3862309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90ED-E5DA-E3AD-65F3-98F3C46F7B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A24AF5-48B8-9255-672E-1BF5D1922691}"/>
              </a:ext>
            </a:extLst>
          </p:cNvPr>
          <p:cNvSpPr>
            <a:spLocks noGrp="1"/>
          </p:cNvSpPr>
          <p:nvPr>
            <p:ph type="ctrTitle"/>
          </p:nvPr>
        </p:nvSpPr>
        <p:spPr/>
        <p:txBody>
          <a:bodyPr/>
          <a:lstStyle/>
          <a:p>
            <a:r>
              <a:rPr lang="en-IE" sz="2400" noProof="0"/>
              <a:t>FPM: Industry Workshop (2</a:t>
            </a:r>
            <a:r>
              <a:rPr lang="en-IE" sz="2400"/>
              <a:t>1</a:t>
            </a:r>
            <a:r>
              <a:rPr lang="en-IE" sz="2400" baseline="30000"/>
              <a:t>st</a:t>
            </a:r>
            <a:r>
              <a:rPr lang="en-IE" sz="2400" noProof="0"/>
              <a:t> August 2025)</a:t>
            </a:r>
            <a:br>
              <a:rPr lang="en-IE" sz="2400" noProof="0"/>
            </a:br>
            <a:br>
              <a:rPr lang="en-IE" sz="2400" noProof="0"/>
            </a:br>
            <a:r>
              <a:rPr lang="en-IE" noProof="0"/>
              <a:t>Agenda for today’s workshop</a:t>
            </a:r>
            <a:endParaRPr lang="en-IE" sz="2400" noProof="0"/>
          </a:p>
        </p:txBody>
      </p:sp>
      <p:sp>
        <p:nvSpPr>
          <p:cNvPr id="6" name="TextBox 5">
            <a:extLst>
              <a:ext uri="{FF2B5EF4-FFF2-40B4-BE49-F238E27FC236}">
                <a16:creationId xmlns:a16="http://schemas.microsoft.com/office/drawing/2014/main" id="{7D50FA01-E857-3E95-72A4-F738026CAB8A}"/>
              </a:ext>
            </a:extLst>
          </p:cNvPr>
          <p:cNvSpPr txBox="1"/>
          <p:nvPr/>
        </p:nvSpPr>
        <p:spPr>
          <a:xfrm>
            <a:off x="469893" y="4511899"/>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DF252BAE-B950-B818-2719-FAC098CC56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3" name="Table 2">
            <a:extLst>
              <a:ext uri="{FF2B5EF4-FFF2-40B4-BE49-F238E27FC236}">
                <a16:creationId xmlns:a16="http://schemas.microsoft.com/office/drawing/2014/main" id="{9037A43D-50A3-2C19-4513-3F2571F9E43E}"/>
              </a:ext>
            </a:extLst>
          </p:cNvPr>
          <p:cNvGraphicFramePr>
            <a:graphicFrameLocks noGrp="1"/>
          </p:cNvGraphicFramePr>
          <p:nvPr>
            <p:extLst>
              <p:ext uri="{D42A27DB-BD31-4B8C-83A1-F6EECF244321}">
                <p14:modId xmlns:p14="http://schemas.microsoft.com/office/powerpoint/2010/main" val="1351300128"/>
              </p:ext>
            </p:extLst>
          </p:nvPr>
        </p:nvGraphicFramePr>
        <p:xfrm>
          <a:off x="413068" y="1560466"/>
          <a:ext cx="11083609" cy="3922265"/>
        </p:xfrm>
        <a:graphic>
          <a:graphicData uri="http://schemas.openxmlformats.org/drawingml/2006/table">
            <a:tbl>
              <a:tblPr firstRow="1" bandRow="1" bandCol="1">
                <a:tableStyleId>{69012ECD-51FC-41F1-AA8D-1B2483CD663E}</a:tableStyleId>
              </a:tblPr>
              <a:tblGrid>
                <a:gridCol w="1185982">
                  <a:extLst>
                    <a:ext uri="{9D8B030D-6E8A-4147-A177-3AD203B41FA5}">
                      <a16:colId xmlns:a16="http://schemas.microsoft.com/office/drawing/2014/main" val="2403915843"/>
                    </a:ext>
                  </a:extLst>
                </a:gridCol>
                <a:gridCol w="5082315">
                  <a:extLst>
                    <a:ext uri="{9D8B030D-6E8A-4147-A177-3AD203B41FA5}">
                      <a16:colId xmlns:a16="http://schemas.microsoft.com/office/drawing/2014/main" val="3454203604"/>
                    </a:ext>
                  </a:extLst>
                </a:gridCol>
                <a:gridCol w="4815312">
                  <a:extLst>
                    <a:ext uri="{9D8B030D-6E8A-4147-A177-3AD203B41FA5}">
                      <a16:colId xmlns:a16="http://schemas.microsoft.com/office/drawing/2014/main" val="3973912722"/>
                    </a:ext>
                  </a:extLst>
                </a:gridCol>
              </a:tblGrid>
              <a:tr h="429695">
                <a:tc>
                  <a:txBody>
                    <a:bodyPr/>
                    <a:lstStyle/>
                    <a:p>
                      <a:r>
                        <a:rPr lang="en-IE" sz="1200" noProof="0"/>
                        <a:t>Time</a:t>
                      </a:r>
                    </a:p>
                  </a:txBody>
                  <a:tcPr marL="45720" marR="45720" anchor="ctr"/>
                </a:tc>
                <a:tc>
                  <a:txBody>
                    <a:bodyPr/>
                    <a:lstStyle/>
                    <a:p>
                      <a:pPr lvl="0">
                        <a:buNone/>
                      </a:pPr>
                      <a:r>
                        <a:rPr lang="en-IE" sz="1400" noProof="0"/>
                        <a:t>Segment/Programme</a:t>
                      </a:r>
                    </a:p>
                  </a:txBody>
                  <a:tcPr marL="45720" marR="45720" anchor="ctr"/>
                </a:tc>
                <a:tc>
                  <a:txBody>
                    <a:bodyPr/>
                    <a:lstStyle/>
                    <a:p>
                      <a:pPr lvl="0">
                        <a:buNone/>
                      </a:pPr>
                      <a:r>
                        <a:rPr lang="en-IE" sz="1400" b="1" i="0" u="none" strike="noStrike" noProof="0">
                          <a:solidFill>
                            <a:srgbClr val="FFFFFF"/>
                          </a:solidFill>
                          <a:latin typeface="Trebuchet MS"/>
                        </a:rPr>
                        <a:t>Topic Detail</a:t>
                      </a:r>
                      <a:endParaRPr lang="en-IE" sz="1400" noProof="0"/>
                    </a:p>
                  </a:txBody>
                  <a:tcPr marL="45720" marR="45720" anchor="ctr"/>
                </a:tc>
                <a:extLst>
                  <a:ext uri="{0D108BD9-81ED-4DB2-BD59-A6C34878D82A}">
                    <a16:rowId xmlns:a16="http://schemas.microsoft.com/office/drawing/2014/main" val="1394477283"/>
                  </a:ext>
                </a:extLst>
              </a:tr>
              <a:tr h="429695">
                <a:tc>
                  <a:txBody>
                    <a:bodyPr/>
                    <a:lstStyle/>
                    <a:p>
                      <a:pPr lvl="0">
                        <a:buNone/>
                      </a:pPr>
                      <a:r>
                        <a:rPr lang="en-IE" sz="1200" noProof="0"/>
                        <a:t>10:00 – 10:05</a:t>
                      </a:r>
                    </a:p>
                  </a:txBody>
                  <a:tcPr marL="45720" marR="45720" anchor="ctr"/>
                </a:tc>
                <a:tc>
                  <a:txBody>
                    <a:bodyPr/>
                    <a:lstStyle/>
                    <a:p>
                      <a:r>
                        <a:rPr lang="en-IE" sz="1200" noProof="0"/>
                        <a:t>Introduction &amp; Housekeeping</a:t>
                      </a:r>
                    </a:p>
                  </a:txBody>
                  <a:tcPr marL="45720" marR="45720" anchor="ctr"/>
                </a:tc>
                <a:tc>
                  <a:txBody>
                    <a:bodyPr/>
                    <a:lstStyle/>
                    <a:p>
                      <a:pPr marL="171450" lvl="0" indent="-171450">
                        <a:buFont typeface="Arial" panose="020B0604020202020204" pitchFamily="34" charset="0"/>
                        <a:buChar char="•"/>
                      </a:pPr>
                      <a:r>
                        <a:rPr lang="en-IE" sz="1200" noProof="0"/>
                        <a:t>An intro to the agenda and meeting guidelines</a:t>
                      </a:r>
                    </a:p>
                  </a:txBody>
                  <a:tcPr marL="45720" marR="45720" anchor="ctr"/>
                </a:tc>
                <a:extLst>
                  <a:ext uri="{0D108BD9-81ED-4DB2-BD59-A6C34878D82A}">
                    <a16:rowId xmlns:a16="http://schemas.microsoft.com/office/drawing/2014/main" val="3273575287"/>
                  </a:ext>
                </a:extLst>
              </a:tr>
              <a:tr h="429695">
                <a:tc>
                  <a:txBody>
                    <a:bodyPr/>
                    <a:lstStyle/>
                    <a:p>
                      <a:pPr lvl="0">
                        <a:buNone/>
                      </a:pPr>
                      <a:r>
                        <a:rPr lang="en-IE" sz="1200" noProof="0"/>
                        <a:t>10:05 – 10:25</a:t>
                      </a: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Scheduling &amp; Dispatch Programme (SDP) </a:t>
                      </a:r>
                    </a:p>
                  </a:txBody>
                  <a:tcPr marL="45720" marR="45720" anchor="ctr"/>
                </a:tc>
                <a:tc>
                  <a:txBody>
                    <a:bodyPr/>
                    <a:lstStyle/>
                    <a:p>
                      <a:pPr marL="171450" lvl="0" indent="-171450" algn="l">
                        <a:lnSpc>
                          <a:spcPct val="100000"/>
                        </a:lnSpc>
                        <a:spcBef>
                          <a:spcPts val="0"/>
                        </a:spcBef>
                        <a:spcAft>
                          <a:spcPts val="0"/>
                        </a:spcAft>
                        <a:buFont typeface="Arial" panose="020B0604020202020204" pitchFamily="34" charset="0"/>
                        <a:buChar char="•"/>
                      </a:pPr>
                      <a:r>
                        <a:rPr lang="en-IE" sz="1200" b="0" i="0" u="none" strike="noStrike" kern="1200" noProof="0">
                          <a:solidFill>
                            <a:schemeClr val="tx1"/>
                          </a:solidFill>
                        </a:rPr>
                        <a:t>A general programme update</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kern="1200">
                          <a:solidFill>
                            <a:schemeClr val="tx1"/>
                          </a:solidFill>
                          <a:latin typeface="+mn-lt"/>
                          <a:ea typeface="+mn-ea"/>
                          <a:cs typeface="+mn-cs"/>
                        </a:rPr>
                        <a:t>Battery PN Feasibility Check Walk-Through</a:t>
                      </a:r>
                      <a:endParaRPr lang="en-IE" sz="1200" b="0" i="0" u="none" strike="noStrike" kern="1200" noProof="0">
                        <a:solidFill>
                          <a:schemeClr val="tx1"/>
                        </a:solidFill>
                        <a:latin typeface="+mn-lt"/>
                        <a:ea typeface="+mn-ea"/>
                        <a:cs typeface="+mn-cs"/>
                      </a:endParaRPr>
                    </a:p>
                  </a:txBody>
                  <a:tcPr marL="45720" marR="45720" anchor="ctr"/>
                </a:tc>
                <a:extLst>
                  <a:ext uri="{0D108BD9-81ED-4DB2-BD59-A6C34878D82A}">
                    <a16:rowId xmlns:a16="http://schemas.microsoft.com/office/drawing/2014/main" val="300296704"/>
                  </a:ext>
                </a:extLst>
              </a:tr>
              <a:tr h="429695">
                <a:tc>
                  <a:txBody>
                    <a:bodyPr/>
                    <a:lstStyle/>
                    <a:p>
                      <a:pPr lvl="0">
                        <a:buNone/>
                      </a:pPr>
                      <a:r>
                        <a:rPr lang="en-GB" sz="1200" noProof="0"/>
                        <a:t>10:25 – 10:40</a:t>
                      </a:r>
                      <a:endParaRPr lang="en-IE" sz="1200" noProof="0"/>
                    </a:p>
                  </a:txBody>
                  <a:tcPr marL="45720" marR="45720"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Future Arrangements for System Services (FASS) </a:t>
                      </a:r>
                    </a:p>
                  </a:txBody>
                  <a:tcPr marL="45720" marR="45720" anchor="ctr">
                    <a:solidFill>
                      <a:schemeClr val="bg1"/>
                    </a:solidFill>
                  </a:tcP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A general programme update</a:t>
                      </a:r>
                      <a:endParaRPr lang="en-US" sz="1200"/>
                    </a:p>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High-level synopsis of parameters and scalars consultation</a:t>
                      </a:r>
                      <a:endParaRPr lang="en-IE" sz="1200" noProof="0"/>
                    </a:p>
                  </a:txBody>
                  <a:tcPr marL="45720" marR="45720" anchor="ctr">
                    <a:solidFill>
                      <a:schemeClr val="bg1"/>
                    </a:solidFill>
                  </a:tcPr>
                </a:tc>
                <a:extLst>
                  <a:ext uri="{0D108BD9-81ED-4DB2-BD59-A6C34878D82A}">
                    <a16:rowId xmlns:a16="http://schemas.microsoft.com/office/drawing/2014/main" val="3656208908"/>
                  </a:ext>
                </a:extLst>
              </a:tr>
              <a:tr h="429695">
                <a:tc>
                  <a:txBody>
                    <a:bodyPr/>
                    <a:lstStyle/>
                    <a:p>
                      <a:pPr lvl="0">
                        <a:buNone/>
                      </a:pPr>
                      <a:r>
                        <a:rPr lang="en-GB" sz="1200" noProof="0"/>
                        <a:t>10:40 – 10:50</a:t>
                      </a:r>
                      <a:endParaRPr lang="en-IE" sz="1200" noProof="0"/>
                    </a:p>
                  </a:txBody>
                  <a:tcPr marL="45720" marR="4572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Strategic Markets Programme (SMP)</a:t>
                      </a:r>
                    </a:p>
                  </a:txBody>
                  <a:tcPr marL="45720" marR="45720" anchor="ctr">
                    <a:solidFill>
                      <a:schemeClr val="bg1"/>
                    </a:solidFill>
                  </a:tcPr>
                </a:tc>
                <a:tc>
                  <a:txBody>
                    <a:bodyPr/>
                    <a:lstStyle/>
                    <a:p>
                      <a:pPr marL="171450" lvl="0" indent="-171450" algn="l">
                        <a:lnSpc>
                          <a:spcPct val="100000"/>
                        </a:lnSpc>
                        <a:spcBef>
                          <a:spcPts val="0"/>
                        </a:spcBef>
                        <a:spcAft>
                          <a:spcPts val="0"/>
                        </a:spcAft>
                        <a:buFont typeface="Arial"/>
                        <a:buChar cha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endParaRPr>
                    </a:p>
                  </a:txBody>
                  <a:tcPr marL="45720" marR="45720" anchor="ctr">
                    <a:solidFill>
                      <a:schemeClr val="bg1"/>
                    </a:solidFill>
                  </a:tcPr>
                </a:tc>
                <a:extLst>
                  <a:ext uri="{0D108BD9-81ED-4DB2-BD59-A6C34878D82A}">
                    <a16:rowId xmlns:a16="http://schemas.microsoft.com/office/drawing/2014/main" val="2502261377"/>
                  </a:ext>
                </a:extLst>
              </a:tr>
              <a:tr h="429695">
                <a:tc>
                  <a:txBody>
                    <a:bodyPr/>
                    <a:lstStyle/>
                    <a:p>
                      <a:pPr lvl="0">
                        <a:buNone/>
                      </a:pPr>
                      <a:r>
                        <a:rPr lang="en-GB" sz="1200" noProof="0"/>
                        <a:t>10:50 – 11:00</a:t>
                      </a:r>
                      <a:endParaRPr lang="en-IE" sz="1200" noProof="0"/>
                    </a:p>
                  </a:txBody>
                  <a:tcPr marL="45720" marR="4572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Energy Market Policy (EMP) </a:t>
                      </a:r>
                    </a:p>
                  </a:txBody>
                  <a:tcPr marL="45720" marR="45720" anchor="c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latin typeface="+mn-lt"/>
                      </a:endParaRPr>
                    </a:p>
                  </a:txBody>
                  <a:tcPr marL="45720" marR="45720" anchor="ctr">
                    <a:solidFill>
                      <a:schemeClr val="bg1"/>
                    </a:solidFill>
                  </a:tcPr>
                </a:tc>
                <a:extLst>
                  <a:ext uri="{0D108BD9-81ED-4DB2-BD59-A6C34878D82A}">
                    <a16:rowId xmlns:a16="http://schemas.microsoft.com/office/drawing/2014/main" val="1026983739"/>
                  </a:ext>
                </a:extLst>
              </a:tr>
              <a:tr h="429695">
                <a:tc>
                  <a:txBody>
                    <a:bodyPr/>
                    <a:lstStyle/>
                    <a:p>
                      <a:pPr marL="0" marR="0" lvl="0" indent="0" algn="l" rtl="0">
                        <a:lnSpc>
                          <a:spcPct val="100000"/>
                        </a:lnSpc>
                        <a:spcBef>
                          <a:spcPts val="0"/>
                        </a:spcBef>
                        <a:spcAft>
                          <a:spcPts val="0"/>
                        </a:spcAft>
                        <a:buClrTx/>
                        <a:buSzTx/>
                        <a:buFontTx/>
                        <a:buNone/>
                      </a:pPr>
                      <a:r>
                        <a:rPr lang="en-IE" sz="1200" b="0" i="0" u="none" strike="noStrike" kern="1200" cap="none" spc="0" normalizeH="0" baseline="0" noProof="0">
                          <a:ln>
                            <a:noFill/>
                          </a:ln>
                          <a:solidFill>
                            <a:srgbClr val="000000"/>
                          </a:solidFill>
                          <a:effectLst/>
                          <a:uLnTx/>
                          <a:uFillTx/>
                          <a:latin typeface="Trebuchet MS" panose="020B0603020202020204"/>
                          <a:ea typeface="+mn-ea"/>
                          <a:cs typeface="+mn-cs"/>
                        </a:rPr>
                        <a:t>11:00 – 11:10</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a:txBody>
                  <a:tcPr marL="45720" marR="45720"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Long Duration Energy Storage (LDES)</a:t>
                      </a:r>
                    </a:p>
                  </a:txBody>
                  <a:tcPr marL="45720" marR="45720" anchor="ctr">
                    <a:solidFill>
                      <a:schemeClr val="bg1"/>
                    </a:solidFill>
                  </a:tcP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Eirgrid: A general programme update</a:t>
                      </a:r>
                    </a:p>
                  </a:txBody>
                  <a:tcPr marL="45720" marR="45720" anchor="ctr">
                    <a:solidFill>
                      <a:schemeClr val="bg1"/>
                    </a:solidFill>
                  </a:tcPr>
                </a:tc>
                <a:extLst>
                  <a:ext uri="{0D108BD9-81ED-4DB2-BD59-A6C34878D82A}">
                    <a16:rowId xmlns:a16="http://schemas.microsoft.com/office/drawing/2014/main" val="1477806454"/>
                  </a:ext>
                </a:extLst>
              </a:tr>
              <a:tr h="429695">
                <a:tc>
                  <a:txBody>
                    <a:bodyPr/>
                    <a:lstStyle/>
                    <a:p>
                      <a:pPr marL="0" marR="0" lvl="0" indent="0" algn="l" rtl="0">
                        <a:lnSpc>
                          <a:spcPct val="100000"/>
                        </a:lnSpc>
                        <a:spcBef>
                          <a:spcPts val="0"/>
                        </a:spcBef>
                        <a:spcAft>
                          <a:spcPts val="0"/>
                        </a:spcAft>
                        <a:buClrTx/>
                        <a:buSzTx/>
                        <a:buFontTx/>
                        <a:buNone/>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11:10 - 11:15</a:t>
                      </a:r>
                    </a:p>
                  </a:txBody>
                  <a:tcPr marL="45720" marR="4572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noProof="0">
                          <a:solidFill>
                            <a:schemeClr val="tx1"/>
                          </a:solidFill>
                          <a:latin typeface="+mn-lt"/>
                          <a:ea typeface="+mn-ea"/>
                          <a:cs typeface="+mn-cs"/>
                        </a:rPr>
                        <a:t>SONI: </a:t>
                      </a:r>
                      <a:r>
                        <a:rPr lang="en-US" sz="1200" b="0" i="0" u="none" strike="noStrike" kern="1200">
                          <a:solidFill>
                            <a:schemeClr val="tx1"/>
                          </a:solidFill>
                          <a:latin typeface="+mn-lt"/>
                          <a:ea typeface="+mn-ea"/>
                          <a:cs typeface="+mn-cs"/>
                        </a:rPr>
                        <a:t>Update on Flexibility Needs and LDES</a:t>
                      </a:r>
                    </a:p>
                  </a:txBody>
                  <a:tcPr marL="45720" marR="45720" anchor="ct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endParaRPr lang="en-US" sz="1200" b="0" i="0" u="none" strike="noStrike" kern="1200">
                        <a:solidFill>
                          <a:schemeClr val="tx1"/>
                        </a:solidFill>
                        <a:latin typeface="+mn-lt"/>
                        <a:ea typeface="+mn-ea"/>
                        <a:cs typeface="+mn-cs"/>
                      </a:endParaRPr>
                    </a:p>
                  </a:txBody>
                  <a:tcPr marL="45720" marR="45720" anchor="ctr">
                    <a:solidFill>
                      <a:schemeClr val="bg1">
                        <a:lumMod val="85000"/>
                      </a:schemeClr>
                    </a:solidFill>
                  </a:tcPr>
                </a:tc>
                <a:extLst>
                  <a:ext uri="{0D108BD9-81ED-4DB2-BD59-A6C34878D82A}">
                    <a16:rowId xmlns:a16="http://schemas.microsoft.com/office/drawing/2014/main" val="864478512"/>
                  </a:ext>
                </a:extLst>
              </a:tr>
              <a:tr h="429695">
                <a:tc>
                  <a:txBody>
                    <a:bodyPr/>
                    <a:lstStyle/>
                    <a:p>
                      <a:pPr lvl="0">
                        <a:buNone/>
                      </a:pPr>
                      <a:r>
                        <a:rPr lang="en-IE" sz="1200" noProof="0">
                          <a:solidFill>
                            <a:schemeClr val="bg1"/>
                          </a:solidFill>
                        </a:rPr>
                        <a:t>11:15 – 11:20</a:t>
                      </a:r>
                      <a:endParaRPr lang="en-IE" sz="1400" noProof="0">
                        <a:solidFill>
                          <a:schemeClr val="bg1"/>
                        </a:solidFill>
                      </a:endParaRPr>
                    </a:p>
                  </a:txBody>
                  <a:tcPr marL="45720" marR="45720" anchor="ctr">
                    <a:solidFill>
                      <a:schemeClr val="bg2"/>
                    </a:solidFill>
                  </a:tcPr>
                </a:tc>
                <a:tc>
                  <a:txBody>
                    <a:bodyPr/>
                    <a:lstStyle/>
                    <a:p>
                      <a:pPr lvl="0">
                        <a:buNone/>
                      </a:pPr>
                      <a:r>
                        <a:rPr lang="en-IE" sz="1400" b="1" i="0" u="none" strike="noStrike" noProof="0">
                          <a:solidFill>
                            <a:schemeClr val="bg1"/>
                          </a:solidFill>
                          <a:latin typeface="Trebuchet MS"/>
                        </a:rPr>
                        <a:t>Event Close</a:t>
                      </a:r>
                      <a:endParaRPr lang="en-IE" sz="1400" noProof="0">
                        <a:solidFill>
                          <a:schemeClr val="bg1"/>
                        </a:solidFill>
                      </a:endParaRPr>
                    </a:p>
                  </a:txBody>
                  <a:tcPr marL="45720" marR="45720" anchor="ctr">
                    <a:solidFill>
                      <a:schemeClr val="bg2"/>
                    </a:solidFill>
                  </a:tcPr>
                </a:tc>
                <a:tc>
                  <a:txBody>
                    <a:bodyPr/>
                    <a:lstStyle/>
                    <a:p>
                      <a:pPr lvl="0">
                        <a:buNone/>
                      </a:pPr>
                      <a:endParaRPr lang="en-IE" sz="1400" noProof="0">
                        <a:solidFill>
                          <a:schemeClr val="bg1"/>
                        </a:solidFill>
                      </a:endParaRPr>
                    </a:p>
                  </a:txBody>
                  <a:tcPr marL="45720" marR="45720" anchor="ctr">
                    <a:solidFill>
                      <a:schemeClr val="bg2"/>
                    </a:solidFill>
                  </a:tcPr>
                </a:tc>
                <a:extLst>
                  <a:ext uri="{0D108BD9-81ED-4DB2-BD59-A6C34878D82A}">
                    <a16:rowId xmlns:a16="http://schemas.microsoft.com/office/drawing/2014/main" val="1800095090"/>
                  </a:ext>
                </a:extLst>
              </a:tr>
            </a:tbl>
          </a:graphicData>
        </a:graphic>
      </p:graphicFrame>
      <p:pic>
        <p:nvPicPr>
          <p:cNvPr id="4" name="Picture 3">
            <a:extLst>
              <a:ext uri="{FF2B5EF4-FFF2-40B4-BE49-F238E27FC236}">
                <a16:creationId xmlns:a16="http://schemas.microsoft.com/office/drawing/2014/main" id="{2C83B27B-8404-2B0E-1A7E-2721E124D950}"/>
              </a:ext>
            </a:extLst>
          </p:cNvPr>
          <p:cNvPicPr>
            <a:picLocks noChangeAspect="1"/>
          </p:cNvPicPr>
          <p:nvPr/>
        </p:nvPicPr>
        <p:blipFill>
          <a:blip r:embed="rId3"/>
          <a:stretch>
            <a:fillRect/>
          </a:stretch>
        </p:blipFill>
        <p:spPr>
          <a:xfrm>
            <a:off x="9877647" y="110727"/>
            <a:ext cx="1453371" cy="1453371"/>
          </a:xfrm>
          <a:prstGeom prst="rect">
            <a:avLst/>
          </a:prstGeom>
        </p:spPr>
      </p:pic>
    </p:spTree>
    <p:extLst>
      <p:ext uri="{BB962C8B-B14F-4D97-AF65-F5344CB8AC3E}">
        <p14:creationId xmlns:p14="http://schemas.microsoft.com/office/powerpoint/2010/main" val="969014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D8247-32BE-6685-BA8E-2C37F6B91B27}"/>
              </a:ext>
            </a:extLst>
          </p:cNvPr>
          <p:cNvSpPr>
            <a:spLocks noGrp="1"/>
          </p:cNvSpPr>
          <p:nvPr>
            <p:ph type="sldNum" sz="quarter" idx="4294967295"/>
          </p:nvPr>
        </p:nvSpPr>
        <p:spPr>
          <a:xfrm>
            <a:off x="11739563" y="6048375"/>
            <a:ext cx="452437" cy="4048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Title 1">
            <a:extLst>
              <a:ext uri="{FF2B5EF4-FFF2-40B4-BE49-F238E27FC236}">
                <a16:creationId xmlns:a16="http://schemas.microsoft.com/office/drawing/2014/main" id="{C533B7EA-1655-1EBA-1C33-5745453910FC}"/>
              </a:ext>
            </a:extLst>
          </p:cNvPr>
          <p:cNvSpPr txBox="1">
            <a:spLocks/>
          </p:cNvSpPr>
          <p:nvPr/>
        </p:nvSpPr>
        <p:spPr>
          <a:xfrm>
            <a:off x="597340" y="2038350"/>
            <a:ext cx="6527360" cy="18771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FFFFF"/>
                </a:solidFill>
                <a:effectLst/>
                <a:uLnTx/>
                <a:uFillTx/>
                <a:latin typeface="Franklin Gothic Medium"/>
                <a:ea typeface="+mj-ea"/>
                <a:cs typeface="+mj-cs"/>
              </a:rPr>
              <a:t>Future Power Markets Industry </a:t>
            </a:r>
            <a:r>
              <a:rPr lang="en-US">
                <a:solidFill>
                  <a:srgbClr val="FFFFFF"/>
                </a:solidFill>
                <a:latin typeface="Franklin Gothic Medium"/>
              </a:rPr>
              <a:t>Workshop</a:t>
            </a:r>
            <a:r>
              <a:rPr kumimoji="0" lang="en-US" sz="4400" b="0" i="0" u="none" strike="noStrike" kern="1200" cap="none" spc="0" normalizeH="0" baseline="0" noProof="0">
                <a:ln>
                  <a:noFill/>
                </a:ln>
                <a:solidFill>
                  <a:srgbClr val="FFFFFF"/>
                </a:solidFill>
                <a:effectLst/>
                <a:uLnTx/>
                <a:uFillTx/>
                <a:latin typeface="Franklin Gothic Medium"/>
                <a:ea typeface="+mj-ea"/>
                <a:cs typeface="+mj-cs"/>
              </a:rPr>
              <a:t>:</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Franklin Gothic Medium"/>
                <a:ea typeface="+mj-ea"/>
                <a:cs typeface="+mj-cs"/>
              </a:rPr>
              <a:t>SONI Update on Flexibility Needs and LDES</a:t>
            </a:r>
            <a:endParaRPr kumimoji="0" lang="en-US" sz="1400" b="0" i="0" u="none" strike="noStrike" kern="1200" cap="none" spc="0" normalizeH="0" baseline="0" noProof="0">
              <a:ln>
                <a:noFill/>
              </a:ln>
              <a:solidFill>
                <a:srgbClr val="FFFFFF"/>
              </a:solidFill>
              <a:effectLst/>
              <a:uLnTx/>
              <a:uFillTx/>
              <a:latin typeface="Franklin Gothic Medium"/>
              <a:ea typeface="+mj-ea"/>
              <a:cs typeface="+mj-cs"/>
            </a:endParaRPr>
          </a:p>
        </p:txBody>
      </p:sp>
    </p:spTree>
    <p:extLst>
      <p:ext uri="{BB962C8B-B14F-4D97-AF65-F5344CB8AC3E}">
        <p14:creationId xmlns:p14="http://schemas.microsoft.com/office/powerpoint/2010/main" val="1755511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330B-A7EE-1B05-C063-F758BBA11A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64EE4B-0D99-F71F-B335-D187EBC539B8}"/>
              </a:ext>
            </a:extLst>
          </p:cNvPr>
          <p:cNvSpPr txBox="1"/>
          <p:nvPr/>
        </p:nvSpPr>
        <p:spPr>
          <a:xfrm>
            <a:off x="551657" y="184269"/>
            <a:ext cx="11088686" cy="954107"/>
          </a:xfrm>
          <a:prstGeom prst="rect">
            <a:avLst/>
          </a:prstGeom>
          <a:noFill/>
        </p:spPr>
        <p:txBody>
          <a:bodyPr wrap="square" lIns="0" rtlCol="0">
            <a:spAutoFit/>
          </a:bodyPr>
          <a:lstStyle>
            <a:defPPr>
              <a:defRPr lang="en-US"/>
            </a:defPPr>
            <a:lvl1pPr>
              <a:defRPr sz="2800" b="1">
                <a:solidFill>
                  <a:srgbClr val="006768"/>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a:ln>
                  <a:noFill/>
                </a:ln>
                <a:solidFill>
                  <a:srgbClr val="006768"/>
                </a:solidFill>
                <a:effectLst/>
                <a:uLnTx/>
                <a:uFillTx/>
                <a:latin typeface="Franklin Gothic Book" panose="020B0503020102020204" pitchFamily="34" charset="0"/>
                <a:ea typeface="+mj-ea"/>
                <a:cs typeface="+mj-cs"/>
              </a:rPr>
              <a:t>SONI’s work on LDES is to be preceded and informed by completion of the Flexibility Needs Assessment required by EU Regulation.</a:t>
            </a:r>
          </a:p>
        </p:txBody>
      </p:sp>
      <p:sp>
        <p:nvSpPr>
          <p:cNvPr id="2" name="Content Placeholder 2">
            <a:extLst>
              <a:ext uri="{FF2B5EF4-FFF2-40B4-BE49-F238E27FC236}">
                <a16:creationId xmlns:a16="http://schemas.microsoft.com/office/drawing/2014/main" id="{BE4A6651-F533-D488-981B-AB7759F1B4D7}"/>
              </a:ext>
            </a:extLst>
          </p:cNvPr>
          <p:cNvSpPr txBox="1">
            <a:spLocks/>
          </p:cNvSpPr>
          <p:nvPr/>
        </p:nvSpPr>
        <p:spPr>
          <a:xfrm>
            <a:off x="551655" y="1518925"/>
            <a:ext cx="4982369" cy="624582"/>
          </a:xfrm>
          <a:prstGeom prst="rect">
            <a:avLst/>
          </a:prstGeom>
          <a:solidFill>
            <a:schemeClr val="accent2"/>
          </a:solidFill>
          <a:ln w="6350">
            <a:solidFill>
              <a:schemeClr val="tx1"/>
            </a:solidFill>
          </a:ln>
        </p:spPr>
        <p:txBody>
          <a:bodyPr vert="horz" lIns="756000" tIns="45720" rIns="91440" bIns="45720" rtlCol="0" anchor="ctr">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Franklin Gothic Book" panose="020B0503020102020204" pitchFamily="34" charset="0"/>
                <a:ea typeface="Trebuchet MS" panose="020B0603020202020204" pitchFamily="34" charset="0"/>
                <a:cs typeface="Gisha" panose="020B0502040204020203" pitchFamily="34" charset="-79"/>
              </a:rPr>
              <a:t>Non-fossil Flexibility Needs Assessment (FNA)</a:t>
            </a:r>
            <a:r>
              <a:rPr kumimoji="0" lang="en-US" sz="1600" b="1" i="0" u="none" strike="noStrike" kern="1200" cap="none" spc="0" normalizeH="0" baseline="30000" noProof="0">
                <a:ln>
                  <a:noFill/>
                </a:ln>
                <a:solidFill>
                  <a:srgbClr val="FFFFFF"/>
                </a:solidFill>
                <a:effectLst/>
                <a:uLnTx/>
                <a:uFillTx/>
                <a:latin typeface="Franklin Gothic Book" panose="020B0503020102020204" pitchFamily="34" charset="0"/>
                <a:ea typeface="Trebuchet MS" panose="020B0603020202020204" pitchFamily="34" charset="0"/>
                <a:cs typeface="Gisha" panose="020B0502040204020203" pitchFamily="34" charset="-79"/>
              </a:rPr>
              <a:t> 1 </a:t>
            </a:r>
            <a:endParaRPr kumimoji="0" lang="en-US" sz="1600" b="1" i="0" u="none" strike="noStrike" kern="1200" cap="none" spc="0" normalizeH="0" baseline="0" noProof="0">
              <a:ln>
                <a:noFill/>
              </a:ln>
              <a:solidFill>
                <a:srgbClr val="FFFFFF"/>
              </a:solidFill>
              <a:effectLst/>
              <a:uLnTx/>
              <a:uFillTx/>
              <a:latin typeface="Franklin Gothic Book" panose="020B0503020102020204" pitchFamily="34" charset="0"/>
              <a:ea typeface="Trebuchet MS" panose="020B0603020202020204" pitchFamily="34" charset="0"/>
              <a:cs typeface="Gisha" panose="020B0502040204020203" pitchFamily="34" charset="-79"/>
            </a:endParaRPr>
          </a:p>
        </p:txBody>
      </p:sp>
      <p:sp>
        <p:nvSpPr>
          <p:cNvPr id="3" name="Content Placeholder 2">
            <a:extLst>
              <a:ext uri="{FF2B5EF4-FFF2-40B4-BE49-F238E27FC236}">
                <a16:creationId xmlns:a16="http://schemas.microsoft.com/office/drawing/2014/main" id="{EA552E19-CC88-745B-1E52-FB4057921579}"/>
              </a:ext>
            </a:extLst>
          </p:cNvPr>
          <p:cNvSpPr txBox="1">
            <a:spLocks/>
          </p:cNvSpPr>
          <p:nvPr/>
        </p:nvSpPr>
        <p:spPr>
          <a:xfrm>
            <a:off x="943771" y="3428159"/>
            <a:ext cx="4644000" cy="600045"/>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Flexibility Needs for the next 5-10 years to address surplus renewables, ramping and short-term forecast errors.</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5" name="Content Placeholder 2">
            <a:extLst>
              <a:ext uri="{FF2B5EF4-FFF2-40B4-BE49-F238E27FC236}">
                <a16:creationId xmlns:a16="http://schemas.microsoft.com/office/drawing/2014/main" id="{B3404382-7458-2DD5-2361-EF93680D2EAD}"/>
              </a:ext>
            </a:extLst>
          </p:cNvPr>
          <p:cNvSpPr txBox="1">
            <a:spLocks/>
          </p:cNvSpPr>
          <p:nvPr/>
        </p:nvSpPr>
        <p:spPr>
          <a:xfrm>
            <a:off x="943771" y="4313196"/>
            <a:ext cx="4644000"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The FNA will inform an indicative national objective for non-fossil flexibility for Northern Ireland.</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6" name="Content Placeholder 2">
            <a:extLst>
              <a:ext uri="{FF2B5EF4-FFF2-40B4-BE49-F238E27FC236}">
                <a16:creationId xmlns:a16="http://schemas.microsoft.com/office/drawing/2014/main" id="{51E9B650-6F7D-AD43-BDF6-E9DD229B8B7C}"/>
              </a:ext>
            </a:extLst>
          </p:cNvPr>
          <p:cNvSpPr txBox="1">
            <a:spLocks/>
          </p:cNvSpPr>
          <p:nvPr/>
        </p:nvSpPr>
        <p:spPr>
          <a:xfrm>
            <a:off x="943771" y="4954052"/>
            <a:ext cx="4644000"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If required, non-fossil flexibility support scheme(s) may be established.</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8" name="Oval 7">
            <a:extLst>
              <a:ext uri="{FF2B5EF4-FFF2-40B4-BE49-F238E27FC236}">
                <a16:creationId xmlns:a16="http://schemas.microsoft.com/office/drawing/2014/main" id="{63463A65-88FB-C469-7150-2CB64E725334}"/>
              </a:ext>
            </a:extLst>
          </p:cNvPr>
          <p:cNvSpPr/>
          <p:nvPr/>
        </p:nvSpPr>
        <p:spPr>
          <a:xfrm>
            <a:off x="646433" y="3488955"/>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3</a:t>
            </a:r>
          </a:p>
        </p:txBody>
      </p:sp>
      <p:sp>
        <p:nvSpPr>
          <p:cNvPr id="10" name="Oval 9">
            <a:extLst>
              <a:ext uri="{FF2B5EF4-FFF2-40B4-BE49-F238E27FC236}">
                <a16:creationId xmlns:a16="http://schemas.microsoft.com/office/drawing/2014/main" id="{4F0C732D-0AFC-430B-C335-8BCEC7897DE5}"/>
              </a:ext>
            </a:extLst>
          </p:cNvPr>
          <p:cNvSpPr/>
          <p:nvPr/>
        </p:nvSpPr>
        <p:spPr>
          <a:xfrm>
            <a:off x="646433" y="4369199"/>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4</a:t>
            </a:r>
          </a:p>
        </p:txBody>
      </p:sp>
      <p:sp>
        <p:nvSpPr>
          <p:cNvPr id="12" name="Oval 11">
            <a:extLst>
              <a:ext uri="{FF2B5EF4-FFF2-40B4-BE49-F238E27FC236}">
                <a16:creationId xmlns:a16="http://schemas.microsoft.com/office/drawing/2014/main" id="{BEF9B473-0971-A152-CDC4-28E41964D3CB}"/>
              </a:ext>
            </a:extLst>
          </p:cNvPr>
          <p:cNvSpPr/>
          <p:nvPr/>
        </p:nvSpPr>
        <p:spPr>
          <a:xfrm>
            <a:off x="646433" y="5011610"/>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5</a:t>
            </a:r>
          </a:p>
        </p:txBody>
      </p:sp>
      <p:sp>
        <p:nvSpPr>
          <p:cNvPr id="13" name="Content Placeholder 2">
            <a:extLst>
              <a:ext uri="{FF2B5EF4-FFF2-40B4-BE49-F238E27FC236}">
                <a16:creationId xmlns:a16="http://schemas.microsoft.com/office/drawing/2014/main" id="{45BEF7CD-3DD9-BEC9-24AB-9C734CDD75EE}"/>
              </a:ext>
            </a:extLst>
          </p:cNvPr>
          <p:cNvSpPr txBox="1">
            <a:spLocks/>
          </p:cNvSpPr>
          <p:nvPr/>
        </p:nvSpPr>
        <p:spPr>
          <a:xfrm>
            <a:off x="6295230" y="1518925"/>
            <a:ext cx="4982369" cy="624582"/>
          </a:xfrm>
          <a:prstGeom prst="rect">
            <a:avLst/>
          </a:prstGeom>
          <a:solidFill>
            <a:schemeClr val="accent1"/>
          </a:solidFill>
          <a:ln w="6350">
            <a:solidFill>
              <a:schemeClr val="tx1"/>
            </a:solidFill>
          </a:ln>
        </p:spPr>
        <p:txBody>
          <a:bodyPr vert="horz" lIns="756000" tIns="45720" rIns="91440" bIns="45720" rtlCol="0" anchor="ctr">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Franklin Gothic Book" panose="020B0503020102020204" pitchFamily="34" charset="0"/>
                <a:ea typeface="Trebuchet MS" panose="020B0603020202020204" pitchFamily="34" charset="0"/>
                <a:cs typeface="Gisha" panose="020B0502040204020203" pitchFamily="34" charset="-79"/>
              </a:rPr>
              <a:t>Indicative view of required additional work for LDES following completion of the FNA</a:t>
            </a:r>
          </a:p>
        </p:txBody>
      </p:sp>
      <p:sp>
        <p:nvSpPr>
          <p:cNvPr id="14" name="TextBox 13">
            <a:extLst>
              <a:ext uri="{FF2B5EF4-FFF2-40B4-BE49-F238E27FC236}">
                <a16:creationId xmlns:a16="http://schemas.microsoft.com/office/drawing/2014/main" id="{1C9912F3-4F2E-9E96-7FC5-544FB3E26A1E}"/>
              </a:ext>
            </a:extLst>
          </p:cNvPr>
          <p:cNvSpPr txBox="1"/>
          <p:nvPr/>
        </p:nvSpPr>
        <p:spPr>
          <a:xfrm>
            <a:off x="551655" y="6386776"/>
            <a:ext cx="7547734"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Pct val="100000"/>
              <a:buFontTx/>
              <a:buNone/>
              <a:tabLst>
                <a:tab pos="457200" algn="l"/>
              </a:tabLst>
              <a:defRPr/>
            </a:pPr>
            <a:r>
              <a:rPr kumimoji="0" lang="en-IE" sz="900" b="0" i="0" u="none" strike="noStrike" kern="1200" cap="none" spc="0" normalizeH="0" baseline="0" noProof="0">
                <a:ln>
                  <a:noFill/>
                </a:ln>
                <a:solidFill>
                  <a:prstClr val="black"/>
                </a:solidFill>
                <a:effectLst/>
                <a:uLnTx/>
                <a:uFillTx/>
                <a:latin typeface="Franklin Gothic Book" panose="020B0503020102020204" pitchFamily="34" charset="0"/>
                <a:ea typeface="Times New Roman" panose="02020603050405020304" pitchFamily="18" charset="0"/>
                <a:cs typeface="Aptos" panose="020B0004020202020204" pitchFamily="34" charset="0"/>
              </a:rPr>
              <a:t>1. </a:t>
            </a:r>
            <a:r>
              <a:rPr kumimoji="0" lang="pt-BR" sz="900" b="0" i="0" u="none" strike="noStrike" kern="1200" cap="none" spc="0" normalizeH="0" baseline="0" noProof="0">
                <a:ln>
                  <a:noFill/>
                </a:ln>
                <a:solidFill>
                  <a:prstClr val="black"/>
                </a:solidFill>
                <a:effectLst/>
                <a:uLnTx/>
                <a:uFillTx/>
                <a:latin typeface="Franklin Gothic Book" panose="020B0503020102020204" pitchFamily="34" charset="0"/>
                <a:ea typeface="Times New Roman" panose="02020603050405020304" pitchFamily="18" charset="0"/>
                <a:cs typeface="Aptos" panose="020B0004020202020204" pitchFamily="34" charset="0"/>
              </a:rPr>
              <a:t>EU Reg: 2019/943 Article 19e-h </a:t>
            </a:r>
            <a:endParaRPr kumimoji="0" lang="en-IE" sz="900" b="0" i="0" u="none" strike="noStrike" kern="1200" cap="none" spc="0" normalizeH="0" baseline="0" noProof="0">
              <a:ln>
                <a:noFill/>
              </a:ln>
              <a:solidFill>
                <a:prstClr val="black"/>
              </a:solidFill>
              <a:effectLst/>
              <a:uLnTx/>
              <a:uFillTx/>
              <a:latin typeface="Franklin Gothic Book" panose="020B0503020102020204" pitchFamily="34" charset="0"/>
              <a:ea typeface="Times New Roman" panose="02020603050405020304" pitchFamily="18" charset="0"/>
              <a:cs typeface="Aptos" panose="020B0004020202020204" pitchFamily="34" charset="0"/>
            </a:endParaRPr>
          </a:p>
        </p:txBody>
      </p:sp>
      <p:sp>
        <p:nvSpPr>
          <p:cNvPr id="15" name="Oval 14">
            <a:extLst>
              <a:ext uri="{FF2B5EF4-FFF2-40B4-BE49-F238E27FC236}">
                <a16:creationId xmlns:a16="http://schemas.microsoft.com/office/drawing/2014/main" id="{25AA8ADA-1191-FF78-6AD6-485F700D4E69}"/>
              </a:ext>
            </a:extLst>
          </p:cNvPr>
          <p:cNvSpPr/>
          <p:nvPr/>
        </p:nvSpPr>
        <p:spPr>
          <a:xfrm>
            <a:off x="687978" y="1616224"/>
            <a:ext cx="432000" cy="432000"/>
          </a:xfrm>
          <a:prstGeom prst="ellipse">
            <a:avLst/>
          </a:prstGeom>
          <a:solidFill>
            <a:schemeClr val="accent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A</a:t>
            </a:r>
          </a:p>
        </p:txBody>
      </p:sp>
      <p:sp>
        <p:nvSpPr>
          <p:cNvPr id="16" name="Oval 15">
            <a:extLst>
              <a:ext uri="{FF2B5EF4-FFF2-40B4-BE49-F238E27FC236}">
                <a16:creationId xmlns:a16="http://schemas.microsoft.com/office/drawing/2014/main" id="{2855CF86-B845-757E-A8BC-838656208385}"/>
              </a:ext>
            </a:extLst>
          </p:cNvPr>
          <p:cNvSpPr/>
          <p:nvPr/>
        </p:nvSpPr>
        <p:spPr>
          <a:xfrm>
            <a:off x="6421230" y="1616224"/>
            <a:ext cx="432000" cy="432000"/>
          </a:xfrm>
          <a:prstGeom prst="ellipse">
            <a:avLst/>
          </a:prstGeom>
          <a:solidFill>
            <a:schemeClr val="accent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B</a:t>
            </a:r>
          </a:p>
        </p:txBody>
      </p:sp>
      <p:sp>
        <p:nvSpPr>
          <p:cNvPr id="17" name="Content Placeholder 2">
            <a:extLst>
              <a:ext uri="{FF2B5EF4-FFF2-40B4-BE49-F238E27FC236}">
                <a16:creationId xmlns:a16="http://schemas.microsoft.com/office/drawing/2014/main" id="{EF006680-CD73-317A-2814-ED33CCBCC4B9}"/>
              </a:ext>
            </a:extLst>
          </p:cNvPr>
          <p:cNvSpPr txBox="1">
            <a:spLocks/>
          </p:cNvSpPr>
          <p:nvPr/>
        </p:nvSpPr>
        <p:spPr>
          <a:xfrm>
            <a:off x="6677023" y="2859108"/>
            <a:ext cx="4600573"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LDES volume requirements (MW and MWh)</a:t>
            </a:r>
          </a:p>
        </p:txBody>
      </p:sp>
      <p:sp>
        <p:nvSpPr>
          <p:cNvPr id="21" name="Content Placeholder 2">
            <a:extLst>
              <a:ext uri="{FF2B5EF4-FFF2-40B4-BE49-F238E27FC236}">
                <a16:creationId xmlns:a16="http://schemas.microsoft.com/office/drawing/2014/main" id="{1AB3B817-D13B-F29D-F74B-FA9C3BCB4B9A}"/>
              </a:ext>
            </a:extLst>
          </p:cNvPr>
          <p:cNvSpPr txBox="1">
            <a:spLocks/>
          </p:cNvSpPr>
          <p:nvPr/>
        </p:nvSpPr>
        <p:spPr>
          <a:xfrm>
            <a:off x="6677023" y="3557423"/>
            <a:ext cx="4600573"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LDES locational analysis</a:t>
            </a:r>
          </a:p>
        </p:txBody>
      </p:sp>
      <p:sp>
        <p:nvSpPr>
          <p:cNvPr id="22" name="Content Placeholder 2">
            <a:extLst>
              <a:ext uri="{FF2B5EF4-FFF2-40B4-BE49-F238E27FC236}">
                <a16:creationId xmlns:a16="http://schemas.microsoft.com/office/drawing/2014/main" id="{6F9A877B-33ED-7711-3F25-326692140DDC}"/>
              </a:ext>
            </a:extLst>
          </p:cNvPr>
          <p:cNvSpPr txBox="1">
            <a:spLocks/>
          </p:cNvSpPr>
          <p:nvPr/>
        </p:nvSpPr>
        <p:spPr>
          <a:xfrm>
            <a:off x="6677023" y="4255738"/>
            <a:ext cx="4600573"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Economic analysis of LDES</a:t>
            </a:r>
          </a:p>
        </p:txBody>
      </p:sp>
      <p:sp>
        <p:nvSpPr>
          <p:cNvPr id="23" name="Oval 22">
            <a:extLst>
              <a:ext uri="{FF2B5EF4-FFF2-40B4-BE49-F238E27FC236}">
                <a16:creationId xmlns:a16="http://schemas.microsoft.com/office/drawing/2014/main" id="{7D186977-9926-6F93-5CEC-ED004DA3388F}"/>
              </a:ext>
            </a:extLst>
          </p:cNvPr>
          <p:cNvSpPr/>
          <p:nvPr/>
        </p:nvSpPr>
        <p:spPr>
          <a:xfrm>
            <a:off x="6390480" y="2221128"/>
            <a:ext cx="252000" cy="252000"/>
          </a:xfrm>
          <a:prstGeom prst="ellipse">
            <a:avLst/>
          </a:prstGeom>
          <a:solidFill>
            <a:schemeClr val="accent1"/>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1</a:t>
            </a:r>
          </a:p>
        </p:txBody>
      </p:sp>
      <p:sp>
        <p:nvSpPr>
          <p:cNvPr id="24" name="Oval 23">
            <a:extLst>
              <a:ext uri="{FF2B5EF4-FFF2-40B4-BE49-F238E27FC236}">
                <a16:creationId xmlns:a16="http://schemas.microsoft.com/office/drawing/2014/main" id="{659698B9-4B9B-6624-1A84-D556341ED70F}"/>
              </a:ext>
            </a:extLst>
          </p:cNvPr>
          <p:cNvSpPr/>
          <p:nvPr/>
        </p:nvSpPr>
        <p:spPr>
          <a:xfrm>
            <a:off x="6390480" y="2918748"/>
            <a:ext cx="252000" cy="252000"/>
          </a:xfrm>
          <a:prstGeom prst="ellipse">
            <a:avLst/>
          </a:prstGeom>
          <a:solidFill>
            <a:schemeClr val="accent1"/>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2</a:t>
            </a:r>
          </a:p>
        </p:txBody>
      </p:sp>
      <p:sp>
        <p:nvSpPr>
          <p:cNvPr id="25" name="Oval 24">
            <a:extLst>
              <a:ext uri="{FF2B5EF4-FFF2-40B4-BE49-F238E27FC236}">
                <a16:creationId xmlns:a16="http://schemas.microsoft.com/office/drawing/2014/main" id="{C43AFF5E-943B-3F87-3532-0F09AB97C41B}"/>
              </a:ext>
            </a:extLst>
          </p:cNvPr>
          <p:cNvSpPr/>
          <p:nvPr/>
        </p:nvSpPr>
        <p:spPr>
          <a:xfrm>
            <a:off x="6390480" y="3616369"/>
            <a:ext cx="252000" cy="252000"/>
          </a:xfrm>
          <a:prstGeom prst="ellipse">
            <a:avLst/>
          </a:prstGeom>
          <a:solidFill>
            <a:schemeClr val="accent1"/>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3</a:t>
            </a:r>
          </a:p>
        </p:txBody>
      </p:sp>
      <p:sp>
        <p:nvSpPr>
          <p:cNvPr id="26" name="Content Placeholder 2">
            <a:extLst>
              <a:ext uri="{FF2B5EF4-FFF2-40B4-BE49-F238E27FC236}">
                <a16:creationId xmlns:a16="http://schemas.microsoft.com/office/drawing/2014/main" id="{87916C9F-29CD-45C2-E8B0-BD0D37545EC9}"/>
              </a:ext>
            </a:extLst>
          </p:cNvPr>
          <p:cNvSpPr txBox="1">
            <a:spLocks/>
          </p:cNvSpPr>
          <p:nvPr/>
        </p:nvSpPr>
        <p:spPr>
          <a:xfrm>
            <a:off x="6677023" y="4954052"/>
            <a:ext cx="4600573"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LDES procurement mechanism design</a:t>
            </a:r>
          </a:p>
        </p:txBody>
      </p:sp>
      <p:sp>
        <p:nvSpPr>
          <p:cNvPr id="27" name="Oval 26">
            <a:extLst>
              <a:ext uri="{FF2B5EF4-FFF2-40B4-BE49-F238E27FC236}">
                <a16:creationId xmlns:a16="http://schemas.microsoft.com/office/drawing/2014/main" id="{6FB52D32-8139-EBA2-65B0-BACF30E640CA}"/>
              </a:ext>
            </a:extLst>
          </p:cNvPr>
          <p:cNvSpPr/>
          <p:nvPr/>
        </p:nvSpPr>
        <p:spPr>
          <a:xfrm>
            <a:off x="6390480" y="4313990"/>
            <a:ext cx="252000" cy="252000"/>
          </a:xfrm>
          <a:prstGeom prst="ellipse">
            <a:avLst/>
          </a:prstGeom>
          <a:solidFill>
            <a:schemeClr val="accent1"/>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4</a:t>
            </a:r>
          </a:p>
        </p:txBody>
      </p:sp>
      <p:sp>
        <p:nvSpPr>
          <p:cNvPr id="28" name="Oval 27">
            <a:extLst>
              <a:ext uri="{FF2B5EF4-FFF2-40B4-BE49-F238E27FC236}">
                <a16:creationId xmlns:a16="http://schemas.microsoft.com/office/drawing/2014/main" id="{3C20D5F5-4286-4858-EA20-4B1C2696D36F}"/>
              </a:ext>
            </a:extLst>
          </p:cNvPr>
          <p:cNvSpPr/>
          <p:nvPr/>
        </p:nvSpPr>
        <p:spPr>
          <a:xfrm>
            <a:off x="6390480" y="5011610"/>
            <a:ext cx="252000" cy="252000"/>
          </a:xfrm>
          <a:prstGeom prst="ellipse">
            <a:avLst/>
          </a:prstGeom>
          <a:solidFill>
            <a:schemeClr val="accent1"/>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5</a:t>
            </a:r>
          </a:p>
        </p:txBody>
      </p:sp>
      <p:sp>
        <p:nvSpPr>
          <p:cNvPr id="29" name="Content Placeholder 2">
            <a:extLst>
              <a:ext uri="{FF2B5EF4-FFF2-40B4-BE49-F238E27FC236}">
                <a16:creationId xmlns:a16="http://schemas.microsoft.com/office/drawing/2014/main" id="{9E4898A9-08B7-4A10-2D2D-8010870EEFFD}"/>
              </a:ext>
            </a:extLst>
          </p:cNvPr>
          <p:cNvSpPr txBox="1">
            <a:spLocks/>
          </p:cNvSpPr>
          <p:nvPr/>
        </p:nvSpPr>
        <p:spPr>
          <a:xfrm>
            <a:off x="6677023" y="2160794"/>
            <a:ext cx="4600573"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Required use-case for LDES</a:t>
            </a:r>
          </a:p>
        </p:txBody>
      </p:sp>
      <p:cxnSp>
        <p:nvCxnSpPr>
          <p:cNvPr id="30" name="Straight Connector 29">
            <a:extLst>
              <a:ext uri="{FF2B5EF4-FFF2-40B4-BE49-F238E27FC236}">
                <a16:creationId xmlns:a16="http://schemas.microsoft.com/office/drawing/2014/main" id="{A89341B3-7A96-31A4-9E7B-BE37F890BDEC}"/>
              </a:ext>
            </a:extLst>
          </p:cNvPr>
          <p:cNvCxnSpPr>
            <a:cxnSpLocks/>
          </p:cNvCxnSpPr>
          <p:nvPr/>
        </p:nvCxnSpPr>
        <p:spPr>
          <a:xfrm>
            <a:off x="5910361" y="1521265"/>
            <a:ext cx="0" cy="3944922"/>
          </a:xfrm>
          <a:prstGeom prst="line">
            <a:avLst/>
          </a:prstGeom>
          <a:ln w="952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6C93BE4B-64B6-8108-C706-B50721AF7FF5}"/>
              </a:ext>
            </a:extLst>
          </p:cNvPr>
          <p:cNvSpPr/>
          <p:nvPr/>
        </p:nvSpPr>
        <p:spPr>
          <a:xfrm>
            <a:off x="551655" y="5562600"/>
            <a:ext cx="10725941" cy="684781"/>
          </a:xfrm>
          <a:prstGeom prst="rect">
            <a:avLst/>
          </a:prstGeom>
          <a:solidFill>
            <a:schemeClr val="bg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 EU Regulation Flexibility Assessment methodology is a technology-neutral approach. Further studies will be required to specifically determine the needs-case and application of LDES in Northern Ireland.</a:t>
            </a:r>
          </a:p>
        </p:txBody>
      </p:sp>
      <p:sp>
        <p:nvSpPr>
          <p:cNvPr id="35" name="Content Placeholder 2">
            <a:extLst>
              <a:ext uri="{FF2B5EF4-FFF2-40B4-BE49-F238E27FC236}">
                <a16:creationId xmlns:a16="http://schemas.microsoft.com/office/drawing/2014/main" id="{D23DD7C5-79E2-4781-6271-2DE94C6FF5F8}"/>
              </a:ext>
            </a:extLst>
          </p:cNvPr>
          <p:cNvSpPr txBox="1">
            <a:spLocks/>
          </p:cNvSpPr>
          <p:nvPr/>
        </p:nvSpPr>
        <p:spPr>
          <a:xfrm>
            <a:off x="943771" y="2160794"/>
            <a:ext cx="4644000"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Gisha" panose="020B0502040204020203" pitchFamily="34" charset="-79"/>
              </a:rPr>
              <a:t>Obligation placed on Northern Ireland to complete the FNA by July 2026; every 2 years there after.</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36" name="Content Placeholder 2">
            <a:extLst>
              <a:ext uri="{FF2B5EF4-FFF2-40B4-BE49-F238E27FC236}">
                <a16:creationId xmlns:a16="http://schemas.microsoft.com/office/drawing/2014/main" id="{9F5886A1-8599-0880-9BBF-77B49A2F5FCC}"/>
              </a:ext>
            </a:extLst>
          </p:cNvPr>
          <p:cNvSpPr txBox="1">
            <a:spLocks/>
          </p:cNvSpPr>
          <p:nvPr/>
        </p:nvSpPr>
        <p:spPr>
          <a:xfrm>
            <a:off x="943771" y="2770709"/>
            <a:ext cx="4644000"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Gisha" panose="020B0502040204020203" pitchFamily="34" charset="-79"/>
              </a:rPr>
              <a:t>Assessment methodology approved by ACER on 25</a:t>
            </a:r>
            <a:r>
              <a:rPr kumimoji="0" lang="en-US" sz="1600" b="0" i="0" u="none" strike="noStrike" kern="1200" cap="none" spc="0" normalizeH="0" baseline="30000" noProof="0">
                <a:ln>
                  <a:noFill/>
                </a:ln>
                <a:solidFill>
                  <a:prstClr val="black"/>
                </a:solidFill>
                <a:effectLst/>
                <a:uLnTx/>
                <a:uFillTx/>
                <a:latin typeface="Franklin Gothic Book" panose="020B0503020102020204" pitchFamily="34" charset="0"/>
                <a:ea typeface="+mn-ea"/>
                <a:cs typeface="Gisha" panose="020B0502040204020203" pitchFamily="34" charset="-79"/>
              </a:rPr>
              <a:t>th</a:t>
            </a: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Gisha" panose="020B0502040204020203" pitchFamily="34" charset="-79"/>
              </a:rPr>
              <a:t> July 2025 including the required work for SONI.</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37" name="Oval 36">
            <a:extLst>
              <a:ext uri="{FF2B5EF4-FFF2-40B4-BE49-F238E27FC236}">
                <a16:creationId xmlns:a16="http://schemas.microsoft.com/office/drawing/2014/main" id="{10711A5E-EE4C-24DB-506F-E1262148F600}"/>
              </a:ext>
            </a:extLst>
          </p:cNvPr>
          <p:cNvSpPr/>
          <p:nvPr/>
        </p:nvSpPr>
        <p:spPr>
          <a:xfrm>
            <a:off x="646433" y="2221128"/>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1</a:t>
            </a:r>
          </a:p>
        </p:txBody>
      </p:sp>
      <p:sp>
        <p:nvSpPr>
          <p:cNvPr id="38" name="Oval 37">
            <a:extLst>
              <a:ext uri="{FF2B5EF4-FFF2-40B4-BE49-F238E27FC236}">
                <a16:creationId xmlns:a16="http://schemas.microsoft.com/office/drawing/2014/main" id="{0C914AB4-F71C-EC47-21E5-BDF51362E5BA}"/>
              </a:ext>
            </a:extLst>
          </p:cNvPr>
          <p:cNvSpPr/>
          <p:nvPr/>
        </p:nvSpPr>
        <p:spPr>
          <a:xfrm>
            <a:off x="646433" y="2825140"/>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2</a:t>
            </a:r>
          </a:p>
        </p:txBody>
      </p:sp>
      <p:sp>
        <p:nvSpPr>
          <p:cNvPr id="39" name="Content Placeholder 2">
            <a:extLst>
              <a:ext uri="{FF2B5EF4-FFF2-40B4-BE49-F238E27FC236}">
                <a16:creationId xmlns:a16="http://schemas.microsoft.com/office/drawing/2014/main" id="{C0AA2673-0052-4D75-4177-B2614652F266}"/>
              </a:ext>
            </a:extLst>
          </p:cNvPr>
          <p:cNvSpPr txBox="1">
            <a:spLocks/>
          </p:cNvSpPr>
          <p:nvPr/>
        </p:nvSpPr>
        <p:spPr>
          <a:xfrm>
            <a:off x="551655" y="1155663"/>
            <a:ext cx="10725939" cy="377944"/>
          </a:xfrm>
          <a:prstGeom prst="rect">
            <a:avLst/>
          </a:prstGeom>
          <a:noFill/>
          <a:ln w="6350">
            <a:noFill/>
          </a:ln>
        </p:spPr>
        <p:txBody>
          <a:bodyPr vert="horz" lIns="0" tIns="0" rIns="0" bIns="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SONI’s approach to LDES is </a:t>
            </a:r>
            <a:r>
              <a:rPr kumimoji="0" lang="en-US" sz="1600" b="0" i="0" u="none" strike="noStrike" kern="1200" cap="none" spc="0" normalizeH="0" baseline="0" noProof="0" err="1">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summarised</a:t>
            </a: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 by the following two workstreams: A and B.</a:t>
            </a:r>
          </a:p>
        </p:txBody>
      </p:sp>
    </p:spTree>
    <p:extLst>
      <p:ext uri="{BB962C8B-B14F-4D97-AF65-F5344CB8AC3E}">
        <p14:creationId xmlns:p14="http://schemas.microsoft.com/office/powerpoint/2010/main" val="3280408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4773-1C81-B3BC-B676-6848960381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3FABC9-D718-1696-76A8-0146F6C23DD8}"/>
              </a:ext>
            </a:extLst>
          </p:cNvPr>
          <p:cNvSpPr txBox="1"/>
          <p:nvPr/>
        </p:nvSpPr>
        <p:spPr>
          <a:xfrm>
            <a:off x="551657" y="184269"/>
            <a:ext cx="10849768" cy="954107"/>
          </a:xfrm>
          <a:prstGeom prst="rect">
            <a:avLst/>
          </a:prstGeom>
          <a:noFill/>
        </p:spPr>
        <p:txBody>
          <a:bodyPr wrap="square" lIns="0" rtlCol="0">
            <a:spAutoFit/>
          </a:bodyPr>
          <a:lstStyle>
            <a:defPPr>
              <a:defRPr lang="en-US"/>
            </a:defPPr>
            <a:lvl1pPr>
              <a:defRPr sz="2800" b="1">
                <a:solidFill>
                  <a:srgbClr val="006768"/>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6768"/>
                </a:solidFill>
                <a:effectLst/>
                <a:uLnTx/>
                <a:uFillTx/>
                <a:latin typeface="Franklin Gothic Book" panose="020B0503020102020204" pitchFamily="34" charset="0"/>
                <a:ea typeface="+mj-ea"/>
                <a:cs typeface="+mj-cs"/>
              </a:rPr>
              <a:t>SONI is continuing stakeholder engagement in preparation for delivery of the FNA</a:t>
            </a:r>
          </a:p>
        </p:txBody>
      </p:sp>
      <p:sp>
        <p:nvSpPr>
          <p:cNvPr id="14" name="TextBox 13">
            <a:extLst>
              <a:ext uri="{FF2B5EF4-FFF2-40B4-BE49-F238E27FC236}">
                <a16:creationId xmlns:a16="http://schemas.microsoft.com/office/drawing/2014/main" id="{F0FE0AE0-FF31-AB23-9360-F7C3BBF46454}"/>
              </a:ext>
            </a:extLst>
          </p:cNvPr>
          <p:cNvSpPr txBox="1"/>
          <p:nvPr/>
        </p:nvSpPr>
        <p:spPr>
          <a:xfrm>
            <a:off x="551655" y="6386776"/>
            <a:ext cx="7547734"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Pct val="100000"/>
              <a:buFontTx/>
              <a:buNone/>
              <a:tabLst>
                <a:tab pos="457200" algn="l"/>
              </a:tabLst>
              <a:defRPr/>
            </a:pPr>
            <a:r>
              <a:rPr kumimoji="0" lang="en-IE" sz="900" b="0" i="0" u="none" strike="noStrike" kern="1200" cap="none" spc="0" normalizeH="0" baseline="0" noProof="0">
                <a:ln>
                  <a:noFill/>
                </a:ln>
                <a:solidFill>
                  <a:prstClr val="black"/>
                </a:solidFill>
                <a:effectLst/>
                <a:uLnTx/>
                <a:uFillTx/>
                <a:latin typeface="Franklin Gothic Book" panose="020B0503020102020204" pitchFamily="34" charset="0"/>
                <a:ea typeface="Times New Roman" panose="02020603050405020304" pitchFamily="18" charset="0"/>
                <a:cs typeface="Aptos" panose="020B0004020202020204" pitchFamily="34" charset="0"/>
              </a:rPr>
              <a:t>1. </a:t>
            </a:r>
            <a:r>
              <a:rPr kumimoji="0" lang="pt-BR" sz="900" b="0" i="0" u="none" strike="noStrike" kern="1200" cap="none" spc="0" normalizeH="0" baseline="0" noProof="0">
                <a:ln>
                  <a:noFill/>
                </a:ln>
                <a:solidFill>
                  <a:prstClr val="black"/>
                </a:solidFill>
                <a:effectLst/>
                <a:uLnTx/>
                <a:uFillTx/>
                <a:latin typeface="Franklin Gothic Book" panose="020B0503020102020204" pitchFamily="34" charset="0"/>
                <a:ea typeface="Times New Roman" panose="02020603050405020304" pitchFamily="18" charset="0"/>
                <a:cs typeface="Aptos" panose="020B0004020202020204" pitchFamily="34" charset="0"/>
              </a:rPr>
              <a:t>EU Reg: 2019/943 Article 19e-h </a:t>
            </a:r>
            <a:endParaRPr kumimoji="0" lang="en-IE" sz="900" b="0" i="0" u="none" strike="noStrike" kern="1200" cap="none" spc="0" normalizeH="0" baseline="0" noProof="0">
              <a:ln>
                <a:noFill/>
              </a:ln>
              <a:solidFill>
                <a:prstClr val="black"/>
              </a:solidFill>
              <a:effectLst/>
              <a:uLnTx/>
              <a:uFillTx/>
              <a:latin typeface="Franklin Gothic Book" panose="020B0503020102020204" pitchFamily="34" charset="0"/>
              <a:ea typeface="Times New Roman" panose="02020603050405020304" pitchFamily="18" charset="0"/>
              <a:cs typeface="Aptos" panose="020B0004020202020204" pitchFamily="34" charset="0"/>
            </a:endParaRPr>
          </a:p>
        </p:txBody>
      </p:sp>
      <p:sp>
        <p:nvSpPr>
          <p:cNvPr id="31" name="Rectangle 30">
            <a:extLst>
              <a:ext uri="{FF2B5EF4-FFF2-40B4-BE49-F238E27FC236}">
                <a16:creationId xmlns:a16="http://schemas.microsoft.com/office/drawing/2014/main" id="{AAF1865F-77A7-5D5C-7815-8256ECB96536}"/>
              </a:ext>
            </a:extLst>
          </p:cNvPr>
          <p:cNvSpPr/>
          <p:nvPr/>
        </p:nvSpPr>
        <p:spPr>
          <a:xfrm>
            <a:off x="551655" y="5562600"/>
            <a:ext cx="10725941" cy="684781"/>
          </a:xfrm>
          <a:prstGeom prst="rect">
            <a:avLst/>
          </a:prstGeom>
          <a:solidFill>
            <a:schemeClr val="bg2"/>
          </a:solidFill>
          <a:ln w="1270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prstClr val="black"/>
                </a:solidFill>
                <a:effectLst/>
                <a:uLnTx/>
                <a:uFillTx/>
                <a:latin typeface="Franklin Gothic Book"/>
              </a:rPr>
              <a:t>Going forward, SONI will </a:t>
            </a:r>
            <a:r>
              <a:rPr lang="en-IE" sz="1600">
                <a:solidFill>
                  <a:prstClr val="black"/>
                </a:solidFill>
                <a:latin typeface="Franklin Gothic Book"/>
              </a:rPr>
              <a:t>continue</a:t>
            </a:r>
            <a:r>
              <a:rPr kumimoji="0" lang="en-IE" sz="1600" b="0" i="0" u="none" strike="noStrike" kern="1200" cap="none" spc="0" normalizeH="0" baseline="0" noProof="0">
                <a:ln>
                  <a:noFill/>
                </a:ln>
                <a:solidFill>
                  <a:prstClr val="black"/>
                </a:solidFill>
                <a:effectLst/>
                <a:uLnTx/>
                <a:uFillTx/>
                <a:latin typeface="Franklin Gothic Book"/>
              </a:rPr>
              <a:t> to include a Northern Ireland specific update on the FNA and LDES to stakeholders in the Future Power Markets industry workshops.</a:t>
            </a:r>
          </a:p>
        </p:txBody>
      </p:sp>
      <p:sp>
        <p:nvSpPr>
          <p:cNvPr id="39" name="Content Placeholder 2">
            <a:extLst>
              <a:ext uri="{FF2B5EF4-FFF2-40B4-BE49-F238E27FC236}">
                <a16:creationId xmlns:a16="http://schemas.microsoft.com/office/drawing/2014/main" id="{F7618C5A-E24C-131E-88A0-EA5E89B22D01}"/>
              </a:ext>
            </a:extLst>
          </p:cNvPr>
          <p:cNvSpPr txBox="1">
            <a:spLocks/>
          </p:cNvSpPr>
          <p:nvPr/>
        </p:nvSpPr>
        <p:spPr>
          <a:xfrm>
            <a:off x="551655" y="1381703"/>
            <a:ext cx="10725939" cy="377944"/>
          </a:xfrm>
          <a:prstGeom prst="rect">
            <a:avLst/>
          </a:prstGeom>
          <a:noFill/>
          <a:ln w="6350">
            <a:noFill/>
          </a:ln>
        </p:spPr>
        <p:txBody>
          <a:bodyPr vert="horz" lIns="0" tIns="0" rIns="0" bIns="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Overview of FNA progress updates from SONI activities: </a:t>
            </a:r>
          </a:p>
        </p:txBody>
      </p:sp>
      <p:sp>
        <p:nvSpPr>
          <p:cNvPr id="7" name="Content Placeholder 2">
            <a:extLst>
              <a:ext uri="{FF2B5EF4-FFF2-40B4-BE49-F238E27FC236}">
                <a16:creationId xmlns:a16="http://schemas.microsoft.com/office/drawing/2014/main" id="{295FB874-1BFC-7B64-F65A-89C21F091819}"/>
              </a:ext>
            </a:extLst>
          </p:cNvPr>
          <p:cNvSpPr txBox="1">
            <a:spLocks/>
          </p:cNvSpPr>
          <p:nvPr/>
        </p:nvSpPr>
        <p:spPr>
          <a:xfrm>
            <a:off x="1010446" y="3390666"/>
            <a:ext cx="10267148" cy="600045"/>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Continued engagement with DfE and NIE Networks to remain aligned on required work in the FNA.</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9" name="Content Placeholder 2">
            <a:extLst>
              <a:ext uri="{FF2B5EF4-FFF2-40B4-BE49-F238E27FC236}">
                <a16:creationId xmlns:a16="http://schemas.microsoft.com/office/drawing/2014/main" id="{F217AAB0-D798-7727-064E-DFCE7F1A8487}"/>
              </a:ext>
            </a:extLst>
          </p:cNvPr>
          <p:cNvSpPr txBox="1">
            <a:spLocks/>
          </p:cNvSpPr>
          <p:nvPr/>
        </p:nvSpPr>
        <p:spPr>
          <a:xfrm>
            <a:off x="1010446" y="4088658"/>
            <a:ext cx="10267148"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Quarterly meetings started in June with </a:t>
            </a:r>
            <a:r>
              <a:rPr kumimoji="0" lang="en-US" sz="1600" b="0" i="0" u="none" strike="noStrike" kern="1200" cap="none" spc="0" normalizeH="0" baseline="0" noProof="0" err="1">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RenewableNI</a:t>
            </a: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 and Energy Storage Ireland stakeholders to discuss the FNA, LDES and Dispatch Down.</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1" name="Content Placeholder 2">
            <a:extLst>
              <a:ext uri="{FF2B5EF4-FFF2-40B4-BE49-F238E27FC236}">
                <a16:creationId xmlns:a16="http://schemas.microsoft.com/office/drawing/2014/main" id="{FE9EFAC8-9351-1D7E-9F94-D54313C08F0A}"/>
              </a:ext>
            </a:extLst>
          </p:cNvPr>
          <p:cNvSpPr txBox="1">
            <a:spLocks/>
          </p:cNvSpPr>
          <p:nvPr/>
        </p:nvSpPr>
        <p:spPr>
          <a:xfrm>
            <a:off x="1010446" y="4793590"/>
            <a:ext cx="10267148"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Trebuchet MS" panose="020B0603020202020204" pitchFamily="34" charset="0"/>
                <a:cs typeface="Gisha" panose="020B0502040204020203" pitchFamily="34" charset="-79"/>
              </a:rPr>
              <a:t>If required, non-fossil flexibility support scheme(s) may be established.</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Oval 17">
            <a:extLst>
              <a:ext uri="{FF2B5EF4-FFF2-40B4-BE49-F238E27FC236}">
                <a16:creationId xmlns:a16="http://schemas.microsoft.com/office/drawing/2014/main" id="{C91FDF64-0458-A729-9697-C816AD1A0F57}"/>
              </a:ext>
            </a:extLst>
          </p:cNvPr>
          <p:cNvSpPr/>
          <p:nvPr/>
        </p:nvSpPr>
        <p:spPr>
          <a:xfrm>
            <a:off x="713108" y="3455908"/>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3</a:t>
            </a:r>
          </a:p>
        </p:txBody>
      </p:sp>
      <p:sp>
        <p:nvSpPr>
          <p:cNvPr id="19" name="Oval 18">
            <a:extLst>
              <a:ext uri="{FF2B5EF4-FFF2-40B4-BE49-F238E27FC236}">
                <a16:creationId xmlns:a16="http://schemas.microsoft.com/office/drawing/2014/main" id="{3336E3B2-C0FA-DEAE-C81D-FD6E64B0A49C}"/>
              </a:ext>
            </a:extLst>
          </p:cNvPr>
          <p:cNvSpPr/>
          <p:nvPr/>
        </p:nvSpPr>
        <p:spPr>
          <a:xfrm>
            <a:off x="713108" y="4153529"/>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4</a:t>
            </a:r>
          </a:p>
        </p:txBody>
      </p:sp>
      <p:sp>
        <p:nvSpPr>
          <p:cNvPr id="20" name="Oval 19">
            <a:extLst>
              <a:ext uri="{FF2B5EF4-FFF2-40B4-BE49-F238E27FC236}">
                <a16:creationId xmlns:a16="http://schemas.microsoft.com/office/drawing/2014/main" id="{D5FE7399-E5D5-1AFE-644C-FC3846BE4EDB}"/>
              </a:ext>
            </a:extLst>
          </p:cNvPr>
          <p:cNvSpPr/>
          <p:nvPr/>
        </p:nvSpPr>
        <p:spPr>
          <a:xfrm>
            <a:off x="713108" y="4851148"/>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5</a:t>
            </a:r>
          </a:p>
        </p:txBody>
      </p:sp>
      <p:sp>
        <p:nvSpPr>
          <p:cNvPr id="32" name="Content Placeholder 2">
            <a:extLst>
              <a:ext uri="{FF2B5EF4-FFF2-40B4-BE49-F238E27FC236}">
                <a16:creationId xmlns:a16="http://schemas.microsoft.com/office/drawing/2014/main" id="{49976B41-A0C2-DE5E-29E3-8E066D3D4DBB}"/>
              </a:ext>
            </a:extLst>
          </p:cNvPr>
          <p:cNvSpPr txBox="1">
            <a:spLocks/>
          </p:cNvSpPr>
          <p:nvPr/>
        </p:nvSpPr>
        <p:spPr>
          <a:xfrm>
            <a:off x="1010446" y="2000332"/>
            <a:ext cx="10267148"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Gisha" panose="020B0502040204020203" pitchFamily="34" charset="-79"/>
              </a:rPr>
              <a:t>Funding request in progress for SONI to deliver against its obligations under the FNA regulation and methodology. </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33" name="Content Placeholder 2">
            <a:extLst>
              <a:ext uri="{FF2B5EF4-FFF2-40B4-BE49-F238E27FC236}">
                <a16:creationId xmlns:a16="http://schemas.microsoft.com/office/drawing/2014/main" id="{FE1A5B3F-7AB3-714C-50A0-ABF634103D27}"/>
              </a:ext>
            </a:extLst>
          </p:cNvPr>
          <p:cNvSpPr txBox="1">
            <a:spLocks/>
          </p:cNvSpPr>
          <p:nvPr/>
        </p:nvSpPr>
        <p:spPr>
          <a:xfrm>
            <a:off x="1010446" y="2695499"/>
            <a:ext cx="10267148" cy="446603"/>
          </a:xfrm>
          <a:prstGeom prst="rect">
            <a:avLst/>
          </a:prstGeom>
          <a:noFill/>
          <a:ln w="6350">
            <a:noFill/>
          </a:ln>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2000"/>
              </a:lnSpc>
              <a:spcBef>
                <a:spcPts val="0"/>
              </a:spcBef>
              <a:spcAft>
                <a:spcPts val="300"/>
              </a:spcAft>
              <a:buClrTx/>
              <a:buSzTx/>
              <a:buFontTx/>
              <a:buNone/>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Gisha" panose="020B0502040204020203" pitchFamily="34" charset="-79"/>
              </a:rPr>
              <a:t>Monthly meetings with UR regarding the FNA.</a:t>
            </a:r>
            <a:endParaRPr kumimoji="0" lang="en-IE"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34" name="Oval 33">
            <a:extLst>
              <a:ext uri="{FF2B5EF4-FFF2-40B4-BE49-F238E27FC236}">
                <a16:creationId xmlns:a16="http://schemas.microsoft.com/office/drawing/2014/main" id="{976B731B-9687-F870-63A5-3438051F5EE2}"/>
              </a:ext>
            </a:extLst>
          </p:cNvPr>
          <p:cNvSpPr/>
          <p:nvPr/>
        </p:nvSpPr>
        <p:spPr>
          <a:xfrm>
            <a:off x="713108" y="2060666"/>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1</a:t>
            </a:r>
          </a:p>
        </p:txBody>
      </p:sp>
      <p:sp>
        <p:nvSpPr>
          <p:cNvPr id="40" name="Oval 39">
            <a:extLst>
              <a:ext uri="{FF2B5EF4-FFF2-40B4-BE49-F238E27FC236}">
                <a16:creationId xmlns:a16="http://schemas.microsoft.com/office/drawing/2014/main" id="{990ECC97-C9E0-F5A0-220D-C428F552B54B}"/>
              </a:ext>
            </a:extLst>
          </p:cNvPr>
          <p:cNvSpPr/>
          <p:nvPr/>
        </p:nvSpPr>
        <p:spPr>
          <a:xfrm>
            <a:off x="713108" y="2758287"/>
            <a:ext cx="252000" cy="252000"/>
          </a:xfrm>
          <a:prstGeom prst="ellipse">
            <a:avLst/>
          </a:prstGeom>
          <a:solidFill>
            <a:schemeClr val="accent2"/>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2</a:t>
            </a:r>
          </a:p>
        </p:txBody>
      </p:sp>
    </p:spTree>
    <p:extLst>
      <p:ext uri="{BB962C8B-B14F-4D97-AF65-F5344CB8AC3E}">
        <p14:creationId xmlns:p14="http://schemas.microsoft.com/office/powerpoint/2010/main" val="3020336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CDA5-A84D-EE50-7389-2D044D8E37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2A70F0-1950-5766-052F-08809298B632}"/>
              </a:ext>
            </a:extLst>
          </p:cNvPr>
          <p:cNvSpPr>
            <a:spLocks noGrp="1"/>
          </p:cNvSpPr>
          <p:nvPr>
            <p:ph type="title"/>
          </p:nvPr>
        </p:nvSpPr>
        <p:spPr>
          <a:xfrm>
            <a:off x="2372556" y="4143092"/>
            <a:ext cx="7302032" cy="997196"/>
          </a:xfrm>
        </p:spPr>
        <p:txBody>
          <a:bodyPr/>
          <a:lstStyle/>
          <a:p>
            <a:r>
              <a:rPr lang="en-IE" sz="3600" noProof="0"/>
              <a:t>Future Power Markets</a:t>
            </a:r>
            <a:br>
              <a:rPr lang="en-IE" sz="3600" noProof="0"/>
            </a:br>
            <a:r>
              <a:rPr lang="en-IE" sz="3600" noProof="0"/>
              <a:t>October Industry Workshop Update</a:t>
            </a:r>
          </a:p>
        </p:txBody>
      </p:sp>
      <p:sp>
        <p:nvSpPr>
          <p:cNvPr id="2" name="Slide Number Placeholder 1">
            <a:extLst>
              <a:ext uri="{FF2B5EF4-FFF2-40B4-BE49-F238E27FC236}">
                <a16:creationId xmlns:a16="http://schemas.microsoft.com/office/drawing/2014/main" id="{4CA22E19-5611-F0BD-D68E-5DBD33FD2F3D}"/>
              </a:ext>
            </a:extLst>
          </p:cNvPr>
          <p:cNvSpPr>
            <a:spLocks noGrp="1"/>
          </p:cNvSpPr>
          <p:nvPr>
            <p:ph type="sldNum" sz="quarter" idx="4"/>
          </p:nvPr>
        </p:nvSpPr>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228600" rtl="0" eaLnBrk="1" fontAlgn="auto" latinLnBrk="0" hangingPunct="1">
                <a:lnSpc>
                  <a:spcPct val="100000"/>
                </a:lnSpc>
                <a:spcBef>
                  <a:spcPts val="0"/>
                </a:spcBef>
                <a:spcAft>
                  <a:spcPts val="1200"/>
                </a:spcAft>
                <a:buClrTx/>
                <a:buSzTx/>
                <a:buFontTx/>
                <a:buNone/>
                <a:tabLst/>
                <a:defRPr/>
              </a:pPr>
              <a:t>34</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03FAB57A-B60E-CE2A-C70C-B1D64C5FD0A8}"/>
              </a:ext>
            </a:extLst>
          </p:cNvPr>
          <p:cNvPicPr>
            <a:picLocks noChangeAspect="1"/>
          </p:cNvPicPr>
          <p:nvPr/>
        </p:nvPicPr>
        <p:blipFill>
          <a:blip r:embed="rId3"/>
          <a:stretch>
            <a:fillRect/>
          </a:stretch>
        </p:blipFill>
        <p:spPr>
          <a:xfrm>
            <a:off x="10425531" y="4413602"/>
            <a:ext cx="1453371" cy="1453371"/>
          </a:xfrm>
          <a:prstGeom prst="rect">
            <a:avLst/>
          </a:prstGeom>
        </p:spPr>
      </p:pic>
    </p:spTree>
    <p:extLst>
      <p:ext uri="{BB962C8B-B14F-4D97-AF65-F5344CB8AC3E}">
        <p14:creationId xmlns:p14="http://schemas.microsoft.com/office/powerpoint/2010/main" val="402697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16C9E-AE6D-CAB9-1AA7-309DB2E1C69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5409705-8336-574D-398C-81E71AEE1DDB}"/>
              </a:ext>
            </a:extLst>
          </p:cNvPr>
          <p:cNvSpPr txBox="1">
            <a:spLocks/>
          </p:cNvSpPr>
          <p:nvPr/>
        </p:nvSpPr>
        <p:spPr>
          <a:xfrm>
            <a:off x="436485" y="168076"/>
            <a:ext cx="10684408" cy="46166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6768"/>
                </a:solidFill>
                <a:effectLst/>
                <a:uLnTx/>
                <a:uFillTx/>
                <a:latin typeface="Trebuchet MS" panose="020B0603020202020204"/>
                <a:ea typeface="+mj-ea"/>
                <a:cs typeface="+mj-cs"/>
              </a:rPr>
              <a:t>FPM October Industry Workshop – Project Showcase Updates</a:t>
            </a:r>
          </a:p>
        </p:txBody>
      </p:sp>
      <p:sp>
        <p:nvSpPr>
          <p:cNvPr id="11" name="Content Placeholder 10">
            <a:extLst>
              <a:ext uri="{FF2B5EF4-FFF2-40B4-BE49-F238E27FC236}">
                <a16:creationId xmlns:a16="http://schemas.microsoft.com/office/drawing/2014/main" id="{8ABDA70F-DE93-C29F-62AD-ACFA1374CAE7}"/>
              </a:ext>
            </a:extLst>
          </p:cNvPr>
          <p:cNvSpPr>
            <a:spLocks noGrp="1"/>
          </p:cNvSpPr>
          <p:nvPr>
            <p:ph sz="quarter" idx="10"/>
          </p:nvPr>
        </p:nvSpPr>
        <p:spPr>
          <a:xfrm>
            <a:off x="436485" y="756080"/>
            <a:ext cx="11088688" cy="824893"/>
          </a:xfrm>
        </p:spPr>
        <p:txBody>
          <a:bodyPr tIns="36000"/>
          <a:lstStyle/>
          <a:p>
            <a:pPr algn="l">
              <a:spcBef>
                <a:spcPts val="0"/>
              </a:spcBef>
            </a:pPr>
            <a:r>
              <a:rPr lang="en-GB" sz="1600">
                <a:solidFill>
                  <a:schemeClr val="tx1"/>
                </a:solidFill>
              </a:rPr>
              <a:t>We are continually looking for new ways to both engage with, and hear from, industry in relation to Future Power Markets (FPM) programmes. As such, we are going to take a new, more interactive approach to delivering our October Industry Workshop: </a:t>
            </a:r>
          </a:p>
          <a:p>
            <a:pPr algn="l">
              <a:spcBef>
                <a:spcPts val="0"/>
              </a:spcBef>
            </a:pPr>
            <a:endParaRPr lang="en-GB" sz="1600"/>
          </a:p>
          <a:p>
            <a:pPr algn="l">
              <a:spcBef>
                <a:spcPts val="0"/>
              </a:spcBef>
            </a:pPr>
            <a:endParaRPr lang="en-GB" sz="1600"/>
          </a:p>
        </p:txBody>
      </p:sp>
      <p:sp>
        <p:nvSpPr>
          <p:cNvPr id="12" name="Rectangle 11">
            <a:extLst>
              <a:ext uri="{FF2B5EF4-FFF2-40B4-BE49-F238E27FC236}">
                <a16:creationId xmlns:a16="http://schemas.microsoft.com/office/drawing/2014/main" id="{75329FD0-447F-789A-A6A0-93D743517F50}"/>
              </a:ext>
            </a:extLst>
          </p:cNvPr>
          <p:cNvSpPr/>
          <p:nvPr/>
        </p:nvSpPr>
        <p:spPr>
          <a:xfrm>
            <a:off x="515562" y="1702753"/>
            <a:ext cx="10605331" cy="4579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rebuchet MS" panose="020B0603020202020204"/>
                <a:ea typeface="+mn-ea"/>
                <a:cs typeface="+mn-cs"/>
              </a:rPr>
              <a:t>Future Power Markets Project Showcase  </a:t>
            </a:r>
            <a:endParaRPr kumimoji="0" lang="en-IE" sz="16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B0B95FD8-552C-9B20-8679-3F4CDBBCF427}"/>
              </a:ext>
            </a:extLst>
          </p:cNvPr>
          <p:cNvSpPr/>
          <p:nvPr/>
        </p:nvSpPr>
        <p:spPr>
          <a:xfrm>
            <a:off x="515561" y="2169258"/>
            <a:ext cx="10605331" cy="11985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The October Future Power Markets Industry Workshop will include </a:t>
            </a:r>
            <a:r>
              <a:rPr kumimoji="0" lang="en-GB" sz="1400" b="1" i="0" u="none" strike="noStrike" kern="1200" cap="none" spc="0" normalizeH="0" baseline="0" noProof="0">
                <a:ln>
                  <a:noFill/>
                </a:ln>
                <a:solidFill>
                  <a:srgbClr val="000000"/>
                </a:solidFill>
                <a:effectLst/>
                <a:uLnTx/>
                <a:uFillTx/>
                <a:latin typeface="Trebuchet MS" panose="020B0603020202020204"/>
                <a:ea typeface="+mn-ea"/>
                <a:cs typeface="+mn-cs"/>
              </a:rPr>
              <a:t>in-person</a:t>
            </a: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 </a:t>
            </a:r>
            <a:r>
              <a:rPr kumimoji="0" lang="en-GB" sz="1400" b="1" i="0" u="none" strike="noStrike" kern="1200" cap="none" spc="0" normalizeH="0" baseline="0" noProof="0">
                <a:ln>
                  <a:noFill/>
                </a:ln>
                <a:solidFill>
                  <a:srgbClr val="000000"/>
                </a:solidFill>
                <a:effectLst/>
                <a:uLnTx/>
                <a:uFillTx/>
                <a:latin typeface="Trebuchet MS" panose="020B0603020202020204"/>
                <a:ea typeface="+mn-ea"/>
                <a:cs typeface="+mn-cs"/>
              </a:rPr>
              <a:t>project showcase </a:t>
            </a: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style updates from Future Power Markets delivery teams.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Each Future Power Markets Programme team will have a stand where attendees will have the opportunity </a:t>
            </a:r>
            <a:r>
              <a:rPr kumimoji="0" lang="en-GB" sz="1400" b="1" i="0" u="none" strike="noStrike" kern="1200" cap="none" spc="0" normalizeH="0" baseline="0" noProof="0">
                <a:ln>
                  <a:noFill/>
                </a:ln>
                <a:solidFill>
                  <a:srgbClr val="000000"/>
                </a:solidFill>
                <a:effectLst/>
                <a:uLnTx/>
                <a:uFillTx/>
                <a:latin typeface="Trebuchet MS" panose="020B0603020202020204"/>
                <a:ea typeface="+mn-ea"/>
                <a:cs typeface="+mn-cs"/>
              </a:rPr>
              <a:t>to receive  updates on specific topics in smaller groups and</a:t>
            </a: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 </a:t>
            </a:r>
            <a:r>
              <a:rPr kumimoji="0" lang="en-GB" sz="1400" b="1" i="0" u="none" strike="noStrike" kern="1200" cap="none" spc="0" normalizeH="0" baseline="0" noProof="0">
                <a:ln>
                  <a:noFill/>
                </a:ln>
                <a:solidFill>
                  <a:srgbClr val="000000"/>
                </a:solidFill>
                <a:effectLst/>
                <a:uLnTx/>
                <a:uFillTx/>
                <a:latin typeface="Trebuchet MS" panose="020B0603020202020204"/>
                <a:ea typeface="+mn-ea"/>
                <a:cs typeface="+mn-cs"/>
              </a:rPr>
              <a:t>engage with FPM delivery teams in a more direct manner.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This format is designed to enable further engagement and more two-way dialogue as part of the monthly FPM workshops.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52A1D0B2-BD52-1E51-7956-4DA464EB656C}"/>
              </a:ext>
            </a:extLst>
          </p:cNvPr>
          <p:cNvSpPr txBox="1"/>
          <p:nvPr/>
        </p:nvSpPr>
        <p:spPr>
          <a:xfrm>
            <a:off x="515561" y="3553470"/>
            <a:ext cx="3330046" cy="382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A88E"/>
                </a:solidFill>
                <a:effectLst/>
                <a:uLnTx/>
                <a:uFillTx/>
                <a:latin typeface="Trebuchet MS" panose="020B0603020202020204"/>
                <a:ea typeface="+mn-ea"/>
                <a:cs typeface="+mn-cs"/>
              </a:rPr>
              <a:t>Help us shape this workshop</a:t>
            </a:r>
            <a:r>
              <a:rPr kumimoji="0" lang="en-GB" sz="1800" b="0" i="0" u="none" strike="noStrike" kern="1200" cap="none" spc="0" normalizeH="0" baseline="0" noProof="0">
                <a:ln>
                  <a:noFill/>
                </a:ln>
                <a:solidFill>
                  <a:srgbClr val="00A88E"/>
                </a:solidFill>
                <a:effectLst/>
                <a:uLnTx/>
                <a:uFillTx/>
                <a:latin typeface="Trebuchet MS" panose="020B0603020202020204"/>
                <a:ea typeface="+mn-ea"/>
                <a:cs typeface="+mn-cs"/>
              </a:rPr>
              <a:t>!</a:t>
            </a:r>
            <a:endParaRPr kumimoji="0" lang="en-IE" sz="1800" b="0" i="0" u="none" strike="noStrike" kern="1200" cap="none" spc="0" normalizeH="0" baseline="0" noProof="0">
              <a:ln>
                <a:noFill/>
              </a:ln>
              <a:solidFill>
                <a:srgbClr val="00A88E"/>
              </a:solidFill>
              <a:effectLst/>
              <a:uLnTx/>
              <a:uFillTx/>
              <a:latin typeface="Trebuchet MS" panose="020B0603020202020204"/>
              <a:ea typeface="+mn-ea"/>
              <a:cs typeface="+mn-cs"/>
            </a:endParaRPr>
          </a:p>
        </p:txBody>
      </p:sp>
      <p:sp>
        <p:nvSpPr>
          <p:cNvPr id="18" name="Content Placeholder 10">
            <a:extLst>
              <a:ext uri="{FF2B5EF4-FFF2-40B4-BE49-F238E27FC236}">
                <a16:creationId xmlns:a16="http://schemas.microsoft.com/office/drawing/2014/main" id="{763FB9A6-82F0-6AD4-EFE3-9366F965CD83}"/>
              </a:ext>
            </a:extLst>
          </p:cNvPr>
          <p:cNvSpPr txBox="1">
            <a:spLocks/>
          </p:cNvSpPr>
          <p:nvPr/>
        </p:nvSpPr>
        <p:spPr>
          <a:xfrm>
            <a:off x="587751" y="3935893"/>
            <a:ext cx="10533141" cy="824893"/>
          </a:xfrm>
          <a:prstGeom prst="rect">
            <a:avLst/>
          </a:prstGeom>
        </p:spPr>
        <p:txBody>
          <a:bodyPr vert="horz" lIns="0" tIns="3600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Trebuchet MS" panose="020B0603020202020204"/>
                <a:ea typeface="+mn-ea"/>
                <a:cs typeface="+mn-cs"/>
              </a:rPr>
              <a:t>We want to hear from industry on what topics you want to see covered as part of these showcase updates.</a:t>
            </a:r>
          </a:p>
          <a:p>
            <a:pPr marL="285750" indent="-285750" algn="l">
              <a:spcBef>
                <a:spcPts val="0"/>
              </a:spcBef>
              <a:buFont typeface="Arial" panose="020B0604020202020204" pitchFamily="34" charset="0"/>
              <a:buChar char="•"/>
              <a:defRPr/>
            </a:pPr>
            <a:r>
              <a:rPr lang="en-GB" sz="1400">
                <a:solidFill>
                  <a:srgbClr val="000000"/>
                </a:solidFill>
                <a:latin typeface="Trebuchet MS" panose="020B0603020202020204"/>
              </a:rPr>
              <a:t>Industry feedback will help us shortlist the topics which will be covered as part of the showcase updates. </a:t>
            </a:r>
          </a:p>
          <a:p>
            <a:pPr marL="285750" indent="-285750" algn="l">
              <a:spcBef>
                <a:spcPts val="0"/>
              </a:spcBef>
              <a:buFont typeface="Arial" panose="020B0604020202020204" pitchFamily="34" charset="0"/>
              <a:buChar char="•"/>
              <a:defRPr/>
            </a:pPr>
            <a:r>
              <a:rPr lang="en-GB" sz="1400">
                <a:solidFill>
                  <a:srgbClr val="000000"/>
                </a:solidFill>
                <a:latin typeface="Trebuchet MS" panose="020B0603020202020204"/>
              </a:rPr>
              <a:t>Email </a:t>
            </a:r>
            <a:r>
              <a:rPr lang="en-IE" sz="1400">
                <a:solidFill>
                  <a:srgbClr val="000000"/>
                </a:solidFill>
                <a:latin typeface="Trebuchet MS" panose="020B0603020202020204"/>
                <a:hlinkClick r:id="rId2">
                  <a:extLst>
                    <a:ext uri="{A12FA001-AC4F-418D-AE19-62706E023703}">
                      <ahyp:hlinkClr xmlns:ahyp="http://schemas.microsoft.com/office/drawing/2018/hyperlinkcolor" val="tx"/>
                    </a:ext>
                  </a:extLst>
                </a:hlinkClick>
              </a:rPr>
              <a:t>FuturePowerMarkets@Eirgrid.com</a:t>
            </a:r>
            <a:r>
              <a:rPr lang="en-IE" sz="1400">
                <a:solidFill>
                  <a:srgbClr val="000000"/>
                </a:solidFill>
                <a:latin typeface="Trebuchet MS" panose="020B0603020202020204"/>
              </a:rPr>
              <a:t> or </a:t>
            </a:r>
            <a:r>
              <a:rPr lang="en-IE" sz="1400">
                <a:solidFill>
                  <a:srgbClr val="000000"/>
                </a:solidFill>
                <a:latin typeface="Trebuchet MS" panose="020B0603020202020204"/>
                <a:hlinkClick r:id="rId3" tooltip="mailto:futurepowermarketsni@soni.ltd.uk">
                  <a:extLst>
                    <a:ext uri="{A12FA001-AC4F-418D-AE19-62706E023703}">
                      <ahyp:hlinkClr xmlns:ahyp="http://schemas.microsoft.com/office/drawing/2018/hyperlinkcolor" val="tx"/>
                    </a:ext>
                  </a:extLst>
                </a:hlinkClick>
              </a:rPr>
              <a:t>futurepowermarketsNI@soni.ltd.uk</a:t>
            </a:r>
            <a:r>
              <a:rPr lang="en-IE" sz="1400">
                <a:solidFill>
                  <a:srgbClr val="000000"/>
                </a:solidFill>
                <a:latin typeface="Trebuchet MS" panose="020B0603020202020204"/>
              </a:rPr>
              <a:t> by Friday 5th September with the topics you would like to see covered </a:t>
            </a:r>
            <a:r>
              <a:rPr lang="en-GB" sz="1400">
                <a:solidFill>
                  <a:srgbClr val="000000"/>
                </a:solidFill>
                <a:latin typeface="Trebuchet MS" panose="020B0603020202020204"/>
              </a:rPr>
              <a:t>at the October Future Power Markets industry workshop.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6768"/>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1922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1198B-B1E4-A8B2-2408-F356D2DA2EC0}"/>
              </a:ext>
            </a:extLst>
          </p:cNvPr>
          <p:cNvSpPr>
            <a:spLocks noGrp="1"/>
          </p:cNvSpPr>
          <p:nvPr>
            <p:ph type="sldNum" sz="quarter" idx="10"/>
          </p:nvPr>
        </p:nvSpPr>
        <p:spPr/>
        <p:txBody>
          <a:bodyPr/>
          <a:lstStyle/>
          <a:p>
            <a:fld id="{B6ED98BD-9FE7-5144-8ABD-845F1AC4694B}" type="slidenum">
              <a:rPr lang="en-US" smtClean="0"/>
              <a:pPr/>
              <a:t>36</a:t>
            </a:fld>
            <a:endParaRPr lang="en-US"/>
          </a:p>
        </p:txBody>
      </p:sp>
      <p:sp>
        <p:nvSpPr>
          <p:cNvPr id="3" name="Rectangle 2">
            <a:extLst>
              <a:ext uri="{FF2B5EF4-FFF2-40B4-BE49-F238E27FC236}">
                <a16:creationId xmlns:a16="http://schemas.microsoft.com/office/drawing/2014/main" id="{59E74439-B76F-F509-011E-52E10B3C4714}"/>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8CF549E3-46AE-F375-18E7-2FF5E7727FC1}"/>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topic(s) would you like to hear about at our October in-person workshop?</a:t>
            </a:r>
            <a:endParaRPr lang="en-IE" sz="4000" b="1">
              <a:solidFill>
                <a:srgbClr val="000000"/>
              </a:solidFill>
            </a:endParaRPr>
          </a:p>
        </p:txBody>
      </p:sp>
      <p:sp>
        <p:nvSpPr>
          <p:cNvPr id="5" name="Rectangle 4">
            <a:extLst>
              <a:ext uri="{FF2B5EF4-FFF2-40B4-BE49-F238E27FC236}">
                <a16:creationId xmlns:a16="http://schemas.microsoft.com/office/drawing/2014/main" id="{1E91B34F-E440-083A-75B3-1EE8880EC187}"/>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E" sz="2600">
              <a:solidFill>
                <a:srgbClr val="FFFFFF"/>
              </a:solidFill>
            </a:endParaRPr>
          </a:p>
        </p:txBody>
      </p:sp>
      <p:pic>
        <p:nvPicPr>
          <p:cNvPr id="7" name="Graphic 6">
            <a:extLst>
              <a:ext uri="{FF2B5EF4-FFF2-40B4-BE49-F238E27FC236}">
                <a16:creationId xmlns:a16="http://schemas.microsoft.com/office/drawing/2014/main" id="{A6ED7447-E3C7-C2E9-4C8F-C0DC48552BE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ezoid 7">
            <a:extLst>
              <a:ext uri="{FF2B5EF4-FFF2-40B4-BE49-F238E27FC236}">
                <a16:creationId xmlns:a16="http://schemas.microsoft.com/office/drawing/2014/main" id="{B71CFBCC-D72B-9F35-331F-3BE60AF05A9C}"/>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E" sz="2200">
              <a:solidFill>
                <a:srgbClr val="198038"/>
              </a:solidFill>
            </a:endParaRPr>
          </a:p>
        </p:txBody>
      </p:sp>
      <p:pic>
        <p:nvPicPr>
          <p:cNvPr id="10" name="Graphic 9">
            <a:extLst>
              <a:ext uri="{FF2B5EF4-FFF2-40B4-BE49-F238E27FC236}">
                <a16:creationId xmlns:a16="http://schemas.microsoft.com/office/drawing/2014/main" id="{7835BAED-3289-2AD5-C642-5974253C57D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983678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16C9E-AE6D-CAB9-1AA7-309DB2E1C69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5409705-8336-574D-398C-81E71AEE1DDB}"/>
              </a:ext>
            </a:extLst>
          </p:cNvPr>
          <p:cNvSpPr txBox="1">
            <a:spLocks/>
          </p:cNvSpPr>
          <p:nvPr/>
        </p:nvSpPr>
        <p:spPr>
          <a:xfrm>
            <a:off x="436485" y="168076"/>
            <a:ext cx="10684408" cy="46166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6768"/>
                </a:solidFill>
                <a:effectLst/>
                <a:uLnTx/>
                <a:uFillTx/>
                <a:latin typeface="Trebuchet MS" panose="020B0603020202020204"/>
                <a:ea typeface="+mj-ea"/>
                <a:cs typeface="+mj-cs"/>
              </a:rPr>
              <a:t>FPM October Industry Workshop – Project Showcase Updates</a:t>
            </a:r>
          </a:p>
        </p:txBody>
      </p:sp>
      <p:sp>
        <p:nvSpPr>
          <p:cNvPr id="35" name="Rectangle 34">
            <a:extLst>
              <a:ext uri="{FF2B5EF4-FFF2-40B4-BE49-F238E27FC236}">
                <a16:creationId xmlns:a16="http://schemas.microsoft.com/office/drawing/2014/main" id="{01150763-F2E6-D998-9B8B-E5A80DF5A972}"/>
              </a:ext>
            </a:extLst>
          </p:cNvPr>
          <p:cNvSpPr/>
          <p:nvPr/>
        </p:nvSpPr>
        <p:spPr>
          <a:xfrm>
            <a:off x="436485" y="705609"/>
            <a:ext cx="11014881" cy="28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rebuchet MS" panose="020B0603020202020204"/>
                <a:ea typeface="+mn-ea"/>
                <a:cs typeface="+mn-cs"/>
              </a:rPr>
              <a:t>1. What will be the format of the October Future Power Markets Industry Workshop?</a:t>
            </a:r>
            <a:endParaRPr kumimoji="0" lang="en-IE" sz="16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Content Placeholder 2">
            <a:extLst>
              <a:ext uri="{FF2B5EF4-FFF2-40B4-BE49-F238E27FC236}">
                <a16:creationId xmlns:a16="http://schemas.microsoft.com/office/drawing/2014/main" id="{7B13849D-1306-C631-AAA9-6B5AD08EBB14}"/>
              </a:ext>
            </a:extLst>
          </p:cNvPr>
          <p:cNvSpPr txBox="1">
            <a:spLocks/>
          </p:cNvSpPr>
          <p:nvPr/>
        </p:nvSpPr>
        <p:spPr>
          <a:xfrm>
            <a:off x="436485" y="993123"/>
            <a:ext cx="11014881" cy="750217"/>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The October Future Power Markets Industry workshop will be held in person.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As part of the workshop, the Future Power Markets Programme teams will be providing ‘project showcase’ style update on specific areas of interest for industry. </a:t>
            </a:r>
          </a:p>
        </p:txBody>
      </p:sp>
      <p:sp>
        <p:nvSpPr>
          <p:cNvPr id="55" name="Rectangle 54">
            <a:extLst>
              <a:ext uri="{FF2B5EF4-FFF2-40B4-BE49-F238E27FC236}">
                <a16:creationId xmlns:a16="http://schemas.microsoft.com/office/drawing/2014/main" id="{E76A65CC-F367-DF91-32BC-31905AC1B41A}"/>
              </a:ext>
            </a:extLst>
          </p:cNvPr>
          <p:cNvSpPr/>
          <p:nvPr/>
        </p:nvSpPr>
        <p:spPr>
          <a:xfrm>
            <a:off x="436485" y="1862856"/>
            <a:ext cx="11014881" cy="28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rebuchet MS" panose="020B0603020202020204"/>
                <a:ea typeface="+mn-ea"/>
                <a:cs typeface="+mn-cs"/>
              </a:rPr>
              <a:t>2. Why is the October workshop being delivered in this way?</a:t>
            </a:r>
            <a:endParaRPr kumimoji="0" lang="en-IE" sz="16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6" name="Content Placeholder 2">
            <a:extLst>
              <a:ext uri="{FF2B5EF4-FFF2-40B4-BE49-F238E27FC236}">
                <a16:creationId xmlns:a16="http://schemas.microsoft.com/office/drawing/2014/main" id="{DFDF8CA7-DB4F-0427-E7DB-9F3B5285C9A2}"/>
              </a:ext>
            </a:extLst>
          </p:cNvPr>
          <p:cNvSpPr txBox="1">
            <a:spLocks/>
          </p:cNvSpPr>
          <p:nvPr/>
        </p:nvSpPr>
        <p:spPr>
          <a:xfrm>
            <a:off x="436485" y="2158916"/>
            <a:ext cx="11014881" cy="1003024"/>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The aim of this session will be to provide industry with an opportunity to engage with Future Power Markets teams in more direct manner and enable greater two-</a:t>
            </a:r>
            <a:r>
              <a:rPr kumimoji="0" lang="en-US" sz="1400" b="0" i="0" u="none" strike="noStrike" kern="1200" cap="none" spc="0" normalizeH="0" baseline="0" noProof="0" err="1">
                <a:ln>
                  <a:noFill/>
                </a:ln>
                <a:solidFill>
                  <a:srgbClr val="000000"/>
                </a:solidFill>
                <a:effectLst/>
                <a:uLnTx/>
                <a:uFillTx/>
                <a:latin typeface="Trebuchet MS" panose="020B0603020202020204"/>
                <a:ea typeface="+mn-ea"/>
                <a:cs typeface="+mn-cs"/>
              </a:rPr>
              <a:t>wa</a:t>
            </a: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y dialogue.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By delivering the October workshop in this manner, we hope to be able to receive feedback from, and engage with, a wider segment of industry. </a:t>
            </a:r>
          </a:p>
        </p:txBody>
      </p:sp>
      <p:sp>
        <p:nvSpPr>
          <p:cNvPr id="57" name="Rectangle 56">
            <a:extLst>
              <a:ext uri="{FF2B5EF4-FFF2-40B4-BE49-F238E27FC236}">
                <a16:creationId xmlns:a16="http://schemas.microsoft.com/office/drawing/2014/main" id="{DE4B6166-A716-B907-8C7F-3706ED07FA04}"/>
              </a:ext>
            </a:extLst>
          </p:cNvPr>
          <p:cNvSpPr/>
          <p:nvPr/>
        </p:nvSpPr>
        <p:spPr>
          <a:xfrm>
            <a:off x="436485" y="3271275"/>
            <a:ext cx="11014881" cy="28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rebuchet MS" panose="020B0603020202020204"/>
                <a:ea typeface="+mn-ea"/>
                <a:cs typeface="+mn-cs"/>
              </a:rPr>
              <a:t>3. When will the October workshop take place?</a:t>
            </a:r>
            <a:endParaRPr kumimoji="0" lang="en-IE" sz="16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8" name="Content Placeholder 2">
            <a:extLst>
              <a:ext uri="{FF2B5EF4-FFF2-40B4-BE49-F238E27FC236}">
                <a16:creationId xmlns:a16="http://schemas.microsoft.com/office/drawing/2014/main" id="{E3437182-1357-8155-404A-7511E5945C36}"/>
              </a:ext>
            </a:extLst>
          </p:cNvPr>
          <p:cNvSpPr txBox="1">
            <a:spLocks/>
          </p:cNvSpPr>
          <p:nvPr/>
        </p:nvSpPr>
        <p:spPr>
          <a:xfrm>
            <a:off x="436485" y="3567335"/>
            <a:ext cx="11014881" cy="360000"/>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The exact date of the October workshop will be confirmed in early September. </a:t>
            </a:r>
          </a:p>
        </p:txBody>
      </p:sp>
      <p:sp>
        <p:nvSpPr>
          <p:cNvPr id="59" name="Rectangle 58">
            <a:extLst>
              <a:ext uri="{FF2B5EF4-FFF2-40B4-BE49-F238E27FC236}">
                <a16:creationId xmlns:a16="http://schemas.microsoft.com/office/drawing/2014/main" id="{65BE0B80-251A-1FDC-3736-92D1A18D10A0}"/>
              </a:ext>
            </a:extLst>
          </p:cNvPr>
          <p:cNvSpPr/>
          <p:nvPr/>
        </p:nvSpPr>
        <p:spPr>
          <a:xfrm>
            <a:off x="436485" y="4039850"/>
            <a:ext cx="11014881" cy="28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rebuchet MS" panose="020B0603020202020204"/>
                <a:ea typeface="+mn-ea"/>
                <a:cs typeface="+mn-cs"/>
              </a:rPr>
              <a:t>4. Where will the October workshop take place?</a:t>
            </a:r>
            <a:endParaRPr kumimoji="0" lang="en-IE" sz="16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0" name="Content Placeholder 2">
            <a:extLst>
              <a:ext uri="{FF2B5EF4-FFF2-40B4-BE49-F238E27FC236}">
                <a16:creationId xmlns:a16="http://schemas.microsoft.com/office/drawing/2014/main" id="{435B64DC-E752-BFEA-86D5-E052B7AFF992}"/>
              </a:ext>
            </a:extLst>
          </p:cNvPr>
          <p:cNvSpPr txBox="1">
            <a:spLocks/>
          </p:cNvSpPr>
          <p:nvPr/>
        </p:nvSpPr>
        <p:spPr>
          <a:xfrm>
            <a:off x="436485" y="4327363"/>
            <a:ext cx="11014881" cy="580759"/>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The October Industry workshop will take place in person and will be held in Dublin.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The exact location will be confirmed in </a:t>
            </a:r>
            <a:r>
              <a:rPr lang="en-US" sz="1400" b="0">
                <a:solidFill>
                  <a:srgbClr val="000000"/>
                </a:solidFill>
                <a:latin typeface="Trebuchet MS" panose="020B0603020202020204"/>
                <a:ea typeface="+mn-ea"/>
                <a:cs typeface="+mn-cs"/>
              </a:rPr>
              <a:t>September</a:t>
            </a: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  </a:t>
            </a:r>
          </a:p>
        </p:txBody>
      </p:sp>
      <p:sp>
        <p:nvSpPr>
          <p:cNvPr id="61" name="Rectangle 60">
            <a:extLst>
              <a:ext uri="{FF2B5EF4-FFF2-40B4-BE49-F238E27FC236}">
                <a16:creationId xmlns:a16="http://schemas.microsoft.com/office/drawing/2014/main" id="{FA0458E6-627A-2F15-A26A-456319104306}"/>
              </a:ext>
            </a:extLst>
          </p:cNvPr>
          <p:cNvSpPr/>
          <p:nvPr/>
        </p:nvSpPr>
        <p:spPr>
          <a:xfrm>
            <a:off x="436485" y="5000670"/>
            <a:ext cx="11014881" cy="28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Trebuchet MS" panose="020B0603020202020204"/>
                <a:ea typeface="+mn-ea"/>
                <a:cs typeface="+mn-cs"/>
              </a:rPr>
              <a:t>5. How can I receive an update on the Future Power Markets Programme if I cannot attend the workshop?</a:t>
            </a:r>
            <a:endParaRPr kumimoji="0" lang="en-IE" sz="16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2" name="Content Placeholder 2">
            <a:extLst>
              <a:ext uri="{FF2B5EF4-FFF2-40B4-BE49-F238E27FC236}">
                <a16:creationId xmlns:a16="http://schemas.microsoft.com/office/drawing/2014/main" id="{504E759C-AF44-4DEC-A20F-12A8FA51C5C3}"/>
              </a:ext>
            </a:extLst>
          </p:cNvPr>
          <p:cNvSpPr txBox="1">
            <a:spLocks/>
          </p:cNvSpPr>
          <p:nvPr/>
        </p:nvSpPr>
        <p:spPr>
          <a:xfrm>
            <a:off x="436485" y="5296310"/>
            <a:ext cx="11014881" cy="580759"/>
          </a:xfrm>
          <a:prstGeom prst="rect">
            <a:avLst/>
          </a:prstGeom>
          <a:ln>
            <a:solidFill>
              <a:schemeClr val="bg1">
                <a:lumMod val="85000"/>
              </a:schemeClr>
            </a:solidFill>
            <a:prstDash val="solid"/>
          </a:ln>
        </p:spPr>
        <p:txBody>
          <a:bodyPr anchor="t"/>
          <a:lstStyle>
            <a:lvl1pPr marL="0" indent="0" algn="l" defTabSz="1300976" rtl="0" eaLnBrk="1" latinLnBrk="0" hangingPunct="1">
              <a:lnSpc>
                <a:spcPct val="90000"/>
              </a:lnSpc>
              <a:spcBef>
                <a:spcPts val="600"/>
              </a:spcBef>
              <a:buFont typeface="Arial" charset="0"/>
              <a:buNone/>
              <a:defRPr sz="1600" b="1" i="0" kern="1200" cap="none" baseline="0">
                <a:solidFill>
                  <a:schemeClr val="tx1"/>
                </a:solidFill>
                <a:latin typeface="+mn-lt"/>
                <a:ea typeface="Arial Black" charset="0"/>
                <a:cs typeface="Arial Black" charset="0"/>
              </a:defRPr>
            </a:lvl1pPr>
            <a:lvl2pPr marL="137156"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2pPr>
            <a:lvl3pPr marL="274313" indent="-137156" algn="l" defTabSz="1300976" rtl="0" eaLnBrk="1" latinLnBrk="0" hangingPunct="1">
              <a:lnSpc>
                <a:spcPct val="90000"/>
              </a:lnSpc>
              <a:spcBef>
                <a:spcPts val="600"/>
              </a:spcBef>
              <a:buFont typeface="Arial" charset="0"/>
              <a:buChar char="•"/>
              <a:defRPr sz="1600" b="1" i="0" kern="1200" cap="none" baseline="0">
                <a:solidFill>
                  <a:schemeClr val="tx1"/>
                </a:solidFill>
                <a:latin typeface="+mn-lt"/>
                <a:ea typeface="Arial Black" charset="0"/>
                <a:cs typeface="Arial Black" charset="0"/>
              </a:defRPr>
            </a:lvl3pPr>
            <a:lvl4pPr marL="0" indent="0" algn="l" defTabSz="1300976" rtl="0" eaLnBrk="1" latinLnBrk="0" hangingPunct="1">
              <a:lnSpc>
                <a:spcPct val="90000"/>
              </a:lnSpc>
              <a:spcBef>
                <a:spcPts val="600"/>
              </a:spcBef>
              <a:buFont typeface="Arial" charset="0"/>
              <a:buNone/>
              <a:defRPr sz="1600" b="0" i="0" kern="1200" cap="none" baseline="0">
                <a:solidFill>
                  <a:schemeClr val="bg2"/>
                </a:solidFill>
                <a:latin typeface="+mn-lt"/>
                <a:ea typeface="Arial Black" charset="0"/>
                <a:cs typeface="Arial Black" charset="0"/>
              </a:defRPr>
            </a:lvl4pPr>
            <a:lvl5pPr marL="137156" indent="-137156" algn="l" defTabSz="1300976" rtl="0" eaLnBrk="1" latinLnBrk="0" hangingPunct="1">
              <a:lnSpc>
                <a:spcPct val="90000"/>
              </a:lnSpc>
              <a:spcBef>
                <a:spcPts val="600"/>
              </a:spcBef>
              <a:buFont typeface="Arial" charset="0"/>
              <a:buChar char="•"/>
              <a:defRPr sz="1600" b="0" i="0" kern="1200" cap="none" baseline="0">
                <a:solidFill>
                  <a:schemeClr val="bg2"/>
                </a:solidFill>
                <a:latin typeface="+mn-lt"/>
                <a:ea typeface="Arial Black" charset="0"/>
                <a:cs typeface="Arial Black" charset="0"/>
              </a:defRPr>
            </a:lvl5pPr>
            <a:lvl6pPr marL="274313" indent="-137156" algn="l" defTabSz="1300976" rtl="0" eaLnBrk="1" latinLnBrk="0" hangingPunct="1">
              <a:lnSpc>
                <a:spcPct val="90000"/>
              </a:lnSpc>
              <a:spcBef>
                <a:spcPts val="600"/>
              </a:spcBef>
              <a:buFont typeface="Arial" charset="0"/>
              <a:buChar char="•"/>
              <a:defRPr sz="1600" b="1" i="0" kern="1200" cap="none" baseline="0">
                <a:solidFill>
                  <a:schemeClr val="tx2"/>
                </a:solidFill>
                <a:latin typeface="Arial Bold" charset="0"/>
                <a:ea typeface="Arial Bold" charset="0"/>
                <a:cs typeface="Arial Bold" charset="0"/>
              </a:defRPr>
            </a:lvl6pPr>
            <a:lvl7pPr marL="0" indent="0" algn="l" defTabSz="1300976" rtl="0" eaLnBrk="1" latinLnBrk="0" hangingPunct="1">
              <a:lnSpc>
                <a:spcPct val="90000"/>
              </a:lnSpc>
              <a:spcBef>
                <a:spcPts val="600"/>
              </a:spcBef>
              <a:buFont typeface="Arial" charset="0"/>
              <a:buNone/>
              <a:defRPr sz="1400" b="1" i="0" kern="1200" cap="none" baseline="0">
                <a:solidFill>
                  <a:schemeClr val="tx1"/>
                </a:solidFill>
                <a:latin typeface="Arial Bold" charset="0"/>
                <a:ea typeface="Arial Bold" charset="0"/>
                <a:cs typeface="Arial Bold" charset="0"/>
              </a:defRPr>
            </a:lvl7pPr>
            <a:lvl8pPr marL="137156"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old" charset="0"/>
                <a:cs typeface="Arial Bold" charset="0"/>
              </a:defRPr>
            </a:lvl8pPr>
            <a:lvl9pPr marL="274313" indent="-137156" algn="l" defTabSz="1300976" rtl="0" eaLnBrk="1" latinLnBrk="0" hangingPunct="1">
              <a:lnSpc>
                <a:spcPct val="90000"/>
              </a:lnSpc>
              <a:spcBef>
                <a:spcPts val="600"/>
              </a:spcBef>
              <a:buFont typeface="Arial" charset="0"/>
              <a:buChar char="•"/>
              <a:defRPr sz="1400" b="1" i="0" kern="1200" cap="none" baseline="0">
                <a:solidFill>
                  <a:schemeClr val="tx1"/>
                </a:solidFill>
                <a:latin typeface="Arial Bold" charset="0"/>
                <a:ea typeface="Arial Black" charset="0"/>
                <a:cs typeface="Arial Black"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Trebuchet MS" panose="020B0603020202020204"/>
                <a:ea typeface="+mn-ea"/>
                <a:cs typeface="+mn-cs"/>
              </a:rPr>
              <a:t>All material from the October workshop, including the regular Programme status updates and the project showcase presentations, will be published following the workshop. </a:t>
            </a:r>
          </a:p>
        </p:txBody>
      </p:sp>
    </p:spTree>
    <p:extLst>
      <p:ext uri="{BB962C8B-B14F-4D97-AF65-F5344CB8AC3E}">
        <p14:creationId xmlns:p14="http://schemas.microsoft.com/office/powerpoint/2010/main" val="2342128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D5120-7149-28CA-FED5-B4316E4E32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BA19C9-F825-31B0-365A-1C31E625BDF4}"/>
              </a:ext>
            </a:extLst>
          </p:cNvPr>
          <p:cNvSpPr>
            <a:spLocks noGrp="1"/>
          </p:cNvSpPr>
          <p:nvPr>
            <p:ph type="ctrTitle"/>
          </p:nvPr>
        </p:nvSpPr>
        <p:spPr/>
        <p:txBody>
          <a:bodyPr/>
          <a:lstStyle/>
          <a:p>
            <a:r>
              <a:rPr lang="en-IE" noProof="0">
                <a:latin typeface="+mn-lt"/>
              </a:rPr>
              <a:t>Future Power Markets: </a:t>
            </a:r>
            <a:br>
              <a:rPr lang="en-IE" noProof="0">
                <a:latin typeface="+mn-lt"/>
              </a:rPr>
            </a:br>
            <a:r>
              <a:rPr lang="en-IE" b="0" noProof="0">
                <a:latin typeface="+mn-lt"/>
              </a:rPr>
              <a:t>Further Engagement</a:t>
            </a:r>
          </a:p>
        </p:txBody>
      </p:sp>
      <p:sp>
        <p:nvSpPr>
          <p:cNvPr id="8" name="Slide Number Placeholder 7">
            <a:extLst>
              <a:ext uri="{FF2B5EF4-FFF2-40B4-BE49-F238E27FC236}">
                <a16:creationId xmlns:a16="http://schemas.microsoft.com/office/drawing/2014/main" id="{4E6C67FD-F4F7-81E0-9BA6-5FDB9F8F6F8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grpSp>
        <p:nvGrpSpPr>
          <p:cNvPr id="15" name="Group 14">
            <a:extLst>
              <a:ext uri="{FF2B5EF4-FFF2-40B4-BE49-F238E27FC236}">
                <a16:creationId xmlns:a16="http://schemas.microsoft.com/office/drawing/2014/main" id="{7A8D8348-5DD1-2BA7-E631-8042CC0AF916}"/>
              </a:ext>
            </a:extLst>
          </p:cNvPr>
          <p:cNvGrpSpPr/>
          <p:nvPr/>
        </p:nvGrpSpPr>
        <p:grpSpPr>
          <a:xfrm>
            <a:off x="494298" y="1560743"/>
            <a:ext cx="6409531" cy="4193287"/>
            <a:chOff x="7053006" y="2726343"/>
            <a:chExt cx="6409531" cy="5330823"/>
          </a:xfrm>
        </p:grpSpPr>
        <p:grpSp>
          <p:nvGrpSpPr>
            <p:cNvPr id="4" name="Group 3">
              <a:extLst>
                <a:ext uri="{FF2B5EF4-FFF2-40B4-BE49-F238E27FC236}">
                  <a16:creationId xmlns:a16="http://schemas.microsoft.com/office/drawing/2014/main" id="{E3BF3F0E-F94E-F3B1-BBE6-4D1683F1150D}"/>
                </a:ext>
              </a:extLst>
            </p:cNvPr>
            <p:cNvGrpSpPr/>
            <p:nvPr/>
          </p:nvGrpSpPr>
          <p:grpSpPr>
            <a:xfrm>
              <a:off x="7053006" y="2747802"/>
              <a:ext cx="6409531" cy="5309364"/>
              <a:chOff x="4285693" y="882449"/>
              <a:chExt cx="6409531" cy="5309364"/>
            </a:xfrm>
          </p:grpSpPr>
          <p:sp>
            <p:nvSpPr>
              <p:cNvPr id="2" name="Rectangle 1">
                <a:extLst>
                  <a:ext uri="{FF2B5EF4-FFF2-40B4-BE49-F238E27FC236}">
                    <a16:creationId xmlns:a16="http://schemas.microsoft.com/office/drawing/2014/main" id="{E97D3E46-B32B-EED2-5AA6-788F58486A17}"/>
                  </a:ext>
                </a:extLst>
              </p:cNvPr>
              <p:cNvSpPr/>
              <p:nvPr/>
            </p:nvSpPr>
            <p:spPr>
              <a:xfrm>
                <a:off x="4285694" y="1438249"/>
                <a:ext cx="6409530" cy="475356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IE" sz="1200" noProof="0">
                  <a:solidFill>
                    <a:srgbClr val="006768"/>
                  </a:solidFill>
                  <a:latin typeface="Trebuchet MS" panose="020B0603020202020204"/>
                </a:endParaRPr>
              </a:p>
            </p:txBody>
          </p:sp>
          <p:sp>
            <p:nvSpPr>
              <p:cNvPr id="3" name="Rectangle 2">
                <a:extLst>
                  <a:ext uri="{FF2B5EF4-FFF2-40B4-BE49-F238E27FC236}">
                    <a16:creationId xmlns:a16="http://schemas.microsoft.com/office/drawing/2014/main" id="{A26322C5-5503-B508-FC10-616B6C5628E0}"/>
                  </a:ext>
                </a:extLst>
              </p:cNvPr>
              <p:cNvSpPr/>
              <p:nvPr/>
            </p:nvSpPr>
            <p:spPr>
              <a:xfrm>
                <a:off x="4285693" y="882449"/>
                <a:ext cx="6409529" cy="5558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rPr>
                  <a:t>Future FPM Meetings</a:t>
                </a:r>
              </a:p>
            </p:txBody>
          </p:sp>
        </p:grpSp>
        <p:pic>
          <p:nvPicPr>
            <p:cNvPr id="12" name="Graphic 11" descr="Boardroom with solid fill">
              <a:extLst>
                <a:ext uri="{FF2B5EF4-FFF2-40B4-BE49-F238E27FC236}">
                  <a16:creationId xmlns:a16="http://schemas.microsoft.com/office/drawing/2014/main" id="{A08123A1-4864-EE3F-AC16-56B32E3A0F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5861" y="2955662"/>
              <a:ext cx="374382" cy="374382"/>
            </a:xfrm>
            <a:prstGeom prst="rect">
              <a:avLst/>
            </a:prstGeom>
          </p:spPr>
        </p:pic>
        <p:pic>
          <p:nvPicPr>
            <p:cNvPr id="14" name="Graphic 13" descr="Chat with solid fill">
              <a:extLst>
                <a:ext uri="{FF2B5EF4-FFF2-40B4-BE49-F238E27FC236}">
                  <a16:creationId xmlns:a16="http://schemas.microsoft.com/office/drawing/2014/main" id="{6AFB70A5-DFA9-D869-7AE6-E3BBE468F2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5861" y="2726343"/>
              <a:ext cx="374382" cy="374382"/>
            </a:xfrm>
            <a:prstGeom prst="rect">
              <a:avLst/>
            </a:prstGeom>
          </p:spPr>
        </p:pic>
      </p:grpSp>
      <p:graphicFrame>
        <p:nvGraphicFramePr>
          <p:cNvPr id="7" name="Table 7">
            <a:extLst>
              <a:ext uri="{FF2B5EF4-FFF2-40B4-BE49-F238E27FC236}">
                <a16:creationId xmlns:a16="http://schemas.microsoft.com/office/drawing/2014/main" id="{B1D409C2-5133-9FE6-0FE6-77EAD837DD5B}"/>
              </a:ext>
            </a:extLst>
          </p:cNvPr>
          <p:cNvGraphicFramePr>
            <a:graphicFrameLocks noGrp="1"/>
          </p:cNvGraphicFramePr>
          <p:nvPr>
            <p:extLst>
              <p:ext uri="{D42A27DB-BD31-4B8C-83A1-F6EECF244321}">
                <p14:modId xmlns:p14="http://schemas.microsoft.com/office/powerpoint/2010/main" val="1356046686"/>
              </p:ext>
            </p:extLst>
          </p:nvPr>
        </p:nvGraphicFramePr>
        <p:xfrm>
          <a:off x="587153" y="2321654"/>
          <a:ext cx="6027128" cy="3072766"/>
        </p:xfrm>
        <a:graphic>
          <a:graphicData uri="http://schemas.openxmlformats.org/drawingml/2006/table">
            <a:tbl>
              <a:tblPr firstRow="1" bandRow="1" bandCol="1">
                <a:tableStyleId>{69012ECD-51FC-41F1-AA8D-1B2483CD663E}</a:tableStyleId>
              </a:tblPr>
              <a:tblGrid>
                <a:gridCol w="3583034">
                  <a:extLst>
                    <a:ext uri="{9D8B030D-6E8A-4147-A177-3AD203B41FA5}">
                      <a16:colId xmlns:a16="http://schemas.microsoft.com/office/drawing/2014/main" val="832718839"/>
                    </a:ext>
                  </a:extLst>
                </a:gridCol>
                <a:gridCol w="2444094">
                  <a:extLst>
                    <a:ext uri="{9D8B030D-6E8A-4147-A177-3AD203B41FA5}">
                      <a16:colId xmlns:a16="http://schemas.microsoft.com/office/drawing/2014/main" val="803703088"/>
                    </a:ext>
                  </a:extLst>
                </a:gridCol>
              </a:tblGrid>
              <a:tr h="522580">
                <a:tc>
                  <a:txBody>
                    <a:bodyPr/>
                    <a:lstStyle/>
                    <a:p>
                      <a:r>
                        <a:rPr lang="en-IE" sz="2000" noProof="0"/>
                        <a:t>Indicative Date </a:t>
                      </a:r>
                    </a:p>
                  </a:txBody>
                  <a:tcPr marT="91440" marB="91440" anchor="ctr"/>
                </a:tc>
                <a:tc>
                  <a:txBody>
                    <a:bodyPr/>
                    <a:lstStyle/>
                    <a:p>
                      <a:r>
                        <a:rPr lang="en-IE" sz="2000" noProof="0"/>
                        <a:t>Location</a:t>
                      </a:r>
                    </a:p>
                  </a:txBody>
                  <a:tcPr marT="91440" marB="91440" anchor="ctr"/>
                </a:tc>
                <a:extLst>
                  <a:ext uri="{0D108BD9-81ED-4DB2-BD59-A6C34878D82A}">
                    <a16:rowId xmlns:a16="http://schemas.microsoft.com/office/drawing/2014/main" val="1615845193"/>
                  </a:ext>
                </a:extLst>
              </a:tr>
              <a:tr h="1275093">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IE" sz="2000" b="0" i="0" u="none" strike="noStrike" kern="1200" cap="none" spc="0" normalizeH="0" baseline="0" noProof="0">
                          <a:ln>
                            <a:noFill/>
                          </a:ln>
                          <a:solidFill>
                            <a:srgbClr val="006768"/>
                          </a:solidFill>
                          <a:effectLst/>
                          <a:uLnTx/>
                          <a:uFillTx/>
                          <a:latin typeface="Trebuchet MS" panose="020B0603020202020204"/>
                          <a:ea typeface="+mn-ea"/>
                          <a:cs typeface="+mn-cs"/>
                        </a:rPr>
                        <a:t>17</a:t>
                      </a:r>
                      <a:r>
                        <a:rPr kumimoji="0" lang="en-IE" sz="2000" b="0" i="0" u="none" strike="noStrike" kern="1200" cap="none" spc="0" normalizeH="0" baseline="30000" noProof="0">
                          <a:ln>
                            <a:noFill/>
                          </a:ln>
                          <a:solidFill>
                            <a:srgbClr val="006768"/>
                          </a:solidFill>
                          <a:effectLst/>
                          <a:uLnTx/>
                          <a:uFillTx/>
                          <a:latin typeface="Trebuchet MS" panose="020B0603020202020204"/>
                          <a:ea typeface="+mn-ea"/>
                          <a:cs typeface="+mn-cs"/>
                        </a:rPr>
                        <a:t>th</a:t>
                      </a:r>
                      <a:r>
                        <a:rPr kumimoji="0" lang="en-IE" sz="2000" b="0" i="0" u="none" strike="noStrike" kern="1200" cap="none" spc="0" normalizeH="0" baseline="0" noProof="0">
                          <a:ln>
                            <a:noFill/>
                          </a:ln>
                          <a:solidFill>
                            <a:srgbClr val="006768"/>
                          </a:solidFill>
                          <a:effectLst/>
                          <a:uLnTx/>
                          <a:uFillTx/>
                          <a:latin typeface="Trebuchet MS" panose="020B0603020202020204"/>
                          <a:ea typeface="+mn-ea"/>
                          <a:cs typeface="+mn-cs"/>
                        </a:rPr>
                        <a:t> September</a:t>
                      </a:r>
                    </a:p>
                  </a:txBody>
                  <a:tcPr marT="91440" marB="91440" anchor="ct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IE" sz="2000" b="0" i="0" u="none" strike="noStrike" kern="1200" cap="none" spc="0" normalizeH="0" baseline="0" noProof="0">
                          <a:ln>
                            <a:noFill/>
                          </a:ln>
                          <a:solidFill>
                            <a:srgbClr val="006768"/>
                          </a:solidFill>
                          <a:effectLst/>
                          <a:uLnTx/>
                          <a:uFillTx/>
                          <a:latin typeface="Trebuchet MS" panose="020B0603020202020204"/>
                          <a:ea typeface="+mn-ea"/>
                          <a:cs typeface="+mn-cs"/>
                        </a:rPr>
                        <a:t>Online (MS Teams)</a:t>
                      </a:r>
                    </a:p>
                  </a:txBody>
                  <a:tcPr marT="91440" marB="91440" anchor="ctr"/>
                </a:tc>
                <a:extLst>
                  <a:ext uri="{0D108BD9-81ED-4DB2-BD59-A6C34878D82A}">
                    <a16:rowId xmlns:a16="http://schemas.microsoft.com/office/drawing/2014/main" val="1023069352"/>
                  </a:ext>
                </a:extLst>
              </a:tr>
              <a:tr h="1275093">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GB" sz="2000" b="0" i="0" u="none" strike="noStrike" kern="1200" cap="none" spc="0" normalizeH="0" baseline="0" noProof="0">
                          <a:ln>
                            <a:noFill/>
                          </a:ln>
                          <a:solidFill>
                            <a:srgbClr val="006768"/>
                          </a:solidFill>
                          <a:effectLst/>
                          <a:uLnTx/>
                          <a:uFillTx/>
                          <a:latin typeface="+mn-lt"/>
                          <a:ea typeface="+mn-ea"/>
                          <a:cs typeface="+mn-cs"/>
                        </a:rPr>
                        <a:t>14</a:t>
                      </a:r>
                      <a:r>
                        <a:rPr kumimoji="0" lang="en-GB" sz="2000" b="0" i="0" u="none" strike="noStrike" kern="1200" cap="none" spc="0" normalizeH="0" baseline="30000" noProof="0">
                          <a:ln>
                            <a:noFill/>
                          </a:ln>
                          <a:solidFill>
                            <a:srgbClr val="006768"/>
                          </a:solidFill>
                          <a:effectLst/>
                          <a:uLnTx/>
                          <a:uFillTx/>
                          <a:latin typeface="+mn-lt"/>
                          <a:ea typeface="+mn-ea"/>
                          <a:cs typeface="+mn-cs"/>
                        </a:rPr>
                        <a:t>th</a:t>
                      </a:r>
                      <a:r>
                        <a:rPr kumimoji="0" lang="en-GB" sz="2000" b="0" i="0" u="none" strike="noStrike" kern="1200" cap="none" spc="0" normalizeH="0" baseline="0" noProof="0">
                          <a:ln>
                            <a:noFill/>
                          </a:ln>
                          <a:solidFill>
                            <a:srgbClr val="006768"/>
                          </a:solidFill>
                          <a:effectLst/>
                          <a:uLnTx/>
                          <a:uFillTx/>
                          <a:latin typeface="+mn-lt"/>
                          <a:ea typeface="+mn-ea"/>
                          <a:cs typeface="+mn-cs"/>
                        </a:rPr>
                        <a:t>/15</a:t>
                      </a:r>
                      <a:r>
                        <a:rPr kumimoji="0" lang="en-GB" sz="2000" b="0" i="0" u="none" strike="noStrike" kern="1200" cap="none" spc="0" normalizeH="0" baseline="30000" noProof="0">
                          <a:ln>
                            <a:noFill/>
                          </a:ln>
                          <a:solidFill>
                            <a:srgbClr val="006768"/>
                          </a:solidFill>
                          <a:effectLst/>
                          <a:uLnTx/>
                          <a:uFillTx/>
                          <a:latin typeface="+mn-lt"/>
                          <a:ea typeface="+mn-ea"/>
                          <a:cs typeface="+mn-cs"/>
                        </a:rPr>
                        <a:t>th</a:t>
                      </a:r>
                      <a:r>
                        <a:rPr kumimoji="0" lang="en-GB" sz="2000" b="0" i="0" u="none" strike="noStrike" kern="1200" cap="none" spc="0" normalizeH="0" baseline="0" noProof="0">
                          <a:ln>
                            <a:noFill/>
                          </a:ln>
                          <a:solidFill>
                            <a:srgbClr val="006768"/>
                          </a:solidFill>
                          <a:effectLst/>
                          <a:uLnTx/>
                          <a:uFillTx/>
                          <a:latin typeface="+mn-lt"/>
                          <a:ea typeface="+mn-ea"/>
                          <a:cs typeface="+mn-cs"/>
                        </a:rPr>
                        <a:t>/16</a:t>
                      </a:r>
                      <a:r>
                        <a:rPr kumimoji="0" lang="en-GB" sz="2000" b="0" i="0" u="none" strike="noStrike" kern="1200" cap="none" spc="0" normalizeH="0" baseline="30000" noProof="0">
                          <a:ln>
                            <a:noFill/>
                          </a:ln>
                          <a:solidFill>
                            <a:srgbClr val="006768"/>
                          </a:solidFill>
                          <a:effectLst/>
                          <a:uLnTx/>
                          <a:uFillTx/>
                          <a:latin typeface="+mn-lt"/>
                          <a:ea typeface="+mn-ea"/>
                          <a:cs typeface="+mn-cs"/>
                        </a:rPr>
                        <a:t>th</a:t>
                      </a:r>
                      <a:r>
                        <a:rPr kumimoji="0" lang="en-GB" sz="2000" b="0" i="0" u="none" strike="noStrike" kern="1200" cap="none" spc="0" normalizeH="0" baseline="0" noProof="0">
                          <a:ln>
                            <a:noFill/>
                          </a:ln>
                          <a:solidFill>
                            <a:srgbClr val="006768"/>
                          </a:solidFill>
                          <a:effectLst/>
                          <a:uLnTx/>
                          <a:uFillTx/>
                          <a:latin typeface="+mn-lt"/>
                          <a:ea typeface="+mn-ea"/>
                          <a:cs typeface="+mn-cs"/>
                        </a:rPr>
                        <a:t> </a:t>
                      </a:r>
                      <a:r>
                        <a:rPr kumimoji="0" lang="en-GB" sz="2000" b="0" i="0" u="none" strike="noStrike" kern="1200" cap="none" spc="0" normalizeH="0" baseline="0" noProof="0">
                          <a:ln>
                            <a:noFill/>
                          </a:ln>
                          <a:solidFill>
                            <a:srgbClr val="006768"/>
                          </a:solidFill>
                          <a:effectLst/>
                          <a:uLnTx/>
                          <a:uFillTx/>
                          <a:latin typeface="Trebuchet MS" panose="020B0603020202020204"/>
                          <a:ea typeface="+mn-ea"/>
                          <a:cs typeface="+mn-cs"/>
                        </a:rPr>
                        <a:t>October – TBC </a:t>
                      </a:r>
                      <a:endParaRPr kumimoji="0" lang="en-IE" sz="2000" b="0" i="0" u="none" strike="noStrike" kern="1200" cap="none" spc="0" normalizeH="0" baseline="0" noProof="0">
                        <a:ln>
                          <a:noFill/>
                        </a:ln>
                        <a:solidFill>
                          <a:srgbClr val="006768"/>
                        </a:solidFill>
                        <a:effectLst/>
                        <a:uLnTx/>
                        <a:uFillTx/>
                        <a:latin typeface="Trebuchet MS" panose="020B0603020202020204"/>
                        <a:ea typeface="+mn-ea"/>
                        <a:cs typeface="+mn-cs"/>
                      </a:endParaRPr>
                    </a:p>
                  </a:txBody>
                  <a:tcPr marT="91440" marB="91440" anchor="ct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kumimoji="0" lang="en-GB" sz="2000" b="0" i="0" u="none" strike="noStrike" kern="1200" cap="none" spc="0" normalizeH="0" baseline="0" noProof="0">
                          <a:ln>
                            <a:noFill/>
                          </a:ln>
                          <a:solidFill>
                            <a:srgbClr val="006768"/>
                          </a:solidFill>
                          <a:effectLst/>
                          <a:uLnTx/>
                          <a:uFillTx/>
                          <a:latin typeface="Trebuchet MS" panose="020B0603020202020204"/>
                          <a:ea typeface="+mn-ea"/>
                          <a:cs typeface="+mn-cs"/>
                        </a:rPr>
                        <a:t>In Person - Dublin</a:t>
                      </a:r>
                      <a:endParaRPr kumimoji="0" lang="en-IE" sz="2000" b="0" i="0" u="none" strike="noStrike" kern="1200" cap="none" spc="0" normalizeH="0" baseline="0" noProof="0">
                        <a:ln>
                          <a:noFill/>
                        </a:ln>
                        <a:solidFill>
                          <a:srgbClr val="006768"/>
                        </a:solidFill>
                        <a:effectLst/>
                        <a:uLnTx/>
                        <a:uFillTx/>
                        <a:latin typeface="Trebuchet MS" panose="020B0603020202020204"/>
                        <a:ea typeface="+mn-ea"/>
                        <a:cs typeface="+mn-cs"/>
                      </a:endParaRPr>
                    </a:p>
                  </a:txBody>
                  <a:tcPr marT="91440" marB="91440" anchor="ctr"/>
                </a:tc>
                <a:extLst>
                  <a:ext uri="{0D108BD9-81ED-4DB2-BD59-A6C34878D82A}">
                    <a16:rowId xmlns:a16="http://schemas.microsoft.com/office/drawing/2014/main" val="2759767407"/>
                  </a:ext>
                </a:extLst>
              </a:tr>
            </a:tbl>
          </a:graphicData>
        </a:graphic>
      </p:graphicFrame>
    </p:spTree>
    <p:extLst>
      <p:ext uri="{BB962C8B-B14F-4D97-AF65-F5344CB8AC3E}">
        <p14:creationId xmlns:p14="http://schemas.microsoft.com/office/powerpoint/2010/main" val="3968854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90DD44-0FBE-FF78-14A2-BBDA8ED5E7F3}"/>
              </a:ext>
            </a:extLst>
          </p:cNvPr>
          <p:cNvSpPr>
            <a:spLocks noGrp="1"/>
          </p:cNvSpPr>
          <p:nvPr>
            <p:ph type="sldNum" sz="quarter" idx="10"/>
          </p:nvPr>
        </p:nvSpPr>
        <p:spPr/>
        <p:txBody>
          <a:bodyPr/>
          <a:lstStyle/>
          <a:p>
            <a:fld id="{B6ED98BD-9FE7-5144-8ABD-845F1AC4694B}" type="slidenum">
              <a:rPr lang="en-US" smtClean="0"/>
              <a:pPr/>
              <a:t>39</a:t>
            </a:fld>
            <a:endParaRPr lang="en-US"/>
          </a:p>
        </p:txBody>
      </p:sp>
      <p:sp>
        <p:nvSpPr>
          <p:cNvPr id="3" name="Rectangle 2">
            <a:extLst>
              <a:ext uri="{FF2B5EF4-FFF2-40B4-BE49-F238E27FC236}">
                <a16:creationId xmlns:a16="http://schemas.microsoft.com/office/drawing/2014/main" id="{15E0AEDC-100F-5A72-D914-0A026FC0C9EB}"/>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F16FDB14-9300-6965-83DD-C515EC3B1E5C}"/>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October date would suit you best to attend in person?</a:t>
            </a:r>
            <a:endParaRPr lang="en-IE" sz="4000" b="1">
              <a:solidFill>
                <a:srgbClr val="000000"/>
              </a:solidFill>
            </a:endParaRPr>
          </a:p>
        </p:txBody>
      </p:sp>
      <p:sp>
        <p:nvSpPr>
          <p:cNvPr id="5" name="Rectangle 4">
            <a:extLst>
              <a:ext uri="{FF2B5EF4-FFF2-40B4-BE49-F238E27FC236}">
                <a16:creationId xmlns:a16="http://schemas.microsoft.com/office/drawing/2014/main" id="{93E6F3F3-D0C0-7BAF-1911-3E92806050A1}"/>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E" sz="2600">
              <a:solidFill>
                <a:srgbClr val="FFFFFF"/>
              </a:solidFill>
            </a:endParaRPr>
          </a:p>
        </p:txBody>
      </p:sp>
      <p:pic>
        <p:nvPicPr>
          <p:cNvPr id="7" name="Graphic 6">
            <a:extLst>
              <a:ext uri="{FF2B5EF4-FFF2-40B4-BE49-F238E27FC236}">
                <a16:creationId xmlns:a16="http://schemas.microsoft.com/office/drawing/2014/main" id="{5DC44DF7-51B5-F2C5-1922-68554AC8768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ezoid 7">
            <a:extLst>
              <a:ext uri="{FF2B5EF4-FFF2-40B4-BE49-F238E27FC236}">
                <a16:creationId xmlns:a16="http://schemas.microsoft.com/office/drawing/2014/main" id="{9AA93395-7493-84F8-EF93-A64F313C08AB}"/>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E" sz="2200">
              <a:solidFill>
                <a:srgbClr val="198038"/>
              </a:solidFill>
            </a:endParaRPr>
          </a:p>
        </p:txBody>
      </p:sp>
      <p:pic>
        <p:nvPicPr>
          <p:cNvPr id="10" name="Graphic 9">
            <a:extLst>
              <a:ext uri="{FF2B5EF4-FFF2-40B4-BE49-F238E27FC236}">
                <a16:creationId xmlns:a16="http://schemas.microsoft.com/office/drawing/2014/main" id="{7F45CA20-E02F-2692-0F37-5B6E824F759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4052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FD535A-348A-AB98-86E9-8BAFF78521E7}"/>
              </a:ext>
            </a:extLst>
          </p:cNvPr>
          <p:cNvSpPr>
            <a:spLocks noGrp="1"/>
          </p:cNvSpPr>
          <p:nvPr>
            <p:ph type="sldNum" sz="quarter" idx="10"/>
          </p:nvPr>
        </p:nvSpPr>
        <p:spPr/>
        <p:txBody>
          <a:bodyPr/>
          <a:lstStyle/>
          <a:p>
            <a:fld id="{B6ED98BD-9FE7-5144-8ABD-845F1AC4694B}" type="slidenum">
              <a:rPr lang="en-US" smtClean="0"/>
              <a:pPr/>
              <a:t>4</a:t>
            </a:fld>
            <a:endParaRPr lang="en-US"/>
          </a:p>
        </p:txBody>
      </p:sp>
      <p:sp>
        <p:nvSpPr>
          <p:cNvPr id="3" name="Rectangle 2">
            <a:extLst>
              <a:ext uri="{FF2B5EF4-FFF2-40B4-BE49-F238E27FC236}">
                <a16:creationId xmlns:a16="http://schemas.microsoft.com/office/drawing/2014/main" id="{E6034283-8B7D-5A30-5DA6-1787688536B1}"/>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D829F0C5-A910-7E00-4CFE-1BE4BC14B885}"/>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sz="4000" b="1">
                <a:solidFill>
                  <a:srgbClr val="000000"/>
                </a:solidFill>
              </a:rPr>
              <a:t>Audience Q&amp;A</a:t>
            </a:r>
          </a:p>
        </p:txBody>
      </p:sp>
      <p:sp>
        <p:nvSpPr>
          <p:cNvPr id="5" name="Rectangle 4">
            <a:extLst>
              <a:ext uri="{FF2B5EF4-FFF2-40B4-BE49-F238E27FC236}">
                <a16:creationId xmlns:a16="http://schemas.microsoft.com/office/drawing/2014/main" id="{9DBD1E10-9560-67CB-F1FE-E2ADE43CB572}"/>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en-IE" sz="2600">
              <a:solidFill>
                <a:srgbClr val="FFFFFF"/>
              </a:solidFill>
            </a:endParaRPr>
          </a:p>
        </p:txBody>
      </p:sp>
      <p:pic>
        <p:nvPicPr>
          <p:cNvPr id="7" name="Graphic 6">
            <a:extLst>
              <a:ext uri="{FF2B5EF4-FFF2-40B4-BE49-F238E27FC236}">
                <a16:creationId xmlns:a16="http://schemas.microsoft.com/office/drawing/2014/main" id="{91EBCB26-C877-F649-16B4-C8C9B7F5520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ezoid 7">
            <a:extLst>
              <a:ext uri="{FF2B5EF4-FFF2-40B4-BE49-F238E27FC236}">
                <a16:creationId xmlns:a16="http://schemas.microsoft.com/office/drawing/2014/main" id="{B728344A-61D0-0718-7376-F84C7C3C49DF}"/>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IE" sz="2200">
              <a:solidFill>
                <a:srgbClr val="198038"/>
              </a:solidFill>
            </a:endParaRPr>
          </a:p>
        </p:txBody>
      </p:sp>
      <p:pic>
        <p:nvPicPr>
          <p:cNvPr id="10" name="Graphic 9">
            <a:extLst>
              <a:ext uri="{FF2B5EF4-FFF2-40B4-BE49-F238E27FC236}">
                <a16:creationId xmlns:a16="http://schemas.microsoft.com/office/drawing/2014/main" id="{FA0EA690-C5A6-36D2-3D1D-84E99601EAC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276615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3AECFB-2248-23D6-2ADA-E47853199035}"/>
              </a:ext>
            </a:extLst>
          </p:cNvPr>
          <p:cNvSpPr>
            <a:spLocks noGrp="1"/>
          </p:cNvSpPr>
          <p:nvPr>
            <p:ph type="title"/>
          </p:nvPr>
        </p:nvSpPr>
        <p:spPr>
          <a:xfrm>
            <a:off x="2191487" y="5615755"/>
            <a:ext cx="7302032" cy="332399"/>
          </a:xfrm>
        </p:spPr>
        <p:txBody>
          <a:bodyPr/>
          <a:lstStyle/>
          <a:p>
            <a:r>
              <a:rPr lang="en-IE" noProof="0"/>
              <a:t>Questions?</a:t>
            </a:r>
          </a:p>
        </p:txBody>
      </p:sp>
      <p:sp>
        <p:nvSpPr>
          <p:cNvPr id="4" name="Slide Number Placeholder 3">
            <a:extLst>
              <a:ext uri="{FF2B5EF4-FFF2-40B4-BE49-F238E27FC236}">
                <a16:creationId xmlns:a16="http://schemas.microsoft.com/office/drawing/2014/main" id="{9DF06230-99E6-1D4C-7F76-D6376F825B9B}"/>
              </a:ext>
            </a:extLst>
          </p:cNvPr>
          <p:cNvSpPr>
            <a:spLocks noGrp="1"/>
          </p:cNvSpPr>
          <p:nvPr>
            <p:ph type="sldNum" sz="quarter" idx="4"/>
          </p:nvPr>
        </p:nvSpPr>
        <p:spPr>
          <a:xfrm>
            <a:off x="11525497" y="6227061"/>
            <a:ext cx="452993" cy="404603"/>
          </a:xfrm>
        </p:spPr>
        <p:txBody>
          <a:bodyPr/>
          <a:lstStyle/>
          <a:p>
            <a:fld id="{B6ED98BD-9FE7-5144-8ABD-845F1AC4694B}" type="slidenum">
              <a:rPr lang="en-IE" noProof="0" smtClean="0"/>
              <a:pPr/>
              <a:t>40</a:t>
            </a:fld>
            <a:endParaRPr lang="en-IE" noProof="0"/>
          </a:p>
        </p:txBody>
      </p:sp>
      <p:pic>
        <p:nvPicPr>
          <p:cNvPr id="7" name="Graphic 6" descr="Questions with solid fill">
            <a:extLst>
              <a:ext uri="{FF2B5EF4-FFF2-40B4-BE49-F238E27FC236}">
                <a16:creationId xmlns:a16="http://schemas.microsoft.com/office/drawing/2014/main" id="{5257A031-3A04-CF0D-1C59-5B33F833F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8142" y="4481841"/>
            <a:ext cx="914400" cy="886863"/>
          </a:xfrm>
          <a:prstGeom prst="rect">
            <a:avLst/>
          </a:prstGeom>
        </p:spPr>
      </p:pic>
    </p:spTree>
    <p:extLst>
      <p:ext uri="{BB962C8B-B14F-4D97-AF65-F5344CB8AC3E}">
        <p14:creationId xmlns:p14="http://schemas.microsoft.com/office/powerpoint/2010/main" val="10693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538CE-4F80-E84B-1F5A-A648FD363DF5}"/>
            </a:ext>
          </a:extLst>
        </p:cNvPr>
        <p:cNvGrpSpPr/>
        <p:nvPr/>
      </p:nvGrpSpPr>
      <p:grpSpPr>
        <a:xfrm>
          <a:off x="0" y="0"/>
          <a:ext cx="0" cy="0"/>
          <a:chOff x="0" y="0"/>
          <a:chExt cx="0" cy="0"/>
        </a:xfrm>
      </p:grpSpPr>
      <p:sp>
        <p:nvSpPr>
          <p:cNvPr id="9" name="Content Placeholder 1">
            <a:extLst>
              <a:ext uri="{FF2B5EF4-FFF2-40B4-BE49-F238E27FC236}">
                <a16:creationId xmlns:a16="http://schemas.microsoft.com/office/drawing/2014/main" id="{6D25076A-21A7-7C53-F5A9-B78FE12C3690}"/>
              </a:ext>
            </a:extLst>
          </p:cNvPr>
          <p:cNvSpPr txBox="1">
            <a:spLocks/>
          </p:cNvSpPr>
          <p:nvPr/>
        </p:nvSpPr>
        <p:spPr>
          <a:xfrm>
            <a:off x="394978" y="1281271"/>
            <a:ext cx="11402044" cy="501202"/>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800" b="0" i="0" u="none" strike="noStrike" kern="1200" cap="none" spc="0" normalizeH="0" baseline="0" noProof="0">
                <a:ln>
                  <a:noFill/>
                </a:ln>
                <a:solidFill>
                  <a:prstClr val="black"/>
                </a:solidFill>
                <a:effectLst/>
                <a:uLnTx/>
                <a:uFillTx/>
                <a:latin typeface="Trebuchet MS" panose="020B0603020202020204"/>
                <a:ea typeface="+mn-ea"/>
                <a:cs typeface="Calibri" panose="020F0502020204030204" pitchFamily="34" charset="0"/>
              </a:rPr>
              <a:t>To raise an issue or query for the Future Markets Programmes: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800" b="0" i="0" u="none" strike="noStrike" kern="1200" cap="none" spc="0" normalizeH="0" baseline="0" noProof="0">
              <a:ln>
                <a:noFill/>
              </a:ln>
              <a:solidFill>
                <a:prstClr val="black"/>
              </a:solidFill>
              <a:effectLst/>
              <a:uLnTx/>
              <a:uFillTx/>
              <a:latin typeface="Trebuchet MS" panose="020B0603020202020204"/>
              <a:ea typeface="+mn-ea"/>
              <a:cs typeface="Calibri" panose="020F050202020403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IE" sz="1800" b="0" i="1" u="none" strike="noStrike" kern="1200" cap="none" spc="0" normalizeH="0" baseline="0" noProof="0">
              <a:ln>
                <a:noFill/>
              </a:ln>
              <a:solidFill>
                <a:srgbClr val="009992"/>
              </a:solidFill>
              <a:effectLst/>
              <a:uLnTx/>
              <a:uFillTx/>
              <a:latin typeface="Trebuchet MS" panose="020B0603020202020204"/>
              <a:ea typeface="+mn-ea"/>
              <a:cs typeface="Calibri" panose="020F0502020204030204" pitchFamily="34" charset="0"/>
            </a:endParaRPr>
          </a:p>
        </p:txBody>
      </p:sp>
      <p:sp>
        <p:nvSpPr>
          <p:cNvPr id="10" name="Text Placeholder 4">
            <a:extLst>
              <a:ext uri="{FF2B5EF4-FFF2-40B4-BE49-F238E27FC236}">
                <a16:creationId xmlns:a16="http://schemas.microsoft.com/office/drawing/2014/main" id="{8E70A239-0A4B-821D-43C9-15E703554DB9}"/>
              </a:ext>
            </a:extLst>
          </p:cNvPr>
          <p:cNvSpPr txBox="1">
            <a:spLocks/>
          </p:cNvSpPr>
          <p:nvPr/>
        </p:nvSpPr>
        <p:spPr>
          <a:xfrm>
            <a:off x="304800" y="619874"/>
            <a:ext cx="11520487" cy="270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Title 1">
            <a:extLst>
              <a:ext uri="{FF2B5EF4-FFF2-40B4-BE49-F238E27FC236}">
                <a16:creationId xmlns:a16="http://schemas.microsoft.com/office/drawing/2014/main" id="{D767BA32-32A1-2DC0-A654-3C7FC3146A46}"/>
              </a:ext>
            </a:extLst>
          </p:cNvPr>
          <p:cNvSpPr txBox="1">
            <a:spLocks/>
          </p:cNvSpPr>
          <p:nvPr/>
        </p:nvSpPr>
        <p:spPr>
          <a:xfrm>
            <a:off x="413068" y="404813"/>
            <a:ext cx="10997882" cy="50958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000" b="1" i="0" u="none" strike="noStrike" kern="1200" cap="none" spc="0" normalizeH="0" baseline="0" noProof="0">
                <a:ln>
                  <a:noFill/>
                </a:ln>
                <a:solidFill>
                  <a:srgbClr val="006768"/>
                </a:solidFill>
                <a:effectLst/>
                <a:uLnTx/>
                <a:uFillTx/>
                <a:latin typeface="Trebuchet MS" panose="020B0603020202020204"/>
                <a:ea typeface="+mj-ea"/>
                <a:cs typeface="+mj-cs"/>
              </a:rPr>
              <a:t>Stakeholder Engagement: FPM Industry Workshop</a:t>
            </a:r>
          </a:p>
        </p:txBody>
      </p:sp>
      <p:sp>
        <p:nvSpPr>
          <p:cNvPr id="14" name="Rectangle 2">
            <a:extLst>
              <a:ext uri="{FF2B5EF4-FFF2-40B4-BE49-F238E27FC236}">
                <a16:creationId xmlns:a16="http://schemas.microsoft.com/office/drawing/2014/main" id="{7322A72B-CF98-164E-1A79-76E21607021B}"/>
              </a:ext>
            </a:extLst>
          </p:cNvPr>
          <p:cNvSpPr>
            <a:spLocks noChangeArrowheads="1"/>
          </p:cNvSpPr>
          <p:nvPr/>
        </p:nvSpPr>
        <p:spPr bwMode="auto">
          <a:xfrm>
            <a:off x="366190" y="697339"/>
            <a:ext cx="75395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defRPr/>
            </a:pPr>
            <a:r>
              <a:rPr kumimoji="0" lang="en-IE" sz="1200" b="1" i="0" u="none" strike="noStrike" kern="1200" cap="none" spc="0" normalizeH="0" baseline="0" noProof="0" bmk="">
                <a:ln>
                  <a:noFill/>
                </a:ln>
                <a:solidFill>
                  <a:srgbClr val="FF9900"/>
                </a:solidFill>
                <a:effectLst/>
                <a:uLnTx/>
                <a:uFillTx/>
                <a:latin typeface="Trebuchet MS" panose="020B0603020202020204"/>
                <a:ea typeface="Calibri" panose="020F0502020204030204" pitchFamily="34" charset="0"/>
                <a:cs typeface="Arial" panose="020B0604020202020204" pitchFamily="34" charset="0"/>
              </a:rPr>
              <a:t>Contacting FPM Programmes</a:t>
            </a:r>
            <a:endParaRPr kumimoji="0" lang="en-IE" sz="1000" b="0" i="0" u="none" strike="noStrike" kern="1200" cap="none" spc="0" normalizeH="0" baseline="0" noProof="0" bmk="OLE_LINK71">
              <a:ln>
                <a:noFill/>
              </a:ln>
              <a:solidFill>
                <a:srgbClr val="FF9900"/>
              </a:solidFill>
              <a:effectLst/>
              <a:uLnTx/>
              <a:uFillTx/>
              <a:latin typeface="Trebuchet MS" panose="020B0603020202020204"/>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5268DEF-E1D7-5FB2-7889-49577AC0541A}"/>
              </a:ext>
            </a:extLst>
          </p:cNvPr>
          <p:cNvGrpSpPr/>
          <p:nvPr/>
        </p:nvGrpSpPr>
        <p:grpSpPr>
          <a:xfrm>
            <a:off x="470140" y="1729127"/>
            <a:ext cx="6117007" cy="4381318"/>
            <a:chOff x="479376" y="1411069"/>
            <a:chExt cx="6117007" cy="4381318"/>
          </a:xfrm>
        </p:grpSpPr>
        <p:sp>
          <p:nvSpPr>
            <p:cNvPr id="16" name="Rectangle 15">
              <a:extLst>
                <a:ext uri="{FF2B5EF4-FFF2-40B4-BE49-F238E27FC236}">
                  <a16:creationId xmlns:a16="http://schemas.microsoft.com/office/drawing/2014/main" id="{95322FC6-DEC6-34B2-7F26-B1568A21E0DC}"/>
                </a:ext>
              </a:extLst>
            </p:cNvPr>
            <p:cNvSpPr/>
            <p:nvPr/>
          </p:nvSpPr>
          <p:spPr>
            <a:xfrm>
              <a:off x="479376" y="1411069"/>
              <a:ext cx="1368152" cy="4381318"/>
            </a:xfrm>
            <a:prstGeom prst="rect">
              <a:avLst/>
            </a:prstGeom>
            <a:solidFill>
              <a:schemeClr val="accent3"/>
            </a:solidFill>
            <a:ln w="3175">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FFFFFF"/>
                  </a:solidFill>
                  <a:effectLst/>
                  <a:uLnTx/>
                  <a:uFillTx/>
                  <a:latin typeface="Trebuchet MS" panose="020B0603020202020204"/>
                  <a:ea typeface="+mn-ea"/>
                  <a:cs typeface="Calibri" panose="020F0502020204030204" pitchFamily="34" charset="0"/>
                </a:rPr>
                <a:t>Contact</a:t>
              </a:r>
            </a:p>
          </p:txBody>
        </p:sp>
        <p:sp>
          <p:nvSpPr>
            <p:cNvPr id="17" name="Rectangle 16">
              <a:extLst>
                <a:ext uri="{FF2B5EF4-FFF2-40B4-BE49-F238E27FC236}">
                  <a16:creationId xmlns:a16="http://schemas.microsoft.com/office/drawing/2014/main" id="{8C120202-3247-8603-39AB-D99079C9B753}"/>
                </a:ext>
              </a:extLst>
            </p:cNvPr>
            <p:cNvSpPr/>
            <p:nvPr/>
          </p:nvSpPr>
          <p:spPr>
            <a:xfrm>
              <a:off x="1847527" y="1411069"/>
              <a:ext cx="4748856" cy="4381318"/>
            </a:xfrm>
            <a:prstGeom prst="rect">
              <a:avLst/>
            </a:prstGeom>
            <a:ln w="3175">
              <a:solidFill>
                <a:schemeClr val="accent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pPr>
                <a:defRPr/>
              </a:pPr>
              <a:r>
                <a:rPr kumimoji="0" lang="en-IE" sz="1400" b="1" i="0" u="none" strike="noStrike" kern="1200" cap="none" spc="0" normalizeH="0" baseline="0" noProof="0">
                  <a:ln>
                    <a:noFill/>
                  </a:ln>
                  <a:solidFill>
                    <a:srgbClr val="000000"/>
                  </a:solidFill>
                  <a:effectLst/>
                  <a:uLnTx/>
                  <a:uFillTx/>
                  <a:latin typeface="Trebuchet MS" panose="020B0603020202020204"/>
                  <a:ea typeface="+mn-ea"/>
                  <a:cs typeface="Calibri"/>
                </a:rPr>
                <a:t>SDP Queries</a:t>
              </a:r>
              <a:r>
                <a:rPr lang="en-IE" sz="1400" b="1" noProof="0">
                  <a:solidFill>
                    <a:srgbClr val="000000"/>
                  </a:solidFill>
                  <a:latin typeface="Trebuchet MS" panose="020B0603020202020204"/>
                  <a:cs typeface="Calibri"/>
                </a:rPr>
                <a:t> </a:t>
              </a:r>
              <a:r>
                <a:rPr lang="en-IE" sz="1400" noProof="0">
                  <a:solidFill>
                    <a:srgbClr val="000000"/>
                  </a:solidFill>
                  <a:latin typeface="Trebuchet MS" panose="020B0603020202020204"/>
                  <a:cs typeface="Calibri"/>
                </a:rPr>
                <a:t>(Scheduling &amp; Dispatch Programme)</a:t>
              </a:r>
              <a:endParaRPr lang="en-IE" sz="1400" i="0" u="none" strike="noStrike" kern="1200" cap="none" spc="0" normalizeH="0" baseline="0" noProof="0">
                <a:ln>
                  <a:noFill/>
                </a:ln>
                <a:solidFill>
                  <a:srgbClr val="000000"/>
                </a:solidFill>
                <a:effectLst/>
                <a:uLnTx/>
                <a:uFillTx/>
                <a:latin typeface="Trebuchet MS" panose="020B060302020202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hlinkClick r:id="rId3"/>
                </a:rPr>
                <a:t>SchedulingandDispatch@Eirgrid.com</a:t>
              </a: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hlinkClick r:id="rId4"/>
                </a:rPr>
                <a:t>SchedulingandDispatch@soni.ltd.uk</a:t>
              </a: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a:p>
              <a:pPr>
                <a:defRPr/>
              </a:pPr>
              <a:r>
                <a:rPr lang="en-IE" sz="1400" b="1" noProof="0">
                  <a:solidFill>
                    <a:srgbClr val="000000"/>
                  </a:solidFill>
                  <a:latin typeface="Trebuchet MS" panose="020B0603020202020204"/>
                  <a:cs typeface="Calibri"/>
                </a:rPr>
                <a:t>LDES</a:t>
              </a:r>
              <a:r>
                <a:rPr kumimoji="0" lang="en-IE" sz="1400" b="1" i="0" u="none" strike="noStrike" kern="1200" cap="none" spc="0" normalizeH="0" baseline="0" noProof="0">
                  <a:ln>
                    <a:noFill/>
                  </a:ln>
                  <a:solidFill>
                    <a:srgbClr val="000000"/>
                  </a:solidFill>
                  <a:effectLst/>
                  <a:uLnTx/>
                  <a:uFillTx/>
                  <a:latin typeface="Trebuchet MS" panose="020B0603020202020204"/>
                  <a:ea typeface="+mn-ea"/>
                  <a:cs typeface="Calibri"/>
                </a:rPr>
                <a:t> Queries</a:t>
              </a:r>
              <a:r>
                <a:rPr lang="en-IE" sz="1400" b="1" noProof="0">
                  <a:solidFill>
                    <a:srgbClr val="000000"/>
                  </a:solidFill>
                  <a:latin typeface="Trebuchet MS" panose="020B0603020202020204"/>
                  <a:cs typeface="Calibri"/>
                </a:rPr>
                <a:t> </a:t>
              </a:r>
              <a:r>
                <a:rPr lang="en-IE" sz="1400" noProof="0">
                  <a:solidFill>
                    <a:srgbClr val="000000"/>
                  </a:solidFill>
                  <a:latin typeface="Trebuchet MS" panose="020B0603020202020204"/>
                  <a:cs typeface="Calibri"/>
                </a:rPr>
                <a:t>(Long Duration Energy storage)</a:t>
              </a:r>
              <a:endParaRPr lang="en-IE" sz="1400" i="0" u="none" strike="noStrike" kern="1200" cap="none" spc="0" normalizeH="0" baseline="0" noProof="0">
                <a:ln>
                  <a:noFill/>
                </a:ln>
                <a:solidFill>
                  <a:srgbClr val="000000"/>
                </a:solidFill>
                <a:effectLst/>
                <a:uLnTx/>
                <a:uFillTx/>
                <a:latin typeface="Trebuchet MS" panose="020B060302020202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hlinkClick r:id="rId5"/>
                </a:rPr>
                <a:t>LDES@Eirgrid.com</a:t>
              </a: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rPr>
                <a:t> </a:t>
              </a:r>
              <a:endParaRPr lang="en-IE" sz="1400" b="0" i="0" u="none" strike="noStrike" kern="1200" cap="none" spc="0" normalizeH="0" baseline="0" noProof="0">
                <a:ln>
                  <a:noFill/>
                </a:ln>
                <a:solidFill>
                  <a:srgbClr val="000000"/>
                </a:solidFill>
                <a:effectLst/>
                <a:uLnTx/>
                <a:uFillTx/>
                <a:latin typeface="Trebuchet MS" panose="020B060302020202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hlinkClick r:id="rId6"/>
                </a:rPr>
                <a:t>LDESProgramme@soni.ltd.uk</a:t>
              </a: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rPr>
                <a:t> </a:t>
              </a:r>
              <a:endParaRPr lang="en-IE" sz="1400" b="0" i="0" u="none" strike="noStrike" kern="1200" cap="none" spc="0" normalizeH="0" baseline="0" noProof="0">
                <a:ln>
                  <a:noFill/>
                </a:ln>
                <a:solidFill>
                  <a:srgbClr val="000000"/>
                </a:solidFill>
                <a:effectLst/>
                <a:uLnTx/>
                <a:uFillTx/>
                <a:latin typeface="Trebuchet MS" panose="020B0603020202020204"/>
                <a:cs typeface="Calibri"/>
              </a:endParaRPr>
            </a:p>
            <a:p>
              <a:pPr>
                <a:defRPr/>
              </a:pP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a:p>
              <a:pPr>
                <a:defRPr/>
              </a:pPr>
              <a:r>
                <a:rPr kumimoji="0" lang="en-IE" sz="1400" b="1" i="0" u="none" strike="noStrike" kern="1200" cap="none" spc="0" normalizeH="0" baseline="0" noProof="0">
                  <a:ln>
                    <a:noFill/>
                  </a:ln>
                  <a:solidFill>
                    <a:srgbClr val="000000"/>
                  </a:solidFill>
                  <a:effectLst/>
                  <a:uLnTx/>
                  <a:uFillTx/>
                  <a:latin typeface="Trebuchet MS" panose="020B0603020202020204"/>
                  <a:ea typeface="+mn-ea"/>
                  <a:cs typeface="Calibri"/>
                </a:rPr>
                <a:t>FASS Queries</a:t>
              </a:r>
              <a:r>
                <a:rPr lang="en-IE" sz="1400" b="1" noProof="0">
                  <a:solidFill>
                    <a:srgbClr val="000000"/>
                  </a:solidFill>
                  <a:latin typeface="Trebuchet MS" panose="020B0603020202020204"/>
                  <a:cs typeface="Calibri"/>
                </a:rPr>
                <a:t> </a:t>
              </a:r>
              <a:r>
                <a:rPr lang="en-IE" sz="1400" noProof="0">
                  <a:solidFill>
                    <a:srgbClr val="000000"/>
                  </a:solidFill>
                  <a:latin typeface="Trebuchet MS" panose="020B0603020202020204"/>
                  <a:cs typeface="Calibri"/>
                </a:rPr>
                <a:t>(Future Arrangements for System Services)</a:t>
              </a:r>
              <a:endParaRPr lang="en-IE" sz="1400" i="0" u="none" strike="noStrike" kern="1200" cap="none" spc="0" normalizeH="0" baseline="0" noProof="0">
                <a:ln>
                  <a:noFill/>
                </a:ln>
                <a:solidFill>
                  <a:srgbClr val="000000"/>
                </a:solidFill>
                <a:effectLst/>
                <a:uLnTx/>
                <a:uFillTx/>
                <a:latin typeface="Trebuchet MS" panose="020B060302020202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A99966"/>
                  </a:solidFill>
                  <a:effectLst/>
                  <a:uLnTx/>
                  <a:uFillTx/>
                  <a:latin typeface="Trebuchet MS" panose="020B0603020202020204"/>
                  <a:ea typeface="+mn-ea"/>
                  <a:cs typeface="+mn-cs"/>
                  <a:hlinkClick r:id="rId7"/>
                </a:rPr>
                <a:t>FASS@Eirgrid.com</a:t>
              </a:r>
              <a:endParaRPr kumimoji="0" lang="en-IE" sz="1400" b="0" i="0" u="none" strike="noStrike" kern="1200" cap="none" spc="0" normalizeH="0" baseline="0" noProof="0">
                <a:ln>
                  <a:noFill/>
                </a:ln>
                <a:solidFill>
                  <a:srgbClr val="A99966"/>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A99966"/>
                  </a:solidFill>
                  <a:effectLst/>
                  <a:uLnTx/>
                  <a:uFillTx/>
                  <a:latin typeface="Trebuchet MS" panose="020B0603020202020204"/>
                  <a:ea typeface="+mn-ea"/>
                  <a:cs typeface="+mn-cs"/>
                  <a:hlinkClick r:id="rId8"/>
                </a:rPr>
                <a:t>FASSProgramme@soni.ltd.uk</a:t>
              </a: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a:p>
              <a:pPr>
                <a:defRPr/>
              </a:pPr>
              <a:r>
                <a:rPr kumimoji="0" lang="en-IE" sz="1400" b="1" i="0" u="none" strike="noStrike" kern="1200" cap="none" spc="0" normalizeH="0" baseline="0" noProof="0">
                  <a:ln>
                    <a:noFill/>
                  </a:ln>
                  <a:solidFill>
                    <a:srgbClr val="000000"/>
                  </a:solidFill>
                  <a:effectLst/>
                  <a:uLnTx/>
                  <a:uFillTx/>
                  <a:latin typeface="Trebuchet MS" panose="020B0603020202020204"/>
                  <a:ea typeface="+mn-ea"/>
                  <a:cs typeface="Calibri"/>
                </a:rPr>
                <a:t>SMP Queries</a:t>
              </a:r>
              <a:r>
                <a:rPr lang="en-IE" sz="1400" b="1" noProof="0">
                  <a:solidFill>
                    <a:srgbClr val="000000"/>
                  </a:solidFill>
                  <a:latin typeface="Trebuchet MS" panose="020B0603020202020204"/>
                  <a:cs typeface="Calibri"/>
                </a:rPr>
                <a:t> </a:t>
              </a:r>
              <a:r>
                <a:rPr lang="en-IE" sz="1400" noProof="0">
                  <a:solidFill>
                    <a:srgbClr val="000000"/>
                  </a:solidFill>
                  <a:latin typeface="Trebuchet MS" panose="020B0603020202020204"/>
                  <a:cs typeface="Calibri"/>
                </a:rPr>
                <a:t>(Strategic Markets Programme)</a:t>
              </a:r>
              <a:endParaRPr lang="en-IE" sz="1400" i="0" u="none" strike="noStrike" kern="1200" cap="none" spc="0" normalizeH="0" baseline="0" noProof="0">
                <a:ln>
                  <a:noFill/>
                </a:ln>
                <a:solidFill>
                  <a:srgbClr val="000000"/>
                </a:solidFill>
                <a:effectLst/>
                <a:uLnTx/>
                <a:uFillTx/>
                <a:latin typeface="Trebuchet MS" panose="020B060302020202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hlinkClick r:id="rId9"/>
                </a:rPr>
                <a:t>SMP.PMO@Eirgrid.com</a:t>
              </a: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a:p>
              <a:pPr>
                <a:defRPr/>
              </a:pPr>
              <a:r>
                <a:rPr lang="en-IE" sz="1400" b="1" noProof="0">
                  <a:solidFill>
                    <a:srgbClr val="000000"/>
                  </a:solidFill>
                  <a:latin typeface="Trebuchet MS" panose="020B0603020202020204"/>
                  <a:cs typeface="Calibri"/>
                </a:rPr>
                <a:t>FPM Overall and EMP (</a:t>
              </a:r>
              <a:r>
                <a:rPr lang="en-IE" sz="1400" noProof="0">
                  <a:solidFill>
                    <a:srgbClr val="000000"/>
                  </a:solidFill>
                  <a:latin typeface="Trebuchet MS" panose="020B0603020202020204"/>
                  <a:cs typeface="Calibri"/>
                </a:rPr>
                <a:t>Energy Market Policy)</a:t>
              </a:r>
              <a:endParaRPr lang="en-IE" sz="1400" b="1" i="0" u="none" strike="noStrike" kern="1200" cap="none" spc="0" normalizeH="0" baseline="0" noProof="0">
                <a:ln>
                  <a:noFill/>
                </a:ln>
                <a:solidFill>
                  <a:srgbClr val="000000"/>
                </a:solidFill>
                <a:effectLst/>
                <a:uLnTx/>
                <a:uFillTx/>
                <a:latin typeface="Trebuchet MS" panose="020B0603020202020204"/>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hlinkClick r:id="rId10"/>
                </a:rPr>
                <a:t>FuturePowerMarkets@Eirgrid.com</a:t>
              </a: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000000"/>
                  </a:solidFill>
                  <a:effectLst/>
                  <a:uLnTx/>
                  <a:uFillTx/>
                  <a:latin typeface="Trebuchet MS" panose="020B0603020202020204"/>
                  <a:ea typeface="+mn-ea"/>
                  <a:cs typeface="+mn-cs"/>
                  <a:hlinkClick r:id="rId11" tooltip="mailto:futurepowermarketsni@soni.ltd.uk"/>
                </a:rPr>
                <a:t>futurepowermarketsNI@soni.ltd.uk</a:t>
              </a: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endParaRPr>
            </a:p>
          </p:txBody>
        </p:sp>
        <p:pic>
          <p:nvPicPr>
            <p:cNvPr id="18" name="Graphic 17" descr="Group brainstorm with solid fill">
              <a:extLst>
                <a:ext uri="{FF2B5EF4-FFF2-40B4-BE49-F238E27FC236}">
                  <a16:creationId xmlns:a16="http://schemas.microsoft.com/office/drawing/2014/main" id="{2B706F77-CCD5-2AD3-714B-669AF42445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6252" y="3144528"/>
              <a:ext cx="914400" cy="914400"/>
            </a:xfrm>
            <a:prstGeom prst="rect">
              <a:avLst/>
            </a:prstGeom>
          </p:spPr>
        </p:pic>
      </p:grpSp>
      <p:grpSp>
        <p:nvGrpSpPr>
          <p:cNvPr id="19" name="Group 18">
            <a:extLst>
              <a:ext uri="{FF2B5EF4-FFF2-40B4-BE49-F238E27FC236}">
                <a16:creationId xmlns:a16="http://schemas.microsoft.com/office/drawing/2014/main" id="{4B90BD66-6DA6-68C1-48E3-ED5E6A4AAE30}"/>
              </a:ext>
            </a:extLst>
          </p:cNvPr>
          <p:cNvGrpSpPr/>
          <p:nvPr/>
        </p:nvGrpSpPr>
        <p:grpSpPr>
          <a:xfrm>
            <a:off x="6860166" y="1729129"/>
            <a:ext cx="4861694" cy="4381320"/>
            <a:chOff x="5495636" y="1665312"/>
            <a:chExt cx="5496908" cy="4071686"/>
          </a:xfrm>
        </p:grpSpPr>
        <p:sp>
          <p:nvSpPr>
            <p:cNvPr id="20" name="Rectangle 19">
              <a:extLst>
                <a:ext uri="{FF2B5EF4-FFF2-40B4-BE49-F238E27FC236}">
                  <a16:creationId xmlns:a16="http://schemas.microsoft.com/office/drawing/2014/main" id="{C30EE49D-2C50-CA80-2124-250141CB95C0}"/>
                </a:ext>
              </a:extLst>
            </p:cNvPr>
            <p:cNvSpPr/>
            <p:nvPr/>
          </p:nvSpPr>
          <p:spPr>
            <a:xfrm>
              <a:off x="5495636" y="1665312"/>
              <a:ext cx="5496908" cy="347594"/>
            </a:xfrm>
            <a:prstGeom prst="rect">
              <a:avLst/>
            </a:prstGeom>
            <a:solidFill>
              <a:schemeClr val="accent1"/>
            </a:solidFill>
            <a:ln w="3175">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FFFFFF"/>
                  </a:solidFill>
                  <a:effectLst/>
                  <a:uLnTx/>
                  <a:uFillTx/>
                  <a:latin typeface="Trebuchet MS" panose="020B0603020202020204"/>
                  <a:ea typeface="+mn-ea"/>
                  <a:cs typeface="Calibri" panose="020F0502020204030204" pitchFamily="34" charset="0"/>
                </a:rPr>
                <a:t>Information to Provide</a:t>
              </a:r>
            </a:p>
          </p:txBody>
        </p:sp>
        <p:sp>
          <p:nvSpPr>
            <p:cNvPr id="21" name="Rectangle 20">
              <a:extLst>
                <a:ext uri="{FF2B5EF4-FFF2-40B4-BE49-F238E27FC236}">
                  <a16:creationId xmlns:a16="http://schemas.microsoft.com/office/drawing/2014/main" id="{DAC698A6-05DD-A3A7-26A1-2E3B31059785}"/>
                </a:ext>
              </a:extLst>
            </p:cNvPr>
            <p:cNvSpPr/>
            <p:nvPr/>
          </p:nvSpPr>
          <p:spPr>
            <a:xfrm>
              <a:off x="5495636" y="2005359"/>
              <a:ext cx="5496908" cy="3731639"/>
            </a:xfrm>
            <a:prstGeom prst="rect">
              <a:avLst/>
            </a:prstGeom>
            <a:ln w="3175">
              <a:solidFill>
                <a:schemeClr val="accent1"/>
              </a:solidFill>
            </a:ln>
          </p:spPr>
          <p:style>
            <a:lnRef idx="2">
              <a:schemeClr val="accent4"/>
            </a:lnRef>
            <a:fillRef idx="1">
              <a:schemeClr val="lt1"/>
            </a:fillRef>
            <a:effectRef idx="0">
              <a:schemeClr val="accent4"/>
            </a:effectRef>
            <a:fontRef idx="minor">
              <a:schemeClr val="dk1"/>
            </a:fontRef>
          </p:style>
          <p:txBody>
            <a:bodyPr rtlCol="0" anchor="t"/>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Your Name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Your email &amp; phone number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Your organisation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Topic of Issue/Query &amp; Programme Name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Description of the issue or query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Any additional information to aid in understanding the issue or query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a:t>
              </a:r>
              <a:r>
                <a:rPr kumimoji="0" lang="en-IE" sz="1600" b="0" i="1"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No requirement to email the same query to both </a:t>
              </a:r>
              <a:r>
                <a:rPr kumimoji="0" lang="en-IE" sz="1600" b="0" i="1" u="none" strike="noStrike" kern="1200" cap="none" spc="0" normalizeH="0" baseline="0" noProof="0" err="1">
                  <a:ln>
                    <a:noFill/>
                  </a:ln>
                  <a:solidFill>
                    <a:srgbClr val="000000"/>
                  </a:solidFill>
                  <a:effectLst/>
                  <a:uLnTx/>
                  <a:uFillTx/>
                  <a:latin typeface="Trebuchet MS" panose="020B0603020202020204"/>
                  <a:ea typeface="+mn-ea"/>
                  <a:cs typeface="Calibri" panose="020F0502020204030204" pitchFamily="34" charset="0"/>
                </a:rPr>
                <a:t>EirGrid</a:t>
              </a:r>
              <a:r>
                <a:rPr kumimoji="0" lang="en-IE" sz="1600" b="0" i="1"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 and SONI email addresses for a relevant programme</a:t>
              </a:r>
              <a:r>
                <a:rPr kumimoji="0" lang="en-IE" sz="1600" b="0" i="0" u="none" strike="noStrike" kern="1200" cap="none" spc="0" normalizeH="0" baseline="0" noProof="0">
                  <a:ln>
                    <a:noFill/>
                  </a:ln>
                  <a:solidFill>
                    <a:srgbClr val="000000"/>
                  </a:solidFill>
                  <a:effectLst/>
                  <a:uLnTx/>
                  <a:uFillTx/>
                  <a:latin typeface="Trebuchet MS" panose="020B0603020202020204"/>
                  <a:ea typeface="+mn-ea"/>
                  <a:cs typeface="Calibri" panose="020F0502020204030204" pitchFamily="34" charset="0"/>
                </a:rPr>
                <a:t>)</a:t>
              </a:r>
            </a:p>
          </p:txBody>
        </p:sp>
      </p:grpSp>
      <p:sp>
        <p:nvSpPr>
          <p:cNvPr id="2" name="Slide Number Placeholder 1">
            <a:extLst>
              <a:ext uri="{FF2B5EF4-FFF2-40B4-BE49-F238E27FC236}">
                <a16:creationId xmlns:a16="http://schemas.microsoft.com/office/drawing/2014/main" id="{F7930E88-FB2E-5385-E22E-CAD797A1742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6870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54CF-2940-F012-5CEC-A730241DBECA}"/>
              </a:ext>
            </a:extLst>
          </p:cNvPr>
          <p:cNvSpPr>
            <a:spLocks noGrp="1"/>
          </p:cNvSpPr>
          <p:nvPr>
            <p:ph type="ctrTitle"/>
          </p:nvPr>
        </p:nvSpPr>
        <p:spPr/>
        <p:txBody>
          <a:bodyPr/>
          <a:lstStyle/>
          <a:p>
            <a:r>
              <a:rPr lang="en-IE" noProof="0"/>
              <a:t>Questions</a:t>
            </a:r>
          </a:p>
        </p:txBody>
      </p:sp>
      <p:sp>
        <p:nvSpPr>
          <p:cNvPr id="4" name="Slide Number Placeholder 3">
            <a:extLst>
              <a:ext uri="{FF2B5EF4-FFF2-40B4-BE49-F238E27FC236}">
                <a16:creationId xmlns:a16="http://schemas.microsoft.com/office/drawing/2014/main" id="{27098EEA-9B90-3C65-A353-06F5FEF7B151}"/>
              </a:ext>
            </a:extLst>
          </p:cNvPr>
          <p:cNvSpPr>
            <a:spLocks noGrp="1"/>
          </p:cNvSpPr>
          <p:nvPr>
            <p:ph type="sldNum" sz="quarter" idx="11"/>
          </p:nvPr>
        </p:nvSpPr>
        <p:spPr/>
        <p:txBody>
          <a:bodyPr/>
          <a:lstStyle/>
          <a:p>
            <a:fld id="{B6ED98BD-9FE7-5144-8ABD-845F1AC4694B}" type="slidenum">
              <a:rPr lang="en-IE" noProof="0" smtClean="0"/>
              <a:pPr/>
              <a:t>42</a:t>
            </a:fld>
            <a:endParaRPr lang="en-IE" noProof="0"/>
          </a:p>
        </p:txBody>
      </p:sp>
      <p:pic>
        <p:nvPicPr>
          <p:cNvPr id="6" name="Picture 9" descr="C:\Users\osullivan_bre\AppData\Local\Microsoft\Windows\Temporary Internet Files\Content.IE5\DOV4OSPX\MP900398831[1].jpg">
            <a:extLst>
              <a:ext uri="{FF2B5EF4-FFF2-40B4-BE49-F238E27FC236}">
                <a16:creationId xmlns:a16="http://schemas.microsoft.com/office/drawing/2014/main" id="{C5DFA17F-C638-6DB2-7CEF-CE5A5F943EF9}"/>
              </a:ext>
            </a:extLst>
          </p:cNvPr>
          <p:cNvPicPr>
            <a:picLocks noChangeAspect="1" noChangeArrowheads="1"/>
          </p:cNvPicPr>
          <p:nvPr/>
        </p:nvPicPr>
        <p:blipFill>
          <a:blip r:embed="rId3"/>
          <a:srcRect/>
          <a:stretch>
            <a:fillRect/>
          </a:stretch>
        </p:blipFill>
        <p:spPr bwMode="auto">
          <a:xfrm>
            <a:off x="2895600" y="1143000"/>
            <a:ext cx="6400800" cy="4572000"/>
          </a:xfrm>
          <a:prstGeom prst="rect">
            <a:avLst/>
          </a:prstGeom>
          <a:noFill/>
          <a:ln w="9525">
            <a:noFill/>
            <a:miter lim="800000"/>
            <a:headEnd/>
            <a:tailEnd/>
          </a:ln>
        </p:spPr>
      </p:pic>
    </p:spTree>
    <p:extLst>
      <p:ext uri="{BB962C8B-B14F-4D97-AF65-F5344CB8AC3E}">
        <p14:creationId xmlns:p14="http://schemas.microsoft.com/office/powerpoint/2010/main" val="3488871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D669-6479-1B55-18E5-EAFF7D472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B386A-CD47-D762-F5F6-D2F10BF196DD}"/>
              </a:ext>
            </a:extLst>
          </p:cNvPr>
          <p:cNvSpPr>
            <a:spLocks noGrp="1"/>
          </p:cNvSpPr>
          <p:nvPr>
            <p:ph type="title"/>
          </p:nvPr>
        </p:nvSpPr>
        <p:spPr/>
        <p:txBody>
          <a:bodyPr/>
          <a:lstStyle/>
          <a:p>
            <a:r>
              <a:rPr lang="en-IE" noProof="0"/>
              <a:t>Appendix</a:t>
            </a:r>
          </a:p>
        </p:txBody>
      </p:sp>
      <p:sp>
        <p:nvSpPr>
          <p:cNvPr id="4" name="Slide Number Placeholder 3">
            <a:extLst>
              <a:ext uri="{FF2B5EF4-FFF2-40B4-BE49-F238E27FC236}">
                <a16:creationId xmlns:a16="http://schemas.microsoft.com/office/drawing/2014/main" id="{4A737911-B365-A9A2-030C-E9BE401BD54B}"/>
              </a:ext>
            </a:extLst>
          </p:cNvPr>
          <p:cNvSpPr>
            <a:spLocks noGrp="1"/>
          </p:cNvSpPr>
          <p:nvPr>
            <p:ph type="sldNum" sz="quarter" idx="4"/>
          </p:nvPr>
        </p:nvSpPr>
        <p:spPr/>
        <p:txBody>
          <a:bodyPr/>
          <a:lstStyle/>
          <a:p>
            <a:fld id="{B6ED98BD-9FE7-5144-8ABD-845F1AC4694B}" type="slidenum">
              <a:rPr lang="en-IE" noProof="0" smtClean="0"/>
              <a:pPr/>
              <a:t>43</a:t>
            </a:fld>
            <a:endParaRPr lang="en-IE" noProof="0"/>
          </a:p>
        </p:txBody>
      </p:sp>
    </p:spTree>
    <p:extLst>
      <p:ext uri="{BB962C8B-B14F-4D97-AF65-F5344CB8AC3E}">
        <p14:creationId xmlns:p14="http://schemas.microsoft.com/office/powerpoint/2010/main" val="3102669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6543-3F98-DA2F-19D5-A4F31B017863}"/>
              </a:ext>
            </a:extLst>
          </p:cNvPr>
          <p:cNvSpPr>
            <a:spLocks noGrp="1"/>
          </p:cNvSpPr>
          <p:nvPr>
            <p:ph type="ctrTitle"/>
          </p:nvPr>
        </p:nvSpPr>
        <p:spPr/>
        <p:txBody>
          <a:bodyPr/>
          <a:lstStyle/>
          <a:p>
            <a:r>
              <a:rPr lang="en-IE"/>
              <a:t>List of Acronyms</a:t>
            </a:r>
            <a:r>
              <a:rPr lang="en-IE" noProof="0"/>
              <a:t>:</a:t>
            </a:r>
            <a:br>
              <a:rPr lang="en-IE" noProof="0"/>
            </a:br>
            <a:br>
              <a:rPr lang="en-IE" noProof="0"/>
            </a:br>
            <a:endParaRPr lang="en-IE" b="0" noProof="0"/>
          </a:p>
        </p:txBody>
      </p:sp>
      <p:sp>
        <p:nvSpPr>
          <p:cNvPr id="3" name="Content Placeholder 2">
            <a:extLst>
              <a:ext uri="{FF2B5EF4-FFF2-40B4-BE49-F238E27FC236}">
                <a16:creationId xmlns:a16="http://schemas.microsoft.com/office/drawing/2014/main" id="{2D36BB8C-B982-B5C1-84CE-6F7AD346F5D7}"/>
              </a:ext>
            </a:extLst>
          </p:cNvPr>
          <p:cNvSpPr>
            <a:spLocks noGrp="1"/>
          </p:cNvSpPr>
          <p:nvPr>
            <p:ph sz="quarter" idx="10"/>
          </p:nvPr>
        </p:nvSpPr>
        <p:spPr>
          <a:xfrm>
            <a:off x="413068" y="827508"/>
            <a:ext cx="5682932" cy="5727582"/>
          </a:xfrm>
        </p:spPr>
        <p:txBody>
          <a:bodyPr/>
          <a:lstStyle/>
          <a:p>
            <a:pPr algn="l" fontAlgn="base"/>
            <a:r>
              <a:rPr lang="en-IE" sz="1400" b="1" noProof="0"/>
              <a:t>ACER – </a:t>
            </a:r>
            <a:r>
              <a:rPr lang="en-IE" sz="1400" noProof="0"/>
              <a:t>Agency for the Cooperation of Energy Regulators</a:t>
            </a:r>
          </a:p>
          <a:p>
            <a:pPr algn="l" fontAlgn="base"/>
            <a:r>
              <a:rPr lang="en-IE" sz="1400" b="1" noProof="0" dirty="0"/>
              <a:t>CACM – </a:t>
            </a:r>
            <a:r>
              <a:rPr lang="en-IE" sz="1400" noProof="0" dirty="0"/>
              <a:t>Capacity Allocation and Congestion Management</a:t>
            </a:r>
          </a:p>
          <a:p>
            <a:pPr algn="l" fontAlgn="base"/>
            <a:r>
              <a:rPr lang="en-IE" sz="1400" b="1" noProof="0" dirty="0"/>
              <a:t>CBAM – </a:t>
            </a:r>
            <a:r>
              <a:rPr lang="en-IE" sz="1400" noProof="0" dirty="0"/>
              <a:t>Carbon Border Adjustment Mechanism</a:t>
            </a:r>
          </a:p>
          <a:p>
            <a:pPr algn="l" fontAlgn="base"/>
            <a:r>
              <a:rPr lang="en-IE" sz="1400" b="1" noProof="0" dirty="0"/>
              <a:t>CRU – </a:t>
            </a:r>
            <a:r>
              <a:rPr lang="en-IE" sz="1400" noProof="0" dirty="0"/>
              <a:t>Commission for Regulation of Utilities</a:t>
            </a:r>
          </a:p>
          <a:p>
            <a:pPr algn="l" fontAlgn="base"/>
            <a:r>
              <a:rPr lang="en-IE" sz="1400" b="1" noProof="0" dirty="0"/>
              <a:t>DECC - </a:t>
            </a:r>
            <a:r>
              <a:rPr lang="en-IE" sz="1400" noProof="0" dirty="0"/>
              <a:t>Department of Environment, Climate and Communications</a:t>
            </a:r>
          </a:p>
          <a:p>
            <a:pPr algn="l" fontAlgn="base"/>
            <a:r>
              <a:rPr lang="en-IE" sz="1400" b="1" noProof="0" dirty="0"/>
              <a:t>DESNZ – </a:t>
            </a:r>
            <a:r>
              <a:rPr lang="en-IE" sz="1400" noProof="0" dirty="0"/>
              <a:t>Department for Energy Security and Net Zero</a:t>
            </a:r>
          </a:p>
          <a:p>
            <a:pPr algn="l" fontAlgn="base"/>
            <a:r>
              <a:rPr lang="en-IE" sz="1400" b="1" noProof="0" dirty="0"/>
              <a:t>DfE – </a:t>
            </a:r>
            <a:r>
              <a:rPr lang="en-IE" sz="1400" noProof="0" dirty="0"/>
              <a:t>Department for the Economy</a:t>
            </a:r>
          </a:p>
          <a:p>
            <a:pPr algn="l" fontAlgn="base"/>
            <a:r>
              <a:rPr lang="en-IE" sz="1400" b="1" noProof="0" dirty="0"/>
              <a:t>EMD – </a:t>
            </a:r>
            <a:r>
              <a:rPr lang="en-IE" sz="1400" noProof="0" dirty="0"/>
              <a:t>Electricity Market Design</a:t>
            </a:r>
          </a:p>
          <a:p>
            <a:pPr algn="l" fontAlgn="base"/>
            <a:r>
              <a:rPr lang="en-IE" sz="1400" b="1" noProof="0" dirty="0"/>
              <a:t>ENTSO-E - </a:t>
            </a:r>
            <a:r>
              <a:rPr lang="en-IE" sz="1400" noProof="0" dirty="0"/>
              <a:t>European Network of Transmission System Operators for Electricity</a:t>
            </a:r>
          </a:p>
          <a:p>
            <a:pPr algn="l" fontAlgn="base"/>
            <a:r>
              <a:rPr lang="en-IE" sz="1400" b="1" noProof="0" dirty="0"/>
              <a:t>ESB – </a:t>
            </a:r>
            <a:r>
              <a:rPr lang="en-IE" sz="1400" noProof="0" dirty="0"/>
              <a:t>Electricity Supply Board</a:t>
            </a:r>
          </a:p>
          <a:p>
            <a:pPr algn="l" fontAlgn="base"/>
            <a:r>
              <a:rPr lang="en-IE" sz="1400" b="1" noProof="0" dirty="0"/>
              <a:t>ESO – </a:t>
            </a:r>
            <a:r>
              <a:rPr lang="en-IE" sz="1400" noProof="0" dirty="0"/>
              <a:t>Electricity System Operator</a:t>
            </a:r>
          </a:p>
          <a:p>
            <a:pPr algn="l" fontAlgn="base"/>
            <a:r>
              <a:rPr lang="en-IE" sz="1400" b="1" noProof="0" dirty="0"/>
              <a:t>FASS – </a:t>
            </a:r>
            <a:r>
              <a:rPr lang="en-IE" sz="1400" noProof="0" dirty="0"/>
              <a:t>Future Arrangements for System Services</a:t>
            </a:r>
          </a:p>
          <a:p>
            <a:pPr algn="l" fontAlgn="base"/>
            <a:r>
              <a:rPr lang="en-IE" sz="1400" b="1" noProof="0" dirty="0"/>
              <a:t>FCA </a:t>
            </a:r>
            <a:r>
              <a:rPr lang="en-IE" sz="1400" noProof="0" dirty="0"/>
              <a:t>- Forward Capacity Allocation</a:t>
            </a:r>
          </a:p>
          <a:p>
            <a:pPr algn="l" fontAlgn="base"/>
            <a:r>
              <a:rPr lang="en-IE" sz="1400" b="1" noProof="0" dirty="0"/>
              <a:t>FPM – </a:t>
            </a:r>
            <a:r>
              <a:rPr lang="en-IE" sz="1400" noProof="0" dirty="0"/>
              <a:t>Future Power Markets</a:t>
            </a:r>
          </a:p>
          <a:p>
            <a:pPr algn="l" fontAlgn="base"/>
            <a:r>
              <a:rPr lang="en-IE" sz="1400" b="1" noProof="0" dirty="0"/>
              <a:t>FPMDA – </a:t>
            </a:r>
            <a:r>
              <a:rPr lang="en-IE" sz="1400" noProof="0" dirty="0"/>
              <a:t>Future Power Markets Design Authority </a:t>
            </a:r>
          </a:p>
          <a:p>
            <a:pPr algn="l" fontAlgn="base"/>
            <a:r>
              <a:rPr lang="en-IE" sz="1400" b="1" noProof="0" dirty="0"/>
              <a:t>LDES – </a:t>
            </a:r>
            <a:r>
              <a:rPr lang="en-IE" sz="1400" noProof="0" dirty="0"/>
              <a:t>Long Duration Energy Storage</a:t>
            </a:r>
          </a:p>
        </p:txBody>
      </p:sp>
      <p:sp>
        <p:nvSpPr>
          <p:cNvPr id="4" name="Slide Number Placeholder 3">
            <a:extLst>
              <a:ext uri="{FF2B5EF4-FFF2-40B4-BE49-F238E27FC236}">
                <a16:creationId xmlns:a16="http://schemas.microsoft.com/office/drawing/2014/main" id="{BF49591C-81C8-F6FD-0817-92DD13AE42E6}"/>
              </a:ext>
            </a:extLst>
          </p:cNvPr>
          <p:cNvSpPr>
            <a:spLocks noGrp="1"/>
          </p:cNvSpPr>
          <p:nvPr>
            <p:ph type="sldNum" sz="quarter" idx="11"/>
          </p:nvPr>
        </p:nvSpPr>
        <p:spPr/>
        <p:txBody>
          <a:bodyPr/>
          <a:lstStyle/>
          <a:p>
            <a:fld id="{B6ED98BD-9FE7-5144-8ABD-845F1AC4694B}" type="slidenum">
              <a:rPr lang="en-IE" noProof="0" smtClean="0"/>
              <a:pPr/>
              <a:t>44</a:t>
            </a:fld>
            <a:endParaRPr lang="en-IE" noProof="0"/>
          </a:p>
        </p:txBody>
      </p:sp>
      <p:sp>
        <p:nvSpPr>
          <p:cNvPr id="6" name="Content Placeholder 2">
            <a:extLst>
              <a:ext uri="{FF2B5EF4-FFF2-40B4-BE49-F238E27FC236}">
                <a16:creationId xmlns:a16="http://schemas.microsoft.com/office/drawing/2014/main" id="{AFBF2FE2-7EBD-0549-3E44-CD19B8B5EEA0}"/>
              </a:ext>
            </a:extLst>
          </p:cNvPr>
          <p:cNvSpPr txBox="1">
            <a:spLocks/>
          </p:cNvSpPr>
          <p:nvPr/>
        </p:nvSpPr>
        <p:spPr>
          <a:xfrm>
            <a:off x="6214830" y="772171"/>
            <a:ext cx="5682932" cy="5727582"/>
          </a:xfrm>
          <a:prstGeom prst="rect">
            <a:avLst/>
          </a:prstGeom>
        </p:spPr>
        <p:txBody>
          <a:bodyPr vert="horz" lIns="0" tIns="21600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IE" sz="1400" b="1" noProof="0" dirty="0"/>
              <a:t>NESO - </a:t>
            </a:r>
            <a:r>
              <a:rPr lang="en-IE" sz="1400" noProof="0" dirty="0"/>
              <a:t>National Energy and System Operator</a:t>
            </a:r>
          </a:p>
          <a:p>
            <a:pPr algn="l"/>
            <a:r>
              <a:rPr lang="en-IE" sz="1400" b="1" noProof="0" dirty="0"/>
              <a:t>Ofgem – </a:t>
            </a:r>
            <a:r>
              <a:rPr lang="en-IE" sz="1400" noProof="0" dirty="0"/>
              <a:t>Office of Gas and Electricity Markets</a:t>
            </a:r>
          </a:p>
          <a:p>
            <a:pPr algn="l"/>
            <a:r>
              <a:rPr lang="en-IE" sz="1400" b="1" noProof="0" dirty="0"/>
              <a:t>PIR – </a:t>
            </a:r>
            <a:r>
              <a:rPr lang="en-IE" sz="1400" noProof="0" dirty="0"/>
              <a:t>Phased Implementation Roadmap</a:t>
            </a:r>
          </a:p>
          <a:p>
            <a:pPr algn="l"/>
            <a:r>
              <a:rPr lang="en-IE" sz="1400" b="1" noProof="0" dirty="0"/>
              <a:t>RAs – </a:t>
            </a:r>
            <a:r>
              <a:rPr lang="en-IE" sz="1400" noProof="0" dirty="0"/>
              <a:t>Regulatory Authorities </a:t>
            </a:r>
          </a:p>
          <a:p>
            <a:pPr algn="l"/>
            <a:r>
              <a:rPr lang="en-IE" sz="1400" b="1" noProof="0" dirty="0"/>
              <a:t>REMA – </a:t>
            </a:r>
            <a:r>
              <a:rPr lang="en-IE" sz="1400" noProof="0" dirty="0"/>
              <a:t>Review of Electricity Market Arrangements</a:t>
            </a:r>
          </a:p>
          <a:p>
            <a:pPr algn="l"/>
            <a:r>
              <a:rPr lang="en-IE" sz="1400" b="1" noProof="0" dirty="0"/>
              <a:t>REMIT - </a:t>
            </a:r>
            <a:r>
              <a:rPr lang="en-IE" sz="1400" noProof="0" dirty="0"/>
              <a:t>Regulation on Wholesale Energy Market Integrity and Transparency</a:t>
            </a:r>
          </a:p>
          <a:p>
            <a:pPr algn="l"/>
            <a:r>
              <a:rPr lang="en-IE" sz="1400" b="1" noProof="0" dirty="0" err="1"/>
              <a:t>RfQ</a:t>
            </a:r>
            <a:r>
              <a:rPr lang="en-IE" sz="1400" b="1" noProof="0" dirty="0"/>
              <a:t> – </a:t>
            </a:r>
            <a:r>
              <a:rPr lang="en-IE" sz="1400" noProof="0" dirty="0"/>
              <a:t>Request for Quote</a:t>
            </a:r>
          </a:p>
          <a:p>
            <a:pPr algn="l"/>
            <a:r>
              <a:rPr lang="en-IE" sz="1400" b="1" noProof="0" dirty="0"/>
              <a:t>SDP – </a:t>
            </a:r>
            <a:r>
              <a:rPr lang="en-IE" sz="1400" noProof="0" dirty="0"/>
              <a:t>Scheduling and Dispatch Programme</a:t>
            </a:r>
          </a:p>
          <a:p>
            <a:pPr algn="l"/>
            <a:r>
              <a:rPr lang="en-IE" sz="1400" b="1" noProof="0" dirty="0"/>
              <a:t>SEM – </a:t>
            </a:r>
            <a:r>
              <a:rPr lang="en-IE" sz="1400" noProof="0" dirty="0"/>
              <a:t>Single Electricity Market</a:t>
            </a:r>
          </a:p>
          <a:p>
            <a:pPr algn="l"/>
            <a:r>
              <a:rPr lang="en-IE" sz="1400" b="1" noProof="0" dirty="0"/>
              <a:t>SEMC – </a:t>
            </a:r>
            <a:r>
              <a:rPr lang="en-IE" sz="1400" noProof="0" dirty="0"/>
              <a:t>Single Electricity Market Committee</a:t>
            </a:r>
          </a:p>
          <a:p>
            <a:pPr algn="l"/>
            <a:r>
              <a:rPr lang="en-IE" sz="1400" b="1" noProof="0" dirty="0"/>
              <a:t>SEMO – </a:t>
            </a:r>
            <a:r>
              <a:rPr lang="en-IE" sz="1400" noProof="0" dirty="0"/>
              <a:t>Single Electricity Market Operator</a:t>
            </a:r>
          </a:p>
          <a:p>
            <a:pPr algn="l"/>
            <a:r>
              <a:rPr lang="en-IE" sz="1400" b="1" noProof="0" dirty="0"/>
              <a:t>SME - </a:t>
            </a:r>
            <a:r>
              <a:rPr lang="en-IE" sz="1400" noProof="0" dirty="0"/>
              <a:t>Subject Matter Expert</a:t>
            </a:r>
          </a:p>
          <a:p>
            <a:pPr algn="l"/>
            <a:r>
              <a:rPr lang="en-IE" sz="1400" b="1" noProof="0" dirty="0"/>
              <a:t>SMP – </a:t>
            </a:r>
            <a:r>
              <a:rPr lang="en-IE" sz="1400" noProof="0" dirty="0"/>
              <a:t>Strategic Markets Programme</a:t>
            </a:r>
          </a:p>
          <a:p>
            <a:pPr algn="l"/>
            <a:r>
              <a:rPr lang="en-IE" sz="1400" b="1" noProof="0" dirty="0"/>
              <a:t>SONI – </a:t>
            </a:r>
            <a:r>
              <a:rPr lang="en-IE" sz="1400" noProof="0" dirty="0"/>
              <a:t>System Operator for Northern Ireland</a:t>
            </a:r>
          </a:p>
          <a:p>
            <a:pPr algn="l"/>
            <a:r>
              <a:rPr lang="en-IE" sz="1400" b="1" noProof="0" dirty="0"/>
              <a:t>UR – </a:t>
            </a:r>
            <a:r>
              <a:rPr lang="en-IE" sz="1400" noProof="0" dirty="0"/>
              <a:t>Utility Regulator</a:t>
            </a:r>
          </a:p>
        </p:txBody>
      </p:sp>
    </p:spTree>
    <p:extLst>
      <p:ext uri="{BB962C8B-B14F-4D97-AF65-F5344CB8AC3E}">
        <p14:creationId xmlns:p14="http://schemas.microsoft.com/office/powerpoint/2010/main" val="43239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EA23B57-990A-AB8F-7356-C28DE64943F1}"/>
              </a:ext>
            </a:extLst>
          </p:cNvPr>
          <p:cNvPicPr>
            <a:picLocks noChangeAspect="1"/>
          </p:cNvPicPr>
          <p:nvPr/>
        </p:nvPicPr>
        <p:blipFill>
          <a:blip r:embed="rId3"/>
          <a:stretch>
            <a:fillRect/>
          </a:stretch>
        </p:blipFill>
        <p:spPr>
          <a:xfrm>
            <a:off x="7799478" y="1601846"/>
            <a:ext cx="4392522" cy="3519590"/>
          </a:xfrm>
          <a:prstGeom prst="rect">
            <a:avLst/>
          </a:prstGeom>
        </p:spPr>
      </p:pic>
      <p:sp>
        <p:nvSpPr>
          <p:cNvPr id="4" name="Title 3">
            <a:extLst>
              <a:ext uri="{FF2B5EF4-FFF2-40B4-BE49-F238E27FC236}">
                <a16:creationId xmlns:a16="http://schemas.microsoft.com/office/drawing/2014/main" id="{D2D1E65D-CE70-AC12-B72D-B0ACC9B83C08}"/>
              </a:ext>
            </a:extLst>
          </p:cNvPr>
          <p:cNvSpPr>
            <a:spLocks noGrp="1"/>
          </p:cNvSpPr>
          <p:nvPr>
            <p:ph type="ctrTitle"/>
          </p:nvPr>
        </p:nvSpPr>
        <p:spPr/>
        <p:txBody>
          <a:bodyPr/>
          <a:lstStyle/>
          <a:p>
            <a:r>
              <a:rPr lang="en-IE" noProof="0">
                <a:latin typeface="+mn-lt"/>
              </a:rPr>
              <a:t>FPM – Industry Workshop</a:t>
            </a:r>
          </a:p>
        </p:txBody>
      </p:sp>
      <p:sp>
        <p:nvSpPr>
          <p:cNvPr id="5" name="Text Placeholder 4">
            <a:extLst>
              <a:ext uri="{FF2B5EF4-FFF2-40B4-BE49-F238E27FC236}">
                <a16:creationId xmlns:a16="http://schemas.microsoft.com/office/drawing/2014/main" id="{6FA3CD15-2358-D5E8-55A3-40A0E973EC96}"/>
              </a:ext>
            </a:extLst>
          </p:cNvPr>
          <p:cNvSpPr>
            <a:spLocks noGrp="1"/>
          </p:cNvSpPr>
          <p:nvPr>
            <p:ph sz="quarter" idx="10"/>
          </p:nvPr>
        </p:nvSpPr>
        <p:spPr>
          <a:xfrm>
            <a:off x="407988" y="647700"/>
            <a:ext cx="11088688" cy="5173663"/>
          </a:xfrm>
        </p:spPr>
        <p:txBody>
          <a:bodyPr/>
          <a:lstStyle/>
          <a:p>
            <a:pPr algn="l"/>
            <a:r>
              <a:rPr lang="en-IE" sz="1800" noProof="0"/>
              <a:t>Setting Expectations</a:t>
            </a:r>
          </a:p>
        </p:txBody>
      </p:sp>
      <p:sp>
        <p:nvSpPr>
          <p:cNvPr id="10" name="Rectangle 9">
            <a:extLst>
              <a:ext uri="{FF2B5EF4-FFF2-40B4-BE49-F238E27FC236}">
                <a16:creationId xmlns:a16="http://schemas.microsoft.com/office/drawing/2014/main" id="{D1F7330C-4774-8DE2-8991-E66FE14EC9AF}"/>
              </a:ext>
            </a:extLst>
          </p:cNvPr>
          <p:cNvSpPr/>
          <p:nvPr/>
        </p:nvSpPr>
        <p:spPr>
          <a:xfrm>
            <a:off x="671769" y="1429696"/>
            <a:ext cx="6133632" cy="391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rPr>
              <a:t>Meeting </a:t>
            </a:r>
            <a:r>
              <a:rPr lang="en-IE" noProof="0">
                <a:solidFill>
                  <a:srgbClr val="FFFFFF"/>
                </a:solidFill>
                <a:latin typeface="Trebuchet MS" panose="020B0603020202020204"/>
              </a:rPr>
              <a:t>Guidelines</a:t>
            </a: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14" name="Group 13">
            <a:extLst>
              <a:ext uri="{FF2B5EF4-FFF2-40B4-BE49-F238E27FC236}">
                <a16:creationId xmlns:a16="http://schemas.microsoft.com/office/drawing/2014/main" id="{304E3813-0AD1-F8D9-7F32-995DCEB18E16}"/>
              </a:ext>
            </a:extLst>
          </p:cNvPr>
          <p:cNvGrpSpPr/>
          <p:nvPr/>
        </p:nvGrpSpPr>
        <p:grpSpPr>
          <a:xfrm>
            <a:off x="515337" y="1317580"/>
            <a:ext cx="623023" cy="615632"/>
            <a:chOff x="2629868" y="5201707"/>
            <a:chExt cx="1440000" cy="1440000"/>
          </a:xfrm>
        </p:grpSpPr>
        <p:sp>
          <p:nvSpPr>
            <p:cNvPr id="13" name="Flowchart: Connector 12">
              <a:extLst>
                <a:ext uri="{FF2B5EF4-FFF2-40B4-BE49-F238E27FC236}">
                  <a16:creationId xmlns:a16="http://schemas.microsoft.com/office/drawing/2014/main" id="{DF07F87D-C13A-557B-3AB8-0AD17DF2609B}"/>
                </a:ext>
              </a:extLst>
            </p:cNvPr>
            <p:cNvSpPr/>
            <p:nvPr/>
          </p:nvSpPr>
          <p:spPr>
            <a:xfrm>
              <a:off x="2629868" y="5201707"/>
              <a:ext cx="1440000" cy="1440000"/>
            </a:xfrm>
            <a:prstGeom prst="flowChartConnector">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2" name="Graphic 11" descr="Police female with solid fill">
              <a:extLst>
                <a:ext uri="{FF2B5EF4-FFF2-40B4-BE49-F238E27FC236}">
                  <a16:creationId xmlns:a16="http://schemas.microsoft.com/office/drawing/2014/main" id="{C400C84A-A088-821D-904C-9C26A3242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2668" y="5464507"/>
              <a:ext cx="914400" cy="914400"/>
            </a:xfrm>
            <a:prstGeom prst="rect">
              <a:avLst/>
            </a:prstGeom>
          </p:spPr>
        </p:pic>
      </p:grpSp>
      <p:sp>
        <p:nvSpPr>
          <p:cNvPr id="15" name="Rectangle 14">
            <a:extLst>
              <a:ext uri="{FF2B5EF4-FFF2-40B4-BE49-F238E27FC236}">
                <a16:creationId xmlns:a16="http://schemas.microsoft.com/office/drawing/2014/main" id="{ADA271D9-96B9-2552-1C35-E4487E2767BC}"/>
              </a:ext>
            </a:extLst>
          </p:cNvPr>
          <p:cNvSpPr/>
          <p:nvPr/>
        </p:nvSpPr>
        <p:spPr>
          <a:xfrm>
            <a:off x="669285" y="1822944"/>
            <a:ext cx="7518048" cy="44307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180000" rIns="91440" bIns="45720" rtlCol="0" anchor="t"/>
          <a:lstStyle/>
          <a:p>
            <a:pPr marL="342900" lvl="0" indent="-342900">
              <a:spcAft>
                <a:spcPts val="600"/>
              </a:spcAft>
              <a:buFont typeface="+mj-lt"/>
              <a:buAutoNum type="arabicPeriod"/>
              <a:defRPr/>
            </a:pPr>
            <a:r>
              <a:rPr lang="en-IE" b="1" noProof="0">
                <a:solidFill>
                  <a:srgbClr val="000000"/>
                </a:solidFill>
              </a:rPr>
              <a:t>Engage Fully</a:t>
            </a:r>
            <a:r>
              <a:rPr lang="en-IE" noProof="0">
                <a:solidFill>
                  <a:srgbClr val="000000"/>
                </a:solidFill>
              </a:rPr>
              <a:t>: </a:t>
            </a:r>
          </a:p>
          <a:p>
            <a:pPr marL="800100" lvl="1" indent="-342900">
              <a:spcAft>
                <a:spcPts val="600"/>
              </a:spcAft>
              <a:buFont typeface="Arial" panose="020B0604020202020204" pitchFamily="34" charset="0"/>
              <a:buChar char="•"/>
              <a:defRPr/>
            </a:pPr>
            <a:r>
              <a:rPr lang="en-IE" sz="1600" noProof="0">
                <a:solidFill>
                  <a:srgbClr val="000000"/>
                </a:solidFill>
              </a:rPr>
              <a:t>This session is for you!</a:t>
            </a:r>
          </a:p>
          <a:p>
            <a:pPr marL="800100" lvl="1" indent="-342900">
              <a:spcAft>
                <a:spcPts val="600"/>
              </a:spcAft>
              <a:buFont typeface="Arial" panose="020B0604020202020204" pitchFamily="34" charset="0"/>
              <a:buChar char="•"/>
              <a:defRPr/>
            </a:pPr>
            <a:r>
              <a:rPr lang="en-IE" sz="1600" noProof="0">
                <a:solidFill>
                  <a:srgbClr val="000000"/>
                </a:solidFill>
              </a:rPr>
              <a:t>Actively listen and ask questions when appropriate.</a:t>
            </a:r>
          </a:p>
          <a:p>
            <a:pPr marL="342900" lvl="0" indent="-342900">
              <a:spcAft>
                <a:spcPts val="600"/>
              </a:spcAft>
              <a:buFont typeface="+mj-lt"/>
              <a:buAutoNum type="arabicPeriod"/>
              <a:defRPr/>
            </a:pPr>
            <a:r>
              <a:rPr lang="en-IE" b="1" noProof="0">
                <a:solidFill>
                  <a:srgbClr val="000000"/>
                </a:solidFill>
              </a:rPr>
              <a:t>Be Respectful</a:t>
            </a:r>
            <a:r>
              <a:rPr lang="en-IE" noProof="0">
                <a:solidFill>
                  <a:srgbClr val="000000"/>
                </a:solidFill>
              </a:rPr>
              <a:t>: </a:t>
            </a:r>
          </a:p>
          <a:p>
            <a:pPr marL="800100" lvl="1" indent="-342900">
              <a:spcAft>
                <a:spcPts val="600"/>
              </a:spcAft>
              <a:buFont typeface="Arial" panose="020B0604020202020204" pitchFamily="34" charset="0"/>
              <a:buChar char="•"/>
              <a:defRPr/>
            </a:pPr>
            <a:r>
              <a:rPr lang="en-IE" sz="1600" noProof="0">
                <a:solidFill>
                  <a:srgbClr val="000000"/>
                </a:solidFill>
              </a:rPr>
              <a:t>Don’t interrupt or talk over others. </a:t>
            </a:r>
          </a:p>
          <a:p>
            <a:pPr marL="800100" lvl="1" indent="-342900">
              <a:spcAft>
                <a:spcPts val="600"/>
              </a:spcAft>
              <a:buFont typeface="Arial" panose="020B0604020202020204" pitchFamily="34" charset="0"/>
              <a:buChar char="•"/>
              <a:defRPr/>
            </a:pPr>
            <a:r>
              <a:rPr lang="en-IE" sz="1600" noProof="0">
                <a:solidFill>
                  <a:srgbClr val="000000"/>
                </a:solidFill>
              </a:rPr>
              <a:t>Allow everyone the time and space to participate in the discussion. </a:t>
            </a:r>
          </a:p>
          <a:p>
            <a:pPr marL="342900" indent="-342900">
              <a:spcAft>
                <a:spcPts val="600"/>
              </a:spcAft>
              <a:buFont typeface="+mj-lt"/>
              <a:buAutoNum type="arabicPeriod"/>
              <a:defRPr/>
            </a:pPr>
            <a:r>
              <a:rPr lang="en-IE" b="1" noProof="0">
                <a:solidFill>
                  <a:srgbClr val="000000"/>
                </a:solidFill>
              </a:rPr>
              <a:t>Stay on Topic</a:t>
            </a:r>
            <a:r>
              <a:rPr lang="en-IE" noProof="0">
                <a:solidFill>
                  <a:srgbClr val="000000"/>
                </a:solidFill>
              </a:rPr>
              <a:t>: </a:t>
            </a:r>
          </a:p>
          <a:p>
            <a:pPr marL="800100" lvl="1" indent="-342900">
              <a:spcAft>
                <a:spcPts val="600"/>
              </a:spcAft>
              <a:buFont typeface="Arial" panose="020B0604020202020204" pitchFamily="34" charset="0"/>
              <a:buChar char="•"/>
              <a:defRPr/>
            </a:pPr>
            <a:r>
              <a:rPr lang="en-IE" sz="1600" noProof="0">
                <a:solidFill>
                  <a:srgbClr val="000000"/>
                </a:solidFill>
              </a:rPr>
              <a:t>Keep the discussion focused on Future Power Markets programme. </a:t>
            </a:r>
          </a:p>
          <a:p>
            <a:pPr marL="800100" lvl="1" indent="-342900">
              <a:spcAft>
                <a:spcPts val="600"/>
              </a:spcAft>
              <a:buFont typeface="Arial" panose="020B0604020202020204" pitchFamily="34" charset="0"/>
              <a:buChar char="•"/>
              <a:defRPr/>
            </a:pPr>
            <a:r>
              <a:rPr lang="en-IE" sz="1600" noProof="0">
                <a:solidFill>
                  <a:srgbClr val="000000"/>
                </a:solidFill>
              </a:rPr>
              <a:t>Save unrelated questions or comments for follow-up.</a:t>
            </a:r>
          </a:p>
          <a:p>
            <a:pPr marL="342900" indent="-342900">
              <a:spcAft>
                <a:spcPts val="600"/>
              </a:spcAft>
              <a:buFont typeface="+mj-lt"/>
              <a:buAutoNum type="arabicPeriod"/>
              <a:defRPr/>
            </a:pPr>
            <a:r>
              <a:rPr lang="en-IE" b="1" noProof="0">
                <a:solidFill>
                  <a:srgbClr val="000000"/>
                </a:solidFill>
              </a:rPr>
              <a:t>Be Time-Aware:</a:t>
            </a:r>
          </a:p>
          <a:p>
            <a:pPr marL="800100" lvl="1" indent="-342900">
              <a:spcAft>
                <a:spcPts val="600"/>
              </a:spcAft>
              <a:buFont typeface="Arial" panose="020B0604020202020204" pitchFamily="34" charset="0"/>
              <a:buChar char="•"/>
              <a:defRPr/>
            </a:pPr>
            <a:r>
              <a:rPr lang="en-IE" sz="1600" noProof="0">
                <a:solidFill>
                  <a:srgbClr val="000000"/>
                </a:solidFill>
              </a:rPr>
              <a:t>Questions are welcome but will be </a:t>
            </a:r>
            <a:r>
              <a:rPr lang="en-IE" sz="1600" b="1" noProof="0">
                <a:solidFill>
                  <a:srgbClr val="000000"/>
                </a:solidFill>
              </a:rPr>
              <a:t>time-limited.</a:t>
            </a:r>
            <a:endParaRPr lang="en-IE" sz="1600" noProof="0">
              <a:solidFill>
                <a:srgbClr val="000000"/>
              </a:solidFill>
            </a:endParaRPr>
          </a:p>
        </p:txBody>
      </p:sp>
      <p:sp>
        <p:nvSpPr>
          <p:cNvPr id="2" name="Slide Number Placeholder 1">
            <a:extLst>
              <a:ext uri="{FF2B5EF4-FFF2-40B4-BE49-F238E27FC236}">
                <a16:creationId xmlns:a16="http://schemas.microsoft.com/office/drawing/2014/main" id="{8AB0C4BE-49D6-F765-D27D-C0B684637F7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9213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90ED-E5DA-E3AD-65F3-98F3C46F7B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A24AF5-48B8-9255-672E-1BF5D1922691}"/>
              </a:ext>
            </a:extLst>
          </p:cNvPr>
          <p:cNvSpPr>
            <a:spLocks noGrp="1"/>
          </p:cNvSpPr>
          <p:nvPr>
            <p:ph type="ctrTitle"/>
          </p:nvPr>
        </p:nvSpPr>
        <p:spPr/>
        <p:txBody>
          <a:bodyPr/>
          <a:lstStyle/>
          <a:p>
            <a:r>
              <a:rPr lang="en-IE" sz="2400" noProof="0"/>
              <a:t>FPM: Industry Workshop (2</a:t>
            </a:r>
            <a:r>
              <a:rPr lang="en-IE" sz="2400"/>
              <a:t>1</a:t>
            </a:r>
            <a:r>
              <a:rPr lang="en-IE" sz="2400" baseline="30000"/>
              <a:t>st</a:t>
            </a:r>
            <a:r>
              <a:rPr lang="en-IE" sz="2400" noProof="0"/>
              <a:t> August 2025)</a:t>
            </a:r>
            <a:br>
              <a:rPr lang="en-IE" sz="2400" noProof="0"/>
            </a:br>
            <a:br>
              <a:rPr lang="en-IE" sz="2400" noProof="0"/>
            </a:br>
            <a:r>
              <a:rPr lang="en-IE" noProof="0"/>
              <a:t>Agenda for today’s workshop</a:t>
            </a:r>
            <a:endParaRPr lang="en-IE" sz="2400" noProof="0"/>
          </a:p>
        </p:txBody>
      </p:sp>
      <p:graphicFrame>
        <p:nvGraphicFramePr>
          <p:cNvPr id="7" name="Table 7">
            <a:extLst>
              <a:ext uri="{FF2B5EF4-FFF2-40B4-BE49-F238E27FC236}">
                <a16:creationId xmlns:a16="http://schemas.microsoft.com/office/drawing/2014/main" id="{9F070BDD-33C0-FD18-720D-7D798495CCF9}"/>
              </a:ext>
            </a:extLst>
          </p:cNvPr>
          <p:cNvGraphicFramePr>
            <a:graphicFrameLocks noGrp="1"/>
          </p:cNvGraphicFramePr>
          <p:nvPr>
            <p:extLst>
              <p:ext uri="{D42A27DB-BD31-4B8C-83A1-F6EECF244321}">
                <p14:modId xmlns:p14="http://schemas.microsoft.com/office/powerpoint/2010/main" val="3222078992"/>
              </p:ext>
            </p:extLst>
          </p:nvPr>
        </p:nvGraphicFramePr>
        <p:xfrm>
          <a:off x="413068" y="1404231"/>
          <a:ext cx="11083609" cy="3922265"/>
        </p:xfrm>
        <a:graphic>
          <a:graphicData uri="http://schemas.openxmlformats.org/drawingml/2006/table">
            <a:tbl>
              <a:tblPr firstRow="1" bandRow="1" bandCol="1">
                <a:tableStyleId>{69012ECD-51FC-41F1-AA8D-1B2483CD663E}</a:tableStyleId>
              </a:tblPr>
              <a:tblGrid>
                <a:gridCol w="1185982">
                  <a:extLst>
                    <a:ext uri="{9D8B030D-6E8A-4147-A177-3AD203B41FA5}">
                      <a16:colId xmlns:a16="http://schemas.microsoft.com/office/drawing/2014/main" val="832718839"/>
                    </a:ext>
                  </a:extLst>
                </a:gridCol>
                <a:gridCol w="5082315">
                  <a:extLst>
                    <a:ext uri="{9D8B030D-6E8A-4147-A177-3AD203B41FA5}">
                      <a16:colId xmlns:a16="http://schemas.microsoft.com/office/drawing/2014/main" val="3592364009"/>
                    </a:ext>
                  </a:extLst>
                </a:gridCol>
                <a:gridCol w="4815312">
                  <a:extLst>
                    <a:ext uri="{9D8B030D-6E8A-4147-A177-3AD203B41FA5}">
                      <a16:colId xmlns:a16="http://schemas.microsoft.com/office/drawing/2014/main" val="4067288756"/>
                    </a:ext>
                  </a:extLst>
                </a:gridCol>
              </a:tblGrid>
              <a:tr h="429695">
                <a:tc>
                  <a:txBody>
                    <a:bodyPr/>
                    <a:lstStyle/>
                    <a:p>
                      <a:r>
                        <a:rPr lang="en-IE" sz="1200" noProof="0"/>
                        <a:t>Time</a:t>
                      </a:r>
                    </a:p>
                  </a:txBody>
                  <a:tcPr marL="45720" marR="45720" anchor="ctr"/>
                </a:tc>
                <a:tc>
                  <a:txBody>
                    <a:bodyPr/>
                    <a:lstStyle/>
                    <a:p>
                      <a:pPr lvl="0">
                        <a:buNone/>
                      </a:pPr>
                      <a:r>
                        <a:rPr lang="en-IE" sz="1400" noProof="0"/>
                        <a:t>Segment/Programme</a:t>
                      </a:r>
                    </a:p>
                  </a:txBody>
                  <a:tcPr marL="45720" marR="45720" anchor="ctr"/>
                </a:tc>
                <a:tc>
                  <a:txBody>
                    <a:bodyPr/>
                    <a:lstStyle/>
                    <a:p>
                      <a:pPr lvl="0">
                        <a:buNone/>
                      </a:pPr>
                      <a:r>
                        <a:rPr lang="en-IE" sz="1400" b="1" i="0" u="none" strike="noStrike" noProof="0">
                          <a:solidFill>
                            <a:srgbClr val="FFFFFF"/>
                          </a:solidFill>
                          <a:latin typeface="Trebuchet MS"/>
                        </a:rPr>
                        <a:t>Topic Detail</a:t>
                      </a:r>
                      <a:endParaRPr lang="en-IE" sz="1400" noProof="0"/>
                    </a:p>
                  </a:txBody>
                  <a:tcPr marL="45720" marR="45720" anchor="ctr"/>
                </a:tc>
                <a:extLst>
                  <a:ext uri="{0D108BD9-81ED-4DB2-BD59-A6C34878D82A}">
                    <a16:rowId xmlns:a16="http://schemas.microsoft.com/office/drawing/2014/main" val="1615845193"/>
                  </a:ext>
                </a:extLst>
              </a:tr>
              <a:tr h="429695">
                <a:tc>
                  <a:txBody>
                    <a:bodyPr/>
                    <a:lstStyle/>
                    <a:p>
                      <a:pPr lvl="0">
                        <a:buNone/>
                      </a:pPr>
                      <a:r>
                        <a:rPr lang="en-IE" sz="1200" noProof="0"/>
                        <a:t>10:00 – 10:05</a:t>
                      </a:r>
                    </a:p>
                  </a:txBody>
                  <a:tcPr marL="45720" marR="45720" anchor="ctr"/>
                </a:tc>
                <a:tc>
                  <a:txBody>
                    <a:bodyPr/>
                    <a:lstStyle/>
                    <a:p>
                      <a:r>
                        <a:rPr lang="en-IE" sz="1200" noProof="0"/>
                        <a:t>Introduction &amp; Housekeeping</a:t>
                      </a:r>
                    </a:p>
                  </a:txBody>
                  <a:tcPr marL="45720" marR="45720" anchor="ctr"/>
                </a:tc>
                <a:tc>
                  <a:txBody>
                    <a:bodyPr/>
                    <a:lstStyle/>
                    <a:p>
                      <a:pPr marL="171450" lvl="0" indent="-171450">
                        <a:buFont typeface="Arial" panose="020B0604020202020204" pitchFamily="34" charset="0"/>
                        <a:buChar char="•"/>
                      </a:pPr>
                      <a:r>
                        <a:rPr lang="en-IE" sz="1200" noProof="0"/>
                        <a:t>An intro to the agenda and meeting guidelines</a:t>
                      </a:r>
                    </a:p>
                  </a:txBody>
                  <a:tcPr marL="45720" marR="45720" anchor="ctr"/>
                </a:tc>
                <a:extLst>
                  <a:ext uri="{0D108BD9-81ED-4DB2-BD59-A6C34878D82A}">
                    <a16:rowId xmlns:a16="http://schemas.microsoft.com/office/drawing/2014/main" val="2652992413"/>
                  </a:ext>
                </a:extLst>
              </a:tr>
              <a:tr h="429695">
                <a:tc>
                  <a:txBody>
                    <a:bodyPr/>
                    <a:lstStyle/>
                    <a:p>
                      <a:pPr lvl="0">
                        <a:buNone/>
                      </a:pPr>
                      <a:r>
                        <a:rPr lang="en-IE" sz="1200" noProof="0"/>
                        <a:t>10:05 – 10:25</a:t>
                      </a: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Scheduling &amp; Dispatch Programme (SDP) </a:t>
                      </a:r>
                    </a:p>
                  </a:txBody>
                  <a:tcPr marL="45720" marR="45720" anchor="ctr"/>
                </a:tc>
                <a:tc>
                  <a:txBody>
                    <a:bodyPr/>
                    <a:lstStyle/>
                    <a:p>
                      <a:pPr marL="171450" lvl="0" indent="-171450" algn="l">
                        <a:lnSpc>
                          <a:spcPct val="100000"/>
                        </a:lnSpc>
                        <a:spcBef>
                          <a:spcPts val="0"/>
                        </a:spcBef>
                        <a:spcAft>
                          <a:spcPts val="0"/>
                        </a:spcAft>
                        <a:buFont typeface="Arial" panose="020B0604020202020204" pitchFamily="34" charset="0"/>
                        <a:buChar char="•"/>
                      </a:pPr>
                      <a:r>
                        <a:rPr lang="en-IE" sz="1200" b="0" i="0" u="none" strike="noStrike" kern="1200" noProof="0">
                          <a:solidFill>
                            <a:schemeClr val="tx1"/>
                          </a:solidFill>
                        </a:rPr>
                        <a:t>A general programme update</a:t>
                      </a:r>
                    </a:p>
                    <a:p>
                      <a:pPr marL="171450" lvl="0" indent="-171450" algn="l">
                        <a:lnSpc>
                          <a:spcPct val="100000"/>
                        </a:lnSpc>
                        <a:spcBef>
                          <a:spcPts val="0"/>
                        </a:spcBef>
                        <a:spcAft>
                          <a:spcPts val="0"/>
                        </a:spcAft>
                        <a:buFont typeface="Arial" panose="020B0604020202020204" pitchFamily="34" charset="0"/>
                        <a:buChar char="•"/>
                      </a:pPr>
                      <a:r>
                        <a:rPr lang="en-GB" sz="1200" b="0" i="0" u="none" strike="noStrike" kern="1200">
                          <a:solidFill>
                            <a:schemeClr val="tx1"/>
                          </a:solidFill>
                          <a:latin typeface="+mn-lt"/>
                          <a:ea typeface="+mn-ea"/>
                          <a:cs typeface="+mn-cs"/>
                        </a:rPr>
                        <a:t>Battery PN Feasibility Check Walk-Through</a:t>
                      </a:r>
                      <a:endParaRPr lang="en-IE" sz="1200" b="0" i="0" u="none" strike="noStrike" kern="1200" noProof="0">
                        <a:solidFill>
                          <a:schemeClr val="tx1"/>
                        </a:solidFill>
                        <a:latin typeface="+mn-lt"/>
                        <a:ea typeface="+mn-ea"/>
                        <a:cs typeface="+mn-cs"/>
                      </a:endParaRPr>
                    </a:p>
                  </a:txBody>
                  <a:tcPr marL="45720" marR="45720" anchor="ctr"/>
                </a:tc>
                <a:extLst>
                  <a:ext uri="{0D108BD9-81ED-4DB2-BD59-A6C34878D82A}">
                    <a16:rowId xmlns:a16="http://schemas.microsoft.com/office/drawing/2014/main" val="1870211663"/>
                  </a:ext>
                </a:extLst>
              </a:tr>
              <a:tr h="429695">
                <a:tc>
                  <a:txBody>
                    <a:bodyPr/>
                    <a:lstStyle/>
                    <a:p>
                      <a:pPr lvl="0">
                        <a:buNone/>
                      </a:pPr>
                      <a:r>
                        <a:rPr lang="en-GB" sz="1200" noProof="0"/>
                        <a:t>10:25 – 10:40</a:t>
                      </a:r>
                      <a:endParaRPr lang="en-IE" sz="1200" noProof="0"/>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Future Arrangements for System Services (FASS) </a:t>
                      </a:r>
                    </a:p>
                  </a:txBody>
                  <a:tcPr marL="45720" marR="45720" anchor="ct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A general programme update</a:t>
                      </a:r>
                      <a:endParaRPr lang="en-US" sz="1200"/>
                    </a:p>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High-level synopsis of parameters and scalars consultation</a:t>
                      </a:r>
                      <a:endParaRPr lang="en-IE" sz="1200" noProof="0"/>
                    </a:p>
                  </a:txBody>
                  <a:tcPr marL="45720" marR="45720" anchor="ctr"/>
                </a:tc>
                <a:extLst>
                  <a:ext uri="{0D108BD9-81ED-4DB2-BD59-A6C34878D82A}">
                    <a16:rowId xmlns:a16="http://schemas.microsoft.com/office/drawing/2014/main" val="902803679"/>
                  </a:ext>
                </a:extLst>
              </a:tr>
              <a:tr h="429695">
                <a:tc>
                  <a:txBody>
                    <a:bodyPr/>
                    <a:lstStyle/>
                    <a:p>
                      <a:pPr lvl="0">
                        <a:buNone/>
                      </a:pPr>
                      <a:r>
                        <a:rPr lang="en-GB" sz="1200" noProof="0"/>
                        <a:t>10:40 – 10:50</a:t>
                      </a:r>
                      <a:endParaRPr lang="en-IE" sz="1200" noProof="0"/>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Strategic Markets Programme (SMP)</a:t>
                      </a:r>
                    </a:p>
                  </a:txBody>
                  <a:tcPr marL="45720" marR="45720" anchor="ctr"/>
                </a:tc>
                <a:tc>
                  <a:txBody>
                    <a:bodyPr/>
                    <a:lstStyle/>
                    <a:p>
                      <a:pPr marL="171450" lvl="0" indent="-171450" algn="l">
                        <a:lnSpc>
                          <a:spcPct val="100000"/>
                        </a:lnSpc>
                        <a:spcBef>
                          <a:spcPts val="0"/>
                        </a:spcBef>
                        <a:spcAft>
                          <a:spcPts val="0"/>
                        </a:spcAft>
                        <a:buFont typeface="Arial"/>
                        <a:buChar cha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endParaRPr>
                    </a:p>
                  </a:txBody>
                  <a:tcPr marL="45720" marR="45720" anchor="ctr"/>
                </a:tc>
                <a:extLst>
                  <a:ext uri="{0D108BD9-81ED-4DB2-BD59-A6C34878D82A}">
                    <a16:rowId xmlns:a16="http://schemas.microsoft.com/office/drawing/2014/main" val="3346007068"/>
                  </a:ext>
                </a:extLst>
              </a:tr>
              <a:tr h="429695">
                <a:tc>
                  <a:txBody>
                    <a:bodyPr/>
                    <a:lstStyle/>
                    <a:p>
                      <a:pPr lvl="0">
                        <a:buNone/>
                      </a:pPr>
                      <a:r>
                        <a:rPr lang="en-GB" sz="1200" noProof="0"/>
                        <a:t>10:50 – 11:00</a:t>
                      </a:r>
                      <a:endParaRPr lang="en-IE" sz="1200" noProof="0"/>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noProof="0">
                          <a:solidFill>
                            <a:schemeClr val="tx1"/>
                          </a:solidFill>
                          <a:latin typeface="+mn-lt"/>
                          <a:ea typeface="+mn-ea"/>
                          <a:cs typeface="+mn-cs"/>
                        </a:rPr>
                        <a:t>Energy Market Policy (EMP) </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IE" sz="1200" b="0" i="0" u="none" strike="noStrike" kern="1200" cap="none" spc="0" normalizeH="0" baseline="0" noProof="0">
                          <a:ln>
                            <a:noFill/>
                          </a:ln>
                          <a:solidFill>
                            <a:srgbClr val="000000"/>
                          </a:solidFill>
                          <a:effectLst/>
                          <a:uLnTx/>
                          <a:uFillTx/>
                          <a:latin typeface="+mn-lt"/>
                          <a:ea typeface="+mn-ea"/>
                          <a:cs typeface="+mn-cs"/>
                        </a:rPr>
                        <a:t>A general programme update </a:t>
                      </a:r>
                      <a:endParaRPr lang="en-IE" sz="1200" b="0" i="0" u="none" strike="noStrike" kern="1200" noProof="0">
                        <a:solidFill>
                          <a:schemeClr val="tx1"/>
                        </a:solidFill>
                        <a:latin typeface="+mn-lt"/>
                      </a:endParaRPr>
                    </a:p>
                  </a:txBody>
                  <a:tcPr marL="45720" marR="45720" anchor="ctr"/>
                </a:tc>
                <a:extLst>
                  <a:ext uri="{0D108BD9-81ED-4DB2-BD59-A6C34878D82A}">
                    <a16:rowId xmlns:a16="http://schemas.microsoft.com/office/drawing/2014/main" val="2467173840"/>
                  </a:ext>
                </a:extLst>
              </a:tr>
              <a:tr h="429695">
                <a:tc>
                  <a:txBody>
                    <a:bodyPr/>
                    <a:lstStyle/>
                    <a:p>
                      <a:pPr marL="0" marR="0" lvl="0" indent="0" algn="l" rtl="0">
                        <a:lnSpc>
                          <a:spcPct val="100000"/>
                        </a:lnSpc>
                        <a:spcBef>
                          <a:spcPts val="0"/>
                        </a:spcBef>
                        <a:spcAft>
                          <a:spcPts val="0"/>
                        </a:spcAft>
                        <a:buClrTx/>
                        <a:buSzTx/>
                        <a:buFontTx/>
                        <a:buNone/>
                      </a:pPr>
                      <a:r>
                        <a:rPr lang="en-IE" sz="1200" b="0" i="0" u="none" strike="noStrike" kern="1200" cap="none" spc="0" normalizeH="0" baseline="0" noProof="0">
                          <a:ln>
                            <a:noFill/>
                          </a:ln>
                          <a:solidFill>
                            <a:srgbClr val="000000"/>
                          </a:solidFill>
                          <a:effectLst/>
                          <a:uLnTx/>
                          <a:uFillTx/>
                          <a:latin typeface="Trebuchet MS" panose="020B0603020202020204"/>
                          <a:ea typeface="+mn-ea"/>
                          <a:cs typeface="+mn-cs"/>
                        </a:rPr>
                        <a:t>11:00 – 11:10</a:t>
                      </a:r>
                      <a:endPar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endParaRPr>
                    </a:p>
                  </a:txBody>
                  <a:tcPr marL="45720" marR="45720"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IE" sz="1200" kern="1200" noProof="0">
                          <a:solidFill>
                            <a:schemeClr val="tx1"/>
                          </a:solidFill>
                          <a:latin typeface="+mn-lt"/>
                          <a:ea typeface="+mn-ea"/>
                          <a:cs typeface="+mn-cs"/>
                        </a:rPr>
                        <a:t>Long Duration Energy Storage (LDES)</a:t>
                      </a:r>
                    </a:p>
                  </a:txBody>
                  <a:tcPr marL="45720" marR="45720" anchor="ctr"/>
                </a:tc>
                <a:tc>
                  <a:txBody>
                    <a:bodyPr/>
                    <a:lstStyle/>
                    <a:p>
                      <a:pPr marL="171450" lvl="0" indent="-171450" algn="l">
                        <a:lnSpc>
                          <a:spcPct val="100000"/>
                        </a:lnSpc>
                        <a:spcBef>
                          <a:spcPts val="0"/>
                        </a:spcBef>
                        <a:spcAft>
                          <a:spcPts val="0"/>
                        </a:spcAft>
                        <a:buClr>
                          <a:srgbClr val="000000"/>
                        </a:buClr>
                        <a:buFont typeface="Arial,Sans-Serif"/>
                        <a:buChar char="•"/>
                      </a:pPr>
                      <a:r>
                        <a:rPr lang="en-IE" sz="1200" b="0" i="0" u="none" strike="noStrike" kern="1200" noProof="0">
                          <a:solidFill>
                            <a:schemeClr val="tx1"/>
                          </a:solidFill>
                          <a:latin typeface="+mn-lt"/>
                          <a:ea typeface="+mn-ea"/>
                          <a:cs typeface="+mn-cs"/>
                        </a:rPr>
                        <a:t>Eirgrid: A general programme update</a:t>
                      </a:r>
                    </a:p>
                  </a:txBody>
                  <a:tcPr marL="45720" marR="45720" anchor="ctr"/>
                </a:tc>
                <a:extLst>
                  <a:ext uri="{0D108BD9-81ED-4DB2-BD59-A6C34878D82A}">
                    <a16:rowId xmlns:a16="http://schemas.microsoft.com/office/drawing/2014/main" val="1205577185"/>
                  </a:ext>
                </a:extLst>
              </a:tr>
              <a:tr h="429695">
                <a:tc>
                  <a:txBody>
                    <a:bodyPr/>
                    <a:lstStyle/>
                    <a:p>
                      <a:pPr marL="0" marR="0" lvl="0" indent="0" algn="l" rtl="0">
                        <a:lnSpc>
                          <a:spcPct val="100000"/>
                        </a:lnSpc>
                        <a:spcBef>
                          <a:spcPts val="0"/>
                        </a:spcBef>
                        <a:spcAft>
                          <a:spcPts val="0"/>
                        </a:spcAft>
                        <a:buClrTx/>
                        <a:buSzTx/>
                        <a:buFontTx/>
                        <a:buNone/>
                      </a:pPr>
                      <a:r>
                        <a:rPr kumimoji="0" lang="en-IE" sz="1200" b="0" i="0" u="none" strike="noStrike" kern="1200" cap="none" spc="0" normalizeH="0" baseline="0" noProof="0">
                          <a:ln>
                            <a:noFill/>
                          </a:ln>
                          <a:solidFill>
                            <a:srgbClr val="000000"/>
                          </a:solidFill>
                          <a:effectLst/>
                          <a:uLnTx/>
                          <a:uFillTx/>
                          <a:latin typeface="Trebuchet MS" panose="020B0603020202020204"/>
                          <a:ea typeface="+mn-ea"/>
                          <a:cs typeface="+mn-cs"/>
                        </a:rPr>
                        <a:t>11:10 - 11:15</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noProof="0">
                          <a:solidFill>
                            <a:schemeClr val="tx1"/>
                          </a:solidFill>
                          <a:latin typeface="+mn-lt"/>
                          <a:ea typeface="+mn-ea"/>
                          <a:cs typeface="+mn-cs"/>
                        </a:rPr>
                        <a:t>SONI: </a:t>
                      </a:r>
                      <a:r>
                        <a:rPr lang="en-US" sz="1200" b="0" i="0" u="none" strike="noStrike" kern="1200">
                          <a:solidFill>
                            <a:schemeClr val="tx1"/>
                          </a:solidFill>
                          <a:latin typeface="+mn-lt"/>
                          <a:ea typeface="+mn-ea"/>
                          <a:cs typeface="+mn-cs"/>
                        </a:rPr>
                        <a:t>Update on Flexibility Needs and LDES</a:t>
                      </a:r>
                    </a:p>
                  </a:txBody>
                  <a:tcPr marL="45720" marR="45720" anchor="ct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Sans-Serif"/>
                        <a:buChar char="•"/>
                        <a:tabLst/>
                        <a:defRPr/>
                      </a:pPr>
                      <a:endParaRPr lang="en-US" sz="1200" b="0" i="0" u="none" strike="noStrike" kern="1200">
                        <a:solidFill>
                          <a:schemeClr val="tx1"/>
                        </a:solidFill>
                        <a:latin typeface="+mn-lt"/>
                        <a:ea typeface="+mn-ea"/>
                        <a:cs typeface="+mn-cs"/>
                      </a:endParaRPr>
                    </a:p>
                  </a:txBody>
                  <a:tcPr marL="45720" marR="45720" anchor="ctr"/>
                </a:tc>
                <a:extLst>
                  <a:ext uri="{0D108BD9-81ED-4DB2-BD59-A6C34878D82A}">
                    <a16:rowId xmlns:a16="http://schemas.microsoft.com/office/drawing/2014/main" val="1254914768"/>
                  </a:ext>
                </a:extLst>
              </a:tr>
              <a:tr h="429695">
                <a:tc>
                  <a:txBody>
                    <a:bodyPr/>
                    <a:lstStyle/>
                    <a:p>
                      <a:pPr lvl="0">
                        <a:buNone/>
                      </a:pPr>
                      <a:r>
                        <a:rPr lang="en-IE" sz="1200" noProof="0">
                          <a:solidFill>
                            <a:schemeClr val="bg1"/>
                          </a:solidFill>
                        </a:rPr>
                        <a:t>11:15 – 11:20</a:t>
                      </a:r>
                      <a:endParaRPr lang="en-IE" sz="1400" noProof="0">
                        <a:solidFill>
                          <a:schemeClr val="bg1"/>
                        </a:solidFill>
                      </a:endParaRPr>
                    </a:p>
                  </a:txBody>
                  <a:tcPr marL="45720" marR="45720" anchor="ctr">
                    <a:solidFill>
                      <a:schemeClr val="bg2"/>
                    </a:solidFill>
                  </a:tcPr>
                </a:tc>
                <a:tc>
                  <a:txBody>
                    <a:bodyPr/>
                    <a:lstStyle/>
                    <a:p>
                      <a:pPr lvl="0">
                        <a:buNone/>
                      </a:pPr>
                      <a:r>
                        <a:rPr lang="en-IE" sz="1400" b="1" i="0" u="none" strike="noStrike" noProof="0">
                          <a:solidFill>
                            <a:schemeClr val="bg1"/>
                          </a:solidFill>
                          <a:latin typeface="Trebuchet MS"/>
                        </a:rPr>
                        <a:t>Event Close</a:t>
                      </a:r>
                      <a:endParaRPr lang="en-IE" sz="1400" noProof="0">
                        <a:solidFill>
                          <a:schemeClr val="bg1"/>
                        </a:solidFill>
                      </a:endParaRPr>
                    </a:p>
                  </a:txBody>
                  <a:tcPr marL="45720" marR="45720" anchor="ctr">
                    <a:solidFill>
                      <a:schemeClr val="bg2"/>
                    </a:solidFill>
                  </a:tcPr>
                </a:tc>
                <a:tc>
                  <a:txBody>
                    <a:bodyPr/>
                    <a:lstStyle/>
                    <a:p>
                      <a:pPr lvl="0">
                        <a:buNone/>
                      </a:pPr>
                      <a:endParaRPr lang="en-IE" sz="1400" noProof="0">
                        <a:solidFill>
                          <a:schemeClr val="bg1"/>
                        </a:solidFill>
                      </a:endParaRPr>
                    </a:p>
                  </a:txBody>
                  <a:tcPr marL="45720" marR="45720" anchor="ctr">
                    <a:solidFill>
                      <a:schemeClr val="bg2"/>
                    </a:solidFill>
                  </a:tcPr>
                </a:tc>
                <a:extLst>
                  <a:ext uri="{0D108BD9-81ED-4DB2-BD59-A6C34878D82A}">
                    <a16:rowId xmlns:a16="http://schemas.microsoft.com/office/drawing/2014/main" val="1812641427"/>
                  </a:ext>
                </a:extLst>
              </a:tr>
            </a:tbl>
          </a:graphicData>
        </a:graphic>
      </p:graphicFrame>
      <p:sp>
        <p:nvSpPr>
          <p:cNvPr id="6" name="TextBox 5">
            <a:extLst>
              <a:ext uri="{FF2B5EF4-FFF2-40B4-BE49-F238E27FC236}">
                <a16:creationId xmlns:a16="http://schemas.microsoft.com/office/drawing/2014/main" id="{7D50FA01-E857-3E95-72A4-F738026CAB8A}"/>
              </a:ext>
            </a:extLst>
          </p:cNvPr>
          <p:cNvSpPr txBox="1"/>
          <p:nvPr/>
        </p:nvSpPr>
        <p:spPr>
          <a:xfrm>
            <a:off x="469893" y="4511899"/>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1" i="0" u="none" strike="noStrike" kern="1200" cap="none" spc="0" normalizeH="0" baseline="0" noProof="0">
              <a:ln>
                <a:noFill/>
              </a:ln>
              <a:solidFill>
                <a:srgbClr val="000000"/>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2" name="Slide Number Placeholder 1">
            <a:extLst>
              <a:ext uri="{FF2B5EF4-FFF2-40B4-BE49-F238E27FC236}">
                <a16:creationId xmlns:a16="http://schemas.microsoft.com/office/drawing/2014/main" id="{DF252BAE-B950-B818-2719-FAC098CC565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IE"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7563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00F614-6F9E-8FD4-6111-8BF53820AC44}"/>
              </a:ext>
            </a:extLst>
          </p:cNvPr>
          <p:cNvSpPr>
            <a:spLocks noGrp="1"/>
          </p:cNvSpPr>
          <p:nvPr>
            <p:ph type="title"/>
          </p:nvPr>
        </p:nvSpPr>
        <p:spPr>
          <a:xfrm>
            <a:off x="2444984" y="4953048"/>
            <a:ext cx="7302032" cy="1495794"/>
          </a:xfrm>
        </p:spPr>
        <p:txBody>
          <a:bodyPr/>
          <a:lstStyle/>
          <a:p>
            <a:r>
              <a:rPr lang="en-IE" sz="3600" noProof="0"/>
              <a:t>Scheduling &amp; Dispatch Programme (SDP)</a:t>
            </a:r>
            <a:br>
              <a:rPr lang="en-IE" sz="3600" noProof="0"/>
            </a:br>
            <a:endParaRPr lang="en-IE" sz="3600" noProof="0"/>
          </a:p>
        </p:txBody>
      </p:sp>
      <p:sp>
        <p:nvSpPr>
          <p:cNvPr id="2" name="Slide Number Placeholder 1">
            <a:extLst>
              <a:ext uri="{FF2B5EF4-FFF2-40B4-BE49-F238E27FC236}">
                <a16:creationId xmlns:a16="http://schemas.microsoft.com/office/drawing/2014/main" id="{B564A3C3-228B-267F-4E4C-209DBA3B7C2B}"/>
              </a:ext>
            </a:extLst>
          </p:cNvPr>
          <p:cNvSpPr>
            <a:spLocks noGrp="1"/>
          </p:cNvSpPr>
          <p:nvPr>
            <p:ph type="sldNum" sz="quarter" idx="4"/>
          </p:nvPr>
        </p:nvSpPr>
        <p:spPr/>
        <p:txBody>
          <a:bodyPr/>
          <a:lstStyle/>
          <a:p>
            <a:pPr algn="r" defTabSz="228600">
              <a:spcAft>
                <a:spcPts val="1200"/>
              </a:spcAft>
            </a:pPr>
            <a:fld id="{CC9E6EB9-168E-4914-8CC7-2E853AFB4F1B}" type="slidenum">
              <a:rPr lang="en-IE" noProof="0" smtClean="0"/>
              <a:pPr algn="r" defTabSz="228600">
                <a:spcAft>
                  <a:spcPts val="1200"/>
                </a:spcAft>
              </a:pPr>
              <a:t>7</a:t>
            </a:fld>
            <a:endParaRPr lang="en-IE" noProof="0"/>
          </a:p>
        </p:txBody>
      </p:sp>
    </p:spTree>
    <p:extLst>
      <p:ext uri="{BB962C8B-B14F-4D97-AF65-F5344CB8AC3E}">
        <p14:creationId xmlns:p14="http://schemas.microsoft.com/office/powerpoint/2010/main" val="10708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9F1EA-8B49-E189-C00E-A499EB4FFA2C}"/>
            </a:ext>
          </a:extLst>
        </p:cNvPr>
        <p:cNvGrpSpPr/>
        <p:nvPr/>
      </p:nvGrpSpPr>
      <p:grpSpPr>
        <a:xfrm>
          <a:off x="0" y="0"/>
          <a:ext cx="0" cy="0"/>
          <a:chOff x="0" y="0"/>
          <a:chExt cx="0" cy="0"/>
        </a:xfrm>
      </p:grpSpPr>
      <p:sp>
        <p:nvSpPr>
          <p:cNvPr id="287" name="TextBox 286">
            <a:extLst>
              <a:ext uri="{FF2B5EF4-FFF2-40B4-BE49-F238E27FC236}">
                <a16:creationId xmlns:a16="http://schemas.microsoft.com/office/drawing/2014/main" id="{7776F294-E6B7-A71A-6E7E-F066FECA4EA2}"/>
              </a:ext>
            </a:extLst>
          </p:cNvPr>
          <p:cNvSpPr txBox="1"/>
          <p:nvPr/>
        </p:nvSpPr>
        <p:spPr>
          <a:xfrm>
            <a:off x="358066" y="20035"/>
            <a:ext cx="31806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1" u="none" strike="noStrike" kern="1200" cap="none" spc="0" normalizeH="0" baseline="0" noProof="0">
              <a:ln>
                <a:noFill/>
              </a:ln>
              <a:solidFill>
                <a:srgbClr val="006768"/>
              </a:solidFill>
              <a:effectLst/>
              <a:uLnTx/>
              <a:uFillTx/>
              <a:latin typeface="Trebuchet MS" panose="020B0603020202020204"/>
              <a:ea typeface="+mn-ea"/>
              <a:cs typeface="+mn-cs"/>
            </a:endParaRPr>
          </a:p>
        </p:txBody>
      </p:sp>
      <p:graphicFrame>
        <p:nvGraphicFramePr>
          <p:cNvPr id="4" name="Table 3">
            <a:extLst>
              <a:ext uri="{FF2B5EF4-FFF2-40B4-BE49-F238E27FC236}">
                <a16:creationId xmlns:a16="http://schemas.microsoft.com/office/drawing/2014/main" id="{D464D71A-3D4B-4ABB-8B31-F4F7CC569CA7}"/>
              </a:ext>
            </a:extLst>
          </p:cNvPr>
          <p:cNvGraphicFramePr>
            <a:graphicFrameLocks noGrp="1"/>
          </p:cNvGraphicFramePr>
          <p:nvPr>
            <p:extLst>
              <p:ext uri="{D42A27DB-BD31-4B8C-83A1-F6EECF244321}">
                <p14:modId xmlns:p14="http://schemas.microsoft.com/office/powerpoint/2010/main" val="809916390"/>
              </p:ext>
            </p:extLst>
          </p:nvPr>
        </p:nvGraphicFramePr>
        <p:xfrm>
          <a:off x="248479" y="869041"/>
          <a:ext cx="11877121" cy="5273040"/>
        </p:xfrm>
        <a:graphic>
          <a:graphicData uri="http://schemas.openxmlformats.org/drawingml/2006/table">
            <a:tbl>
              <a:tblPr firstRow="1" bandRow="1"/>
              <a:tblGrid>
                <a:gridCol w="1590481">
                  <a:extLst>
                    <a:ext uri="{9D8B030D-6E8A-4147-A177-3AD203B41FA5}">
                      <a16:colId xmlns:a16="http://schemas.microsoft.com/office/drawing/2014/main" val="2902805804"/>
                    </a:ext>
                  </a:extLst>
                </a:gridCol>
                <a:gridCol w="750416">
                  <a:extLst>
                    <a:ext uri="{9D8B030D-6E8A-4147-A177-3AD203B41FA5}">
                      <a16:colId xmlns:a16="http://schemas.microsoft.com/office/drawing/2014/main" val="387911169"/>
                    </a:ext>
                  </a:extLst>
                </a:gridCol>
                <a:gridCol w="9536224">
                  <a:extLst>
                    <a:ext uri="{9D8B030D-6E8A-4147-A177-3AD203B41FA5}">
                      <a16:colId xmlns:a16="http://schemas.microsoft.com/office/drawing/2014/main" val="2269248190"/>
                    </a:ext>
                  </a:extLst>
                </a:gridCol>
              </a:tblGrid>
              <a:tr h="603717">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n-US" sz="1200" b="1"/>
                        <a:t>Overall Status</a:t>
                      </a: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endParaRPr lang="en-US" sz="1200"/>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a:solidFill>
                            <a:srgbClr val="000000"/>
                          </a:solidFill>
                          <a:effectLst/>
                          <a:latin typeface="Trebuchet MS" panose="020B0603020202020204"/>
                          <a:ea typeface="+mn-ea"/>
                          <a:cs typeface="+mn-cs"/>
                        </a:rPr>
                        <a:t>Programme is progressing test execution and detailed planning activity to support the go-live of SDP-02 (ESPS) on 11-Nov-25 and SDP-04 (WDI) on 26-Nov-25. The programme is assessing the delivery schedule of SDP-01 (NPDR) and Tranche 2 initiatives. </a:t>
                      </a:r>
                      <a:r>
                        <a:rPr lang="en-IE" sz="1200" b="0" kern="1200">
                          <a:solidFill>
                            <a:srgbClr val="000000"/>
                          </a:solidFill>
                          <a:latin typeface="+mn-lt"/>
                          <a:ea typeface="MS Gothic" panose="020B0609070205080204" pitchFamily="49" charset="-128"/>
                          <a:cs typeface="Times New Roman" panose="02020603050405020304" pitchFamily="18" charset="0"/>
                        </a:rPr>
                        <a:t>RAs and SEMC assessment of Mod_13_23 Treatment of NPDRs is continuing.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kern="1200">
                        <a:solidFill>
                          <a:srgbClr val="000000"/>
                        </a:solidFill>
                        <a:latin typeface="+mn-lt"/>
                        <a:ea typeface="MS Gothic" panose="020B0609070205080204" pitchFamily="49" charset="-128"/>
                        <a:cs typeface="Times New Roman" panose="02020603050405020304" pitchFamily="18" charset="0"/>
                      </a:endParaRP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411495"/>
                  </a:ext>
                </a:extLst>
              </a:tr>
              <a:tr h="2213628">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n-US" sz="1200" b="1"/>
                        <a:t>Schedule Tranche 1</a:t>
                      </a: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endParaRPr lang="en-US" sz="1200"/>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a:solidFill>
                            <a:srgbClr val="000000"/>
                          </a:solidFill>
                          <a:latin typeface="Trebuchet MS" panose="020B0603020202020204"/>
                          <a:ea typeface="MS Gothic" panose="020B0609070205080204" pitchFamily="49" charset="-128"/>
                          <a:cs typeface="Times New Roman" panose="02020603050405020304" pitchFamily="18" charset="0"/>
                        </a:rPr>
                        <a:t>SDP-02 Energy Storage Power Stations</a:t>
                      </a:r>
                      <a:r>
                        <a:rPr lang="en-IE" sz="1200" b="1" i="0" u="none" strike="noStrike" kern="1200">
                          <a:solidFill>
                            <a:srgbClr val="000000"/>
                          </a:solidFill>
                          <a:effectLst/>
                          <a:latin typeface="Trebuchet MS" panose="020B0603020202020204"/>
                          <a:ea typeface="+mn-ea"/>
                          <a:cs typeface="+mn-cs"/>
                        </a:rPr>
                        <a:t> (ESPS) </a:t>
                      </a:r>
                      <a:endParaRPr lang="en-IE" sz="1200" b="0" i="0" u="none" strike="noStrike" kern="1200">
                        <a:solidFill>
                          <a:srgbClr val="000000"/>
                        </a:solidFill>
                        <a:effectLst/>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i="0" u="none" strike="noStrike" kern="1200">
                        <a:solidFill>
                          <a:srgbClr val="000000"/>
                        </a:solidFill>
                        <a:effectLst/>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a:solidFill>
                            <a:srgbClr val="000000"/>
                          </a:solidFill>
                          <a:effectLst/>
                          <a:latin typeface="Trebuchet MS" panose="020B0603020202020204"/>
                          <a:ea typeface="+mn-ea"/>
                          <a:cs typeface="+mn-cs"/>
                        </a:rPr>
                        <a:t>Programme targeting go-live of SDP-02 (ESPS) on 11-Nov-25. Programme is progressing test execution in line with delivery plan. </a:t>
                      </a:r>
                      <a:r>
                        <a:rPr lang="en-IE" sz="1200" b="0" kern="1200">
                          <a:solidFill>
                            <a:schemeClr val="tx1"/>
                          </a:solidFill>
                          <a:latin typeface="+mn-lt"/>
                          <a:ea typeface="MS Gothic" panose="020B0609070205080204" pitchFamily="49" charset="-128"/>
                          <a:cs typeface="Times New Roman" panose="02020603050405020304" pitchFamily="18" charset="0"/>
                        </a:rPr>
                        <a:t>SDP-02 Participant Interface Testing (PIT) is scheduled to reopen w/c 22-September-25 with further details being shared with ESPS unit operators directly. ESPS solution operational document is being progressed and Programme aims to share this with market participants in mid-September. Programme will also provide information to ESPS unit operators on the SDP-02 cutover plan and market participant data requirements for cutover. </a:t>
                      </a:r>
                      <a:endParaRPr lang="en-IE" sz="1200" b="0" i="0" u="none" strike="noStrike" kern="1200">
                        <a:solidFill>
                          <a:srgbClr val="000000"/>
                        </a:solidFill>
                        <a:effectLst/>
                        <a:latin typeface="Trebuchet MS" panose="020B0603020202020204"/>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i="0" u="none" strike="noStrike" kern="1200">
                        <a:solidFill>
                          <a:srgbClr val="000000"/>
                        </a:solidFill>
                        <a:effectLst/>
                        <a:latin typeface="Trebuchet MS" panose="020B0603020202020204"/>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i="0" u="none" strike="noStrike" kern="1200">
                          <a:solidFill>
                            <a:srgbClr val="000000"/>
                          </a:solidFill>
                          <a:effectLst/>
                          <a:latin typeface="Trebuchet MS" panose="020B0603020202020204"/>
                          <a:ea typeface="+mn-ea"/>
                          <a:cs typeface="+mn-cs"/>
                        </a:rPr>
                        <a:t>SDP-04 </a:t>
                      </a:r>
                      <a:r>
                        <a:rPr lang="en-IE" sz="1200" b="1" kern="1200">
                          <a:solidFill>
                            <a:srgbClr val="000000"/>
                          </a:solidFill>
                          <a:latin typeface="Trebuchet MS" panose="020B0603020202020204"/>
                          <a:ea typeface="MS Gothic" panose="020B0609070205080204" pitchFamily="49" charset="-128"/>
                          <a:cs typeface="Times New Roman" panose="02020603050405020304" pitchFamily="18" charset="0"/>
                        </a:rPr>
                        <a:t>Wind Dispatch Improvements</a:t>
                      </a:r>
                      <a:endParaRPr lang="en-IE" sz="1200" b="1" i="0" u="none" strike="noStrike" kern="1200">
                        <a:solidFill>
                          <a:srgbClr val="000000"/>
                        </a:solidFill>
                        <a:effectLst/>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i="0" u="none" strike="noStrike" kern="1200">
                        <a:solidFill>
                          <a:srgbClr val="000000"/>
                        </a:solidFill>
                        <a:effectLst/>
                        <a:latin typeface="Trebuchet MS" panose="020B0603020202020204"/>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a:solidFill>
                            <a:srgbClr val="000000"/>
                          </a:solidFill>
                          <a:effectLst/>
                          <a:latin typeface="Trebuchet MS" panose="020B0603020202020204"/>
                          <a:ea typeface="+mn-ea"/>
                          <a:cs typeface="+mn-cs"/>
                        </a:rPr>
                        <a:t>Programme targeting go-live of SDP-04 (WDI) on 26-Nov-25. Programme is progressing test execution in line with delivery plan. </a:t>
                      </a:r>
                      <a:endParaRPr lang="en-IE" sz="1200" b="0" i="0" u="none" strike="noStrike" kern="1200">
                        <a:solidFill>
                          <a:srgbClr val="000000"/>
                        </a:solidFill>
                        <a:effectLst/>
                        <a:latin typeface="Trebuchet MS" panose="020B0603020202020204"/>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kern="1200">
                          <a:solidFill>
                            <a:srgbClr val="000000"/>
                          </a:solidFill>
                          <a:effectLst/>
                          <a:latin typeface="Trebuchet MS" panose="020B0603020202020204"/>
                          <a:ea typeface="MS Gothic" panose="020B0609070205080204" pitchFamily="49" charset="-128"/>
                          <a:cs typeface="Times New Roman" panose="02020603050405020304" pitchFamily="18" charset="0"/>
                        </a:rPr>
                        <a:t>Further information on the SDP-04 initiative for market participants is being developed by SDP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800" b="1" kern="1200">
                        <a:solidFill>
                          <a:srgbClr val="000000"/>
                        </a:solidFill>
                        <a:latin typeface="Trebuchet MS" panose="020B0603020202020204"/>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a:solidFill>
                            <a:srgbClr val="000000"/>
                          </a:solidFill>
                          <a:latin typeface="Trebuchet MS" panose="020B0603020202020204"/>
                          <a:ea typeface="MS Gothic" panose="020B0609070205080204" pitchFamily="49" charset="-128"/>
                          <a:cs typeface="Times New Roman" panose="02020603050405020304" pitchFamily="18" charset="0"/>
                        </a:rPr>
                        <a:t>SDP-01 Non-Priority Dispatch Renewables</a:t>
                      </a:r>
                      <a:endParaRPr lang="en-IE" sz="1200" b="0" kern="1200">
                        <a:solidFill>
                          <a:schemeClr val="tx1"/>
                        </a:solidFill>
                        <a:latin typeface="+mn-lt"/>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a:solidFill>
                            <a:schemeClr val="tx1"/>
                          </a:solidFill>
                          <a:latin typeface="+mn-lt"/>
                          <a:ea typeface="MS Gothic" panose="020B0609070205080204" pitchFamily="49" charset="-128"/>
                          <a:cs typeface="Times New Roman" panose="02020603050405020304" pitchFamily="18" charset="0"/>
                        </a:rPr>
                        <a:t>RAs and SEMC are assessing Mod_13_23 Treatment of NPDRs and SEM-24-044 Definition of Curtailment, Constraint and Energy Balancing related to SEM-13-011. </a:t>
                      </a:r>
                      <a:r>
                        <a:rPr lang="en-IE" sz="1200" b="0" i="0" u="none" strike="noStrike" kern="1200">
                          <a:solidFill>
                            <a:srgbClr val="000000"/>
                          </a:solidFill>
                          <a:effectLst/>
                          <a:latin typeface="Trebuchet MS" panose="020B0603020202020204"/>
                          <a:ea typeface="+mn-ea"/>
                          <a:cs typeface="+mn-cs"/>
                        </a:rPr>
                        <a:t>The programme is assessing the delivery schedule of SDP-01 (NPDR).</a:t>
                      </a:r>
                      <a:endParaRPr lang="en-IE" sz="1200" b="0" kern="1200">
                        <a:solidFill>
                          <a:schemeClr val="tx1"/>
                        </a:solidFill>
                        <a:latin typeface="+mn-lt"/>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800" b="0" kern="1200">
                        <a:solidFill>
                          <a:schemeClr val="tx1"/>
                        </a:solidFill>
                        <a:latin typeface="+mn-lt"/>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a:solidFill>
                            <a:schemeClr val="tx1"/>
                          </a:solidFill>
                          <a:latin typeface="+mn-lt"/>
                          <a:ea typeface="MS Gothic" panose="020B0609070205080204" pitchFamily="49" charset="-128"/>
                          <a:cs typeface="Times New Roman" panose="02020603050405020304" pitchFamily="18" charset="0"/>
                        </a:rPr>
                        <a:t>Programme is progressing additional QA of NPDR unit findings before engaging market participants to communicate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kern="1200">
                        <a:solidFill>
                          <a:schemeClr val="tx1"/>
                        </a:solidFill>
                        <a:latin typeface="+mn-lt"/>
                        <a:ea typeface="MS Gothic" panose="020B0609070205080204" pitchFamily="49" charset="-128"/>
                        <a:cs typeface="Times New Roman" panose="02020603050405020304" pitchFamily="18" charset="0"/>
                      </a:endParaRP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72898"/>
                  </a:ext>
                </a:extLst>
              </a:tr>
              <a:tr h="335398">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n-US" sz="1200" b="1"/>
                        <a:t>Schedule Tranche 2</a:t>
                      </a: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endParaRPr lang="en-US" sz="1200"/>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kern="1200">
                          <a:solidFill>
                            <a:schemeClr val="tx1"/>
                          </a:solidFill>
                          <a:latin typeface="+mn-lt"/>
                          <a:ea typeface="MS Gothic" panose="020B0609070205080204" pitchFamily="49" charset="-128"/>
                          <a:cs typeface="Times New Roman" panose="02020603050405020304" pitchFamily="18" charset="0"/>
                        </a:rPr>
                        <a:t>The TSOs and RAs are working on progressing T&amp;SC modification Mod_01_25 related to SDP-06 Synchronous Condensers for presentation to the SEMC. The programme is assessing the delivery schedule for Tranche 2. </a:t>
                      </a:r>
                      <a:endParaRPr lang="en-US" sz="1200" b="0" kern="1200">
                        <a:solidFill>
                          <a:schemeClr val="tx1"/>
                        </a:solidFill>
                        <a:latin typeface="+mn-lt"/>
                        <a:ea typeface="MS Gothic" panose="020B0609070205080204" pitchFamily="49" charset="-128"/>
                        <a:cs typeface="Times New Roman" panose="02020603050405020304" pitchFamily="18" charset="0"/>
                      </a:endParaRP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21507"/>
                  </a:ext>
                </a:extLst>
              </a:tr>
              <a:tr h="201239">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n-US" sz="1200" b="1"/>
                        <a:t>Resourcing</a:t>
                      </a: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endParaRPr lang="en-US" sz="1200"/>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n-US" sz="1200">
                          <a:solidFill>
                            <a:schemeClr val="tx1"/>
                          </a:solidFill>
                        </a:rPr>
                        <a:t>TSO/MO Programme teams are fully staffed.</a:t>
                      </a: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47428"/>
                  </a:ext>
                </a:extLst>
              </a:tr>
              <a:tr h="201239">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n-US" sz="1200" b="1"/>
                        <a:t>Finances</a:t>
                      </a: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endParaRPr lang="en-US" sz="1200"/>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r>
                        <a:rPr lang="en-IE" sz="1200">
                          <a:solidFill>
                            <a:schemeClr val="tx1"/>
                          </a:solidFill>
                          <a:latin typeface="+mn-lt"/>
                        </a:rPr>
                        <a:t>SEMC </a:t>
                      </a:r>
                      <a:r>
                        <a:rPr lang="en-IE" sz="1200" b="0" kern="1200">
                          <a:solidFill>
                            <a:schemeClr val="tx1"/>
                          </a:solidFill>
                          <a:effectLst/>
                          <a:latin typeface="+mn-lt"/>
                          <a:cs typeface="Calibri"/>
                        </a:rPr>
                        <a:t>All-Island Programme sub-committee approved the full funding request for the S&amp;D (phases 3-5) programme on 22nd March 2024.</a:t>
                      </a:r>
                      <a:endParaRPr lang="en-US" sz="1200">
                        <a:solidFill>
                          <a:schemeClr val="tx1"/>
                        </a:solidFill>
                      </a:endParaRPr>
                    </a:p>
                  </a:txBody>
                  <a:tcPr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41800"/>
                  </a:ext>
                </a:extLst>
              </a:tr>
            </a:tbl>
          </a:graphicData>
        </a:graphic>
      </p:graphicFrame>
      <p:sp>
        <p:nvSpPr>
          <p:cNvPr id="13" name="Rectangle 12">
            <a:extLst>
              <a:ext uri="{FF2B5EF4-FFF2-40B4-BE49-F238E27FC236}">
                <a16:creationId xmlns:a16="http://schemas.microsoft.com/office/drawing/2014/main" id="{7C9FF613-180F-779F-4B38-5ABBB2F5DDBD}"/>
              </a:ext>
            </a:extLst>
          </p:cNvPr>
          <p:cNvSpPr/>
          <p:nvPr/>
        </p:nvSpPr>
        <p:spPr>
          <a:xfrm>
            <a:off x="248480" y="552920"/>
            <a:ext cx="11880000" cy="318779"/>
          </a:xfrm>
          <a:prstGeom prst="rect">
            <a:avLst/>
          </a:prstGeom>
          <a:solidFill>
            <a:srgbClr val="FFFFFF">
              <a:lumMod val="95000"/>
            </a:srgbClr>
          </a:solidFill>
          <a:ln w="3175" cap="flat" cmpd="sng" algn="ctr">
            <a:solidFill>
              <a:srgbClr val="FFFFFF">
                <a:lumMod val="50000"/>
              </a:srgbClr>
            </a:solidFill>
            <a:prstDash val="solid"/>
            <a:miter lim="800000"/>
          </a:ln>
          <a:effectLst/>
        </p:spPr>
        <p:txBody>
          <a:bodyPr rtlCol="0" anchor="ct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A88E"/>
                </a:solidFill>
                <a:effectLst/>
                <a:uLnTx/>
                <a:uFillTx/>
                <a:latin typeface="Calibri" panose="020F0502020204030204" pitchFamily="34" charset="0"/>
                <a:ea typeface="+mn-ea"/>
                <a:cs typeface="Calibri" panose="020F0502020204030204" pitchFamily="34" charset="0"/>
              </a:rPr>
              <a:t>     SDP</a:t>
            </a:r>
            <a:endParaRPr kumimoji="0" lang="en-IE" sz="2000" b="1" i="0" u="none" strike="noStrike" kern="0" cap="none" spc="0" normalizeH="0" baseline="0" noProof="0">
              <a:ln>
                <a:noFill/>
              </a:ln>
              <a:solidFill>
                <a:srgbClr val="00A88E"/>
              </a:solidFill>
              <a:effectLst/>
              <a:uLnTx/>
              <a:uFillTx/>
              <a:latin typeface="Calibri" panose="020F0502020204030204" pitchFamily="34" charset="0"/>
              <a:ea typeface="+mn-ea"/>
              <a:cs typeface="Calibri" panose="020F0502020204030204" pitchFamily="34" charset="0"/>
            </a:endParaRPr>
          </a:p>
        </p:txBody>
      </p:sp>
      <p:pic>
        <p:nvPicPr>
          <p:cNvPr id="14" name="Graphic 13" descr="Electric Tower with solid fill">
            <a:extLst>
              <a:ext uri="{FF2B5EF4-FFF2-40B4-BE49-F238E27FC236}">
                <a16:creationId xmlns:a16="http://schemas.microsoft.com/office/drawing/2014/main" id="{0FFC62ED-08E7-F957-E18F-505274605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671" y="611023"/>
            <a:ext cx="280124" cy="280124"/>
          </a:xfrm>
          <a:prstGeom prst="rect">
            <a:avLst/>
          </a:prstGeom>
        </p:spPr>
      </p:pic>
      <p:sp>
        <p:nvSpPr>
          <p:cNvPr id="15" name="Rectangle 14">
            <a:extLst>
              <a:ext uri="{FF2B5EF4-FFF2-40B4-BE49-F238E27FC236}">
                <a16:creationId xmlns:a16="http://schemas.microsoft.com/office/drawing/2014/main" id="{C38F01FF-B1A3-AEE2-2BBB-9F3C9B33A9CC}"/>
              </a:ext>
            </a:extLst>
          </p:cNvPr>
          <p:cNvSpPr/>
          <p:nvPr/>
        </p:nvSpPr>
        <p:spPr>
          <a:xfrm>
            <a:off x="5093362" y="573389"/>
            <a:ext cx="1805425" cy="359120"/>
          </a:xfrm>
          <a:prstGeom prst="rect">
            <a:avLst/>
          </a:prstGeom>
          <a:no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6768"/>
                </a:solidFill>
                <a:effectLst/>
                <a:uLnTx/>
                <a:uFillTx/>
                <a:latin typeface="Trebuchet MS" panose="020B0603020202020204"/>
                <a:ea typeface="+mn-ea"/>
                <a:cs typeface="+mn-cs"/>
              </a:rPr>
              <a:t>Summary Status</a:t>
            </a:r>
            <a:endParaRPr kumimoji="0" lang="en-IE" sz="1400" b="0" i="0" u="none" strike="noStrike" kern="0" cap="none" spc="0" normalizeH="0" baseline="0" noProof="0">
              <a:ln>
                <a:noFill/>
              </a:ln>
              <a:solidFill>
                <a:srgbClr val="006768"/>
              </a:solidFill>
              <a:effectLst/>
              <a:uLnTx/>
              <a:uFillTx/>
              <a:latin typeface="Trebuchet MS" panose="020B0603020202020204"/>
              <a:ea typeface="+mn-ea"/>
              <a:cs typeface="+mn-cs"/>
            </a:endParaRPr>
          </a:p>
        </p:txBody>
      </p:sp>
      <p:sp>
        <p:nvSpPr>
          <p:cNvPr id="17" name="Rectangle: Rounded Corners 16">
            <a:extLst>
              <a:ext uri="{FF2B5EF4-FFF2-40B4-BE49-F238E27FC236}">
                <a16:creationId xmlns:a16="http://schemas.microsoft.com/office/drawing/2014/main" id="{370AF9FB-29B6-18FA-B50E-BBC8DBE3C49A}"/>
              </a:ext>
            </a:extLst>
          </p:cNvPr>
          <p:cNvSpPr/>
          <p:nvPr/>
        </p:nvSpPr>
        <p:spPr>
          <a:xfrm>
            <a:off x="9952816" y="37679"/>
            <a:ext cx="143432" cy="142741"/>
          </a:xfrm>
          <a:prstGeom prst="roundRect">
            <a:avLst/>
          </a:prstGeom>
          <a:solidFill>
            <a:srgbClr val="00B05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8" name="Rectangle: Rounded Corners 17">
            <a:extLst>
              <a:ext uri="{FF2B5EF4-FFF2-40B4-BE49-F238E27FC236}">
                <a16:creationId xmlns:a16="http://schemas.microsoft.com/office/drawing/2014/main" id="{93E3A6F5-7065-D545-78DE-16080B202676}"/>
              </a:ext>
            </a:extLst>
          </p:cNvPr>
          <p:cNvSpPr/>
          <p:nvPr/>
        </p:nvSpPr>
        <p:spPr>
          <a:xfrm>
            <a:off x="9952816" y="207351"/>
            <a:ext cx="143432" cy="142741"/>
          </a:xfrm>
          <a:prstGeom prst="roundRect">
            <a:avLst/>
          </a:prstGeom>
          <a:solidFill>
            <a:srgbClr val="FF990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2" name="Rectangle: Rounded Corners 21">
            <a:extLst>
              <a:ext uri="{FF2B5EF4-FFF2-40B4-BE49-F238E27FC236}">
                <a16:creationId xmlns:a16="http://schemas.microsoft.com/office/drawing/2014/main" id="{21F83482-F150-2E43-311F-C0747627BB70}"/>
              </a:ext>
            </a:extLst>
          </p:cNvPr>
          <p:cNvSpPr/>
          <p:nvPr/>
        </p:nvSpPr>
        <p:spPr>
          <a:xfrm>
            <a:off x="9952816" y="374142"/>
            <a:ext cx="143432" cy="142741"/>
          </a:xfrm>
          <a:prstGeom prst="roundRect">
            <a:avLst/>
          </a:prstGeom>
          <a:solidFill>
            <a:srgbClr val="FF000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3" name="TextBox 22">
            <a:extLst>
              <a:ext uri="{FF2B5EF4-FFF2-40B4-BE49-F238E27FC236}">
                <a16:creationId xmlns:a16="http://schemas.microsoft.com/office/drawing/2014/main" id="{165CF4B6-69F9-C0C0-B8DE-6C16BDED9FFB}"/>
              </a:ext>
            </a:extLst>
          </p:cNvPr>
          <p:cNvSpPr txBox="1"/>
          <p:nvPr/>
        </p:nvSpPr>
        <p:spPr>
          <a:xfrm>
            <a:off x="10134046" y="34476"/>
            <a:ext cx="990729"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Trebuchet MS" panose="020B0603020202020204"/>
                <a:ea typeface="+mn-ea"/>
                <a:cs typeface="+mn-cs"/>
              </a:rPr>
              <a:t>As planned, no issues</a:t>
            </a:r>
            <a:endParaRPr kumimoji="0" lang="en-IE" sz="800" b="0" i="0" u="none" strike="noStrike" kern="0" cap="none" spc="0" normalizeH="0" baseline="0" noProof="0">
              <a:ln>
                <a:noFill/>
              </a:ln>
              <a:solidFill>
                <a:srgbClr val="000000"/>
              </a:solidFill>
              <a:effectLst/>
              <a:uLnTx/>
              <a:uFillTx/>
              <a:latin typeface="Trebuchet MS" panose="020B0603020202020204"/>
              <a:ea typeface="+mn-ea"/>
              <a:cs typeface="+mn-cs"/>
            </a:endParaRPr>
          </a:p>
        </p:txBody>
      </p:sp>
      <p:sp>
        <p:nvSpPr>
          <p:cNvPr id="25" name="TextBox 24">
            <a:extLst>
              <a:ext uri="{FF2B5EF4-FFF2-40B4-BE49-F238E27FC236}">
                <a16:creationId xmlns:a16="http://schemas.microsoft.com/office/drawing/2014/main" id="{C88A7166-3BF4-ECFD-5F61-625D91295A10}"/>
              </a:ext>
            </a:extLst>
          </p:cNvPr>
          <p:cNvSpPr txBox="1"/>
          <p:nvPr/>
        </p:nvSpPr>
        <p:spPr>
          <a:xfrm>
            <a:off x="10134045" y="203345"/>
            <a:ext cx="127346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a:ln>
                  <a:noFill/>
                </a:ln>
                <a:solidFill>
                  <a:srgbClr val="000000"/>
                </a:solidFill>
                <a:effectLst/>
                <a:uLnTx/>
                <a:uFillTx/>
                <a:latin typeface="Trebuchet MS" panose="020B0603020202020204"/>
                <a:ea typeface="+mn-ea"/>
                <a:cs typeface="+mn-cs"/>
              </a:rPr>
              <a:t>Minor - moderate concern</a:t>
            </a:r>
          </a:p>
        </p:txBody>
      </p:sp>
      <p:sp>
        <p:nvSpPr>
          <p:cNvPr id="26" name="TextBox 25">
            <a:extLst>
              <a:ext uri="{FF2B5EF4-FFF2-40B4-BE49-F238E27FC236}">
                <a16:creationId xmlns:a16="http://schemas.microsoft.com/office/drawing/2014/main" id="{582068B8-C128-776F-4D51-FD48E6B26E36}"/>
              </a:ext>
            </a:extLst>
          </p:cNvPr>
          <p:cNvSpPr txBox="1"/>
          <p:nvPr/>
        </p:nvSpPr>
        <p:spPr>
          <a:xfrm>
            <a:off x="10134045" y="366074"/>
            <a:ext cx="127346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Trebuchet MS" panose="020B0603020202020204"/>
                <a:ea typeface="+mn-ea"/>
                <a:cs typeface="+mn-cs"/>
              </a:rPr>
              <a:t>Significant issue / concern</a:t>
            </a:r>
            <a:endParaRPr kumimoji="0" lang="en-IE" sz="800" b="0" i="0" u="none" strike="noStrike" kern="0" cap="none" spc="0" normalizeH="0" baseline="0" noProof="0">
              <a:ln>
                <a:noFill/>
              </a:ln>
              <a:solidFill>
                <a:srgbClr val="000000"/>
              </a:solidFill>
              <a:effectLst/>
              <a:uLnTx/>
              <a:uFillTx/>
              <a:latin typeface="Trebuchet MS" panose="020B0603020202020204"/>
              <a:ea typeface="+mn-ea"/>
              <a:cs typeface="+mn-cs"/>
            </a:endParaRPr>
          </a:p>
        </p:txBody>
      </p:sp>
      <p:sp>
        <p:nvSpPr>
          <p:cNvPr id="27" name="TextBox 26">
            <a:extLst>
              <a:ext uri="{FF2B5EF4-FFF2-40B4-BE49-F238E27FC236}">
                <a16:creationId xmlns:a16="http://schemas.microsoft.com/office/drawing/2014/main" id="{05176136-FFCD-25B5-E00B-10B90A36D437}"/>
              </a:ext>
            </a:extLst>
          </p:cNvPr>
          <p:cNvSpPr txBox="1"/>
          <p:nvPr/>
        </p:nvSpPr>
        <p:spPr>
          <a:xfrm>
            <a:off x="11551970" y="209365"/>
            <a:ext cx="576064"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Trebuchet MS" panose="020B0603020202020204"/>
                <a:ea typeface="+mn-ea"/>
                <a:cs typeface="+mn-cs"/>
              </a:rPr>
              <a:t>Steady</a:t>
            </a:r>
            <a:endParaRPr kumimoji="0" lang="en-IE" sz="800" b="0" i="0" u="none" strike="noStrike" kern="0" cap="none" spc="0" normalizeH="0" baseline="0" noProof="0">
              <a:ln>
                <a:noFill/>
              </a:ln>
              <a:solidFill>
                <a:srgbClr val="000000"/>
              </a:solidFill>
              <a:effectLst/>
              <a:uLnTx/>
              <a:uFillTx/>
              <a:latin typeface="Trebuchet MS" panose="020B0603020202020204"/>
              <a:ea typeface="+mn-ea"/>
              <a:cs typeface="+mn-cs"/>
            </a:endParaRPr>
          </a:p>
        </p:txBody>
      </p:sp>
      <p:sp>
        <p:nvSpPr>
          <p:cNvPr id="28" name="Arrow: Right 27">
            <a:extLst>
              <a:ext uri="{FF2B5EF4-FFF2-40B4-BE49-F238E27FC236}">
                <a16:creationId xmlns:a16="http://schemas.microsoft.com/office/drawing/2014/main" id="{151E6353-7322-1E20-F678-545A003B4E0D}"/>
              </a:ext>
            </a:extLst>
          </p:cNvPr>
          <p:cNvSpPr/>
          <p:nvPr/>
        </p:nvSpPr>
        <p:spPr>
          <a:xfrm>
            <a:off x="11387649" y="218790"/>
            <a:ext cx="108000" cy="108000"/>
          </a:xfrm>
          <a:prstGeom prst="rightArrow">
            <a:avLst/>
          </a:prstGeom>
          <a:solidFill>
            <a:srgbClr val="FFFFFF">
              <a:lumMod val="85000"/>
            </a:srgbClr>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nvGrpSpPr>
          <p:cNvPr id="29" name="Group 28">
            <a:extLst>
              <a:ext uri="{FF2B5EF4-FFF2-40B4-BE49-F238E27FC236}">
                <a16:creationId xmlns:a16="http://schemas.microsoft.com/office/drawing/2014/main" id="{7D74431E-A681-3DFD-B99B-3E06CA6BA9A2}"/>
              </a:ext>
            </a:extLst>
          </p:cNvPr>
          <p:cNvGrpSpPr/>
          <p:nvPr/>
        </p:nvGrpSpPr>
        <p:grpSpPr>
          <a:xfrm>
            <a:off x="11387649" y="42304"/>
            <a:ext cx="737953" cy="460764"/>
            <a:chOff x="9160182" y="181078"/>
            <a:chExt cx="737953" cy="460764"/>
          </a:xfrm>
        </p:grpSpPr>
        <p:sp>
          <p:nvSpPr>
            <p:cNvPr id="30" name="TextBox 29">
              <a:extLst>
                <a:ext uri="{FF2B5EF4-FFF2-40B4-BE49-F238E27FC236}">
                  <a16:creationId xmlns:a16="http://schemas.microsoft.com/office/drawing/2014/main" id="{5F0DE36A-7A35-41F5-A674-82F8D5DC2F93}"/>
                </a:ext>
              </a:extLst>
            </p:cNvPr>
            <p:cNvSpPr txBox="1"/>
            <p:nvPr/>
          </p:nvSpPr>
          <p:spPr>
            <a:xfrm>
              <a:off x="9321079" y="181078"/>
              <a:ext cx="57705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Trebuchet MS" panose="020B0603020202020204"/>
                  <a:ea typeface="+mn-ea"/>
                  <a:cs typeface="+mn-cs"/>
                </a:rPr>
                <a:t>Improving</a:t>
              </a:r>
              <a:endParaRPr kumimoji="0" lang="en-IE" sz="800" b="0" i="0" u="none" strike="noStrike" kern="0" cap="none" spc="0" normalizeH="0" baseline="0" noProof="0">
                <a:ln>
                  <a:noFill/>
                </a:ln>
                <a:solidFill>
                  <a:srgbClr val="000000"/>
                </a:solidFill>
                <a:effectLst/>
                <a:uLnTx/>
                <a:uFillTx/>
                <a:latin typeface="Trebuchet MS" panose="020B0603020202020204"/>
                <a:ea typeface="+mn-ea"/>
                <a:cs typeface="+mn-cs"/>
              </a:endParaRPr>
            </a:p>
          </p:txBody>
        </p:sp>
        <p:sp>
          <p:nvSpPr>
            <p:cNvPr id="31" name="Arrow: Right 30">
              <a:extLst>
                <a:ext uri="{FF2B5EF4-FFF2-40B4-BE49-F238E27FC236}">
                  <a16:creationId xmlns:a16="http://schemas.microsoft.com/office/drawing/2014/main" id="{FA933E01-7CC8-AFA1-D4CE-A58B4239729D}"/>
                </a:ext>
              </a:extLst>
            </p:cNvPr>
            <p:cNvSpPr/>
            <p:nvPr/>
          </p:nvSpPr>
          <p:spPr>
            <a:xfrm rot="16200000">
              <a:off x="9160182" y="188633"/>
              <a:ext cx="108000" cy="108000"/>
            </a:xfrm>
            <a:prstGeom prst="rightArrow">
              <a:avLst/>
            </a:prstGeom>
            <a:solidFill>
              <a:srgbClr val="FFFFFF">
                <a:lumMod val="85000"/>
              </a:srgbClr>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nvGrpSpPr>
            <p:cNvPr id="224" name="Group 223">
              <a:extLst>
                <a:ext uri="{FF2B5EF4-FFF2-40B4-BE49-F238E27FC236}">
                  <a16:creationId xmlns:a16="http://schemas.microsoft.com/office/drawing/2014/main" id="{CC7D39F7-91FC-BBAF-F91C-048D15CA2A17}"/>
                </a:ext>
              </a:extLst>
            </p:cNvPr>
            <p:cNvGrpSpPr/>
            <p:nvPr/>
          </p:nvGrpSpPr>
          <p:grpSpPr>
            <a:xfrm>
              <a:off x="9160182" y="518731"/>
              <a:ext cx="737953" cy="123111"/>
              <a:chOff x="9160182" y="518731"/>
              <a:chExt cx="737953" cy="123111"/>
            </a:xfrm>
          </p:grpSpPr>
          <p:sp>
            <p:nvSpPr>
              <p:cNvPr id="225" name="TextBox 224">
                <a:extLst>
                  <a:ext uri="{FF2B5EF4-FFF2-40B4-BE49-F238E27FC236}">
                    <a16:creationId xmlns:a16="http://schemas.microsoft.com/office/drawing/2014/main" id="{57B7198D-A118-F2A6-F99E-BF2F1DDD36F9}"/>
                  </a:ext>
                </a:extLst>
              </p:cNvPr>
              <p:cNvSpPr txBox="1"/>
              <p:nvPr/>
            </p:nvSpPr>
            <p:spPr>
              <a:xfrm>
                <a:off x="9321079" y="518731"/>
                <a:ext cx="577056"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Trebuchet MS" panose="020B0603020202020204"/>
                    <a:ea typeface="+mn-ea"/>
                    <a:cs typeface="+mn-cs"/>
                  </a:rPr>
                  <a:t>Worsening</a:t>
                </a:r>
                <a:endParaRPr kumimoji="0" lang="en-IE" sz="800" b="0" i="0" u="none" strike="noStrike" kern="0" cap="none" spc="0" normalizeH="0" baseline="0" noProof="0">
                  <a:ln>
                    <a:noFill/>
                  </a:ln>
                  <a:solidFill>
                    <a:srgbClr val="000000"/>
                  </a:solidFill>
                  <a:effectLst/>
                  <a:uLnTx/>
                  <a:uFillTx/>
                  <a:latin typeface="Trebuchet MS" panose="020B0603020202020204"/>
                  <a:ea typeface="+mn-ea"/>
                  <a:cs typeface="+mn-cs"/>
                </a:endParaRPr>
              </a:p>
            </p:txBody>
          </p:sp>
          <p:sp>
            <p:nvSpPr>
              <p:cNvPr id="227" name="Arrow: Right 226">
                <a:extLst>
                  <a:ext uri="{FF2B5EF4-FFF2-40B4-BE49-F238E27FC236}">
                    <a16:creationId xmlns:a16="http://schemas.microsoft.com/office/drawing/2014/main" id="{95D91B12-1044-2FF0-9386-A48FFFDE884E}"/>
                  </a:ext>
                </a:extLst>
              </p:cNvPr>
              <p:cNvSpPr/>
              <p:nvPr/>
            </p:nvSpPr>
            <p:spPr>
              <a:xfrm rot="5400000">
                <a:off x="9160182" y="526286"/>
                <a:ext cx="108000" cy="108000"/>
              </a:xfrm>
              <a:prstGeom prst="rightArrow">
                <a:avLst/>
              </a:prstGeom>
              <a:solidFill>
                <a:srgbClr val="FFFFFF">
                  <a:lumMod val="85000"/>
                </a:srgbClr>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grpSp>
      <p:sp>
        <p:nvSpPr>
          <p:cNvPr id="229" name="Title 1">
            <a:extLst>
              <a:ext uri="{FF2B5EF4-FFF2-40B4-BE49-F238E27FC236}">
                <a16:creationId xmlns:a16="http://schemas.microsoft.com/office/drawing/2014/main" id="{22DB2718-34F2-2043-DDB0-B93657916EEB}"/>
              </a:ext>
            </a:extLst>
          </p:cNvPr>
          <p:cNvSpPr txBox="1">
            <a:spLocks/>
          </p:cNvSpPr>
          <p:nvPr/>
        </p:nvSpPr>
        <p:spPr>
          <a:xfrm>
            <a:off x="436485" y="168076"/>
            <a:ext cx="10684408" cy="46166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6768"/>
                </a:solidFill>
                <a:effectLst/>
                <a:uLnTx/>
                <a:uFillTx/>
                <a:latin typeface="Trebuchet MS" panose="020B0603020202020204"/>
                <a:ea typeface="+mj-ea"/>
                <a:cs typeface="+mj-cs"/>
              </a:rPr>
              <a:t>Scheduling and Dispatch – Programme Summary Status</a:t>
            </a:r>
          </a:p>
        </p:txBody>
      </p:sp>
      <p:sp>
        <p:nvSpPr>
          <p:cNvPr id="230" name="Arrow: Down 229">
            <a:extLst>
              <a:ext uri="{FF2B5EF4-FFF2-40B4-BE49-F238E27FC236}">
                <a16:creationId xmlns:a16="http://schemas.microsoft.com/office/drawing/2014/main" id="{E8301203-EF2D-95F7-F18B-F9028FCD2688}"/>
              </a:ext>
            </a:extLst>
          </p:cNvPr>
          <p:cNvSpPr/>
          <p:nvPr/>
        </p:nvSpPr>
        <p:spPr>
          <a:xfrm rot="16200000">
            <a:off x="2049191" y="5600845"/>
            <a:ext cx="252000" cy="216000"/>
          </a:xfrm>
          <a:prstGeom prst="downArrow">
            <a:avLst/>
          </a:prstGeom>
          <a:solidFill>
            <a:srgbClr val="92D05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31" name="Arrow: Down 230">
            <a:extLst>
              <a:ext uri="{FF2B5EF4-FFF2-40B4-BE49-F238E27FC236}">
                <a16:creationId xmlns:a16="http://schemas.microsoft.com/office/drawing/2014/main" id="{091ABCA2-FB5F-3865-B9B5-9FA6E1766034}"/>
              </a:ext>
            </a:extLst>
          </p:cNvPr>
          <p:cNvSpPr/>
          <p:nvPr/>
        </p:nvSpPr>
        <p:spPr>
          <a:xfrm rot="16200000">
            <a:off x="2049191" y="5895297"/>
            <a:ext cx="252000" cy="216000"/>
          </a:xfrm>
          <a:prstGeom prst="downArrow">
            <a:avLst/>
          </a:prstGeom>
          <a:solidFill>
            <a:srgbClr val="92D05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 name="Arrow: Down 2">
            <a:extLst>
              <a:ext uri="{FF2B5EF4-FFF2-40B4-BE49-F238E27FC236}">
                <a16:creationId xmlns:a16="http://schemas.microsoft.com/office/drawing/2014/main" id="{55A7E170-2540-8C15-6140-3EFF1A107BCB}"/>
              </a:ext>
            </a:extLst>
          </p:cNvPr>
          <p:cNvSpPr/>
          <p:nvPr/>
        </p:nvSpPr>
        <p:spPr>
          <a:xfrm rot="16200000">
            <a:off x="2049191" y="5244996"/>
            <a:ext cx="252000" cy="216000"/>
          </a:xfrm>
          <a:prstGeom prst="downArrow">
            <a:avLst/>
          </a:prstGeom>
          <a:solidFill>
            <a:srgbClr val="FF000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5" name="Arrow: Down 4">
            <a:extLst>
              <a:ext uri="{FF2B5EF4-FFF2-40B4-BE49-F238E27FC236}">
                <a16:creationId xmlns:a16="http://schemas.microsoft.com/office/drawing/2014/main" id="{3C239B6D-7D0F-5314-7B87-A20A1F391D6D}"/>
              </a:ext>
            </a:extLst>
          </p:cNvPr>
          <p:cNvSpPr/>
          <p:nvPr/>
        </p:nvSpPr>
        <p:spPr>
          <a:xfrm rot="16200000">
            <a:off x="2049191" y="3171266"/>
            <a:ext cx="252000" cy="216000"/>
          </a:xfrm>
          <a:prstGeom prst="downArrow">
            <a:avLst/>
          </a:prstGeom>
          <a:solidFill>
            <a:srgbClr val="FF990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 name="Arrow: Down 5">
            <a:extLst>
              <a:ext uri="{FF2B5EF4-FFF2-40B4-BE49-F238E27FC236}">
                <a16:creationId xmlns:a16="http://schemas.microsoft.com/office/drawing/2014/main" id="{F6B5AF56-3F78-C60C-BE2E-EBBC3C735F8F}"/>
              </a:ext>
            </a:extLst>
          </p:cNvPr>
          <p:cNvSpPr/>
          <p:nvPr/>
        </p:nvSpPr>
        <p:spPr>
          <a:xfrm rot="16200000">
            <a:off x="2049191" y="1092527"/>
            <a:ext cx="252000" cy="216000"/>
          </a:xfrm>
          <a:prstGeom prst="downArrow">
            <a:avLst/>
          </a:prstGeom>
          <a:solidFill>
            <a:srgbClr val="FF9900"/>
          </a:solidFill>
          <a:ln w="3175"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0640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8CF7-1976-696B-192D-233518AB88AE}"/>
              </a:ext>
            </a:extLst>
          </p:cNvPr>
          <p:cNvSpPr>
            <a:spLocks noGrp="1"/>
          </p:cNvSpPr>
          <p:nvPr>
            <p:ph type="ctrTitle"/>
          </p:nvPr>
        </p:nvSpPr>
        <p:spPr/>
        <p:txBody>
          <a:bodyPr/>
          <a:lstStyle/>
          <a:p>
            <a:r>
              <a:rPr lang="en-GB"/>
              <a:t>Battery PN Feasibility Check Walk-Through</a:t>
            </a:r>
            <a:endParaRPr lang="en-IE"/>
          </a:p>
        </p:txBody>
      </p:sp>
      <p:sp>
        <p:nvSpPr>
          <p:cNvPr id="3" name="Content Placeholder 2">
            <a:extLst>
              <a:ext uri="{FF2B5EF4-FFF2-40B4-BE49-F238E27FC236}">
                <a16:creationId xmlns:a16="http://schemas.microsoft.com/office/drawing/2014/main" id="{C11E0EF8-387A-AA4E-3F7F-61A222E962DA}"/>
              </a:ext>
            </a:extLst>
          </p:cNvPr>
          <p:cNvSpPr>
            <a:spLocks noGrp="1"/>
          </p:cNvSpPr>
          <p:nvPr>
            <p:ph sz="quarter" idx="10"/>
          </p:nvPr>
        </p:nvSpPr>
        <p:spPr>
          <a:xfrm>
            <a:off x="407988" y="946673"/>
            <a:ext cx="11088688" cy="4865165"/>
          </a:xfrm>
        </p:spPr>
        <p:txBody>
          <a:bodyPr/>
          <a:lstStyle/>
          <a:p>
            <a:r>
              <a:rPr lang="en-GB" sz="1800"/>
              <a:t>Scheduling systems will not be optimising against energy limits and will only follow PN for batteries. The Control Centres will need to be able to assess whether PNs submitted are feasible in order to create secure indicative operations schedules.</a:t>
            </a:r>
          </a:p>
          <a:p>
            <a:r>
              <a:rPr lang="en-GB" sz="1800"/>
              <a:t>The PN Feasibility Checker is a new decision support tool taking data from market registration, COD, TOD, EDIL declarations and SCADA signals. It will generate a forecast of energy remaining based for all energy limited units to inform the Control Centres on how they can be included in the Scheduling &amp; Dispatch processes.</a:t>
            </a:r>
          </a:p>
          <a:p>
            <a:r>
              <a:rPr lang="en-GB" sz="1800"/>
              <a:t>Inputs:</a:t>
            </a:r>
          </a:p>
          <a:p>
            <a:pPr marL="342900" indent="-342900">
              <a:buFont typeface="Arial" panose="020B0604020202020204" pitchFamily="34" charset="0"/>
              <a:buChar char="•"/>
            </a:pPr>
            <a:r>
              <a:rPr lang="en-IE" sz="1800"/>
              <a:t>Registered Min/Max Storage Quantity (MWh) – Registration Values</a:t>
            </a:r>
          </a:p>
          <a:p>
            <a:pPr marL="342900" indent="-342900">
              <a:buFont typeface="Arial" panose="020B0604020202020204" pitchFamily="34" charset="0"/>
              <a:buChar char="•"/>
            </a:pPr>
            <a:r>
              <a:rPr lang="en-IE" sz="1800"/>
              <a:t>Operational Min/Max Storage Quantity (MWh) – Commercial Offer Data</a:t>
            </a:r>
          </a:p>
          <a:p>
            <a:pPr marL="342900" indent="-342900">
              <a:buFont typeface="Arial" panose="020B0604020202020204" pitchFamily="34" charset="0"/>
              <a:buChar char="•"/>
            </a:pPr>
            <a:r>
              <a:rPr lang="en-GB" sz="1800"/>
              <a:t>Remaining Export/Import Energy (MWh) – SCADA Signal</a:t>
            </a:r>
          </a:p>
          <a:p>
            <a:pPr marL="342900" indent="-342900">
              <a:buFont typeface="Arial" panose="020B0604020202020204" pitchFamily="34" charset="0"/>
              <a:buChar char="•"/>
            </a:pPr>
            <a:r>
              <a:rPr lang="en-GB" sz="1800"/>
              <a:t>Available Export/Import (MW) – EDIL Declaration &amp; SCADA Signal</a:t>
            </a:r>
          </a:p>
          <a:p>
            <a:pPr marL="342900" indent="-342900">
              <a:buFont typeface="Arial" panose="020B0604020202020204" pitchFamily="34" charset="0"/>
              <a:buChar char="•"/>
            </a:pPr>
            <a:r>
              <a:rPr lang="en-IE" sz="1800"/>
              <a:t>Physical Notifications (MW)</a:t>
            </a:r>
          </a:p>
          <a:p>
            <a:pPr marL="342900" indent="-342900">
              <a:buFont typeface="Arial" panose="020B0604020202020204" pitchFamily="34" charset="0"/>
              <a:buChar char="•"/>
            </a:pPr>
            <a:r>
              <a:rPr lang="en-IE" sz="1800"/>
              <a:t>Storage Cycle Efficiency - TOD</a:t>
            </a:r>
          </a:p>
          <a:p>
            <a:pPr marL="342900" indent="-342900">
              <a:buFont typeface="Arial" panose="020B0604020202020204" pitchFamily="34" charset="0"/>
              <a:buChar char="•"/>
            </a:pPr>
            <a:r>
              <a:rPr lang="en-IE" sz="1800"/>
              <a:t>Current Output – SCADA Signal</a:t>
            </a:r>
          </a:p>
        </p:txBody>
      </p:sp>
      <p:sp>
        <p:nvSpPr>
          <p:cNvPr id="4" name="Slide Number Placeholder 3">
            <a:extLst>
              <a:ext uri="{FF2B5EF4-FFF2-40B4-BE49-F238E27FC236}">
                <a16:creationId xmlns:a16="http://schemas.microsoft.com/office/drawing/2014/main" id="{561C68CF-329E-495A-AC19-066575D0125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ED98BD-9FE7-5144-8ABD-845F1AC4694B}" type="slidenum">
              <a:rPr kumimoji="0" lang="en-US" sz="1300" b="0" i="0" u="none" strike="noStrike" kern="1200" cap="none" spc="0" normalizeH="0" baseline="0" noProof="0" smtClean="0">
                <a:ln>
                  <a:noFill/>
                </a:ln>
                <a:solidFill>
                  <a:srgbClr val="006768"/>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srgbClr val="006768"/>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75025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1b0dbcb0-f01d-4f24-81ff-7a786754643b"/>
  <p:tag name="SLIDO_APP_VERSION" val="1.17.0.6602"/>
  <p:tag name="SLIDO_EVENT_UUID" val="d62849ed-3c45-44d1-9b12-999097d829f4"/>
  <p:tag name="SLIDO_EVENT_SECTION_UUID" val="11634f80-93de-44e1-a5fb-39e5bb97cc0c"/>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TU3NjU2MDV9"/>
  <p:tag name="SLIDO_TYPE" val="SlidoPoll"/>
  <p:tag name="SLIDO_POLL_UUID" val="1ab7a5e2-a9c8-4cbb-9685-3a7364cd1480"/>
  <p:tag name="SLIDO_TIMELINE" val="W3sicG9sbFF1ZXN0aW9uVXVpZCI6ImE4ODc3NzZhLTM5YjAtNGY2Yy1iMzUyLTYxNjFlZGMwZTNmNSIsInNob3dSZXN1bHRzIjpmYWxzZSwic2hvd0NvcnJlY3RBbnN3ZXJzIjpmYWxzZSwidm90aW5nTG9ja2VkIjpmYWxzZX0seyJwb2xsUXVlc3Rpb25VdWlkIjoiYTg4Nzc3NmEtMzliMC00ZjZjLWIzNTItNjE2MWVkYzBlM2Y1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LIDO_METADATA" val="eyJUaW1lc3RhbXAiOjE3NTU2OTUwMjZ9"/>
  <p:tag name="SLIDO_TYPE" val="SlidoQA"/>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TU3NjU2NDJ9"/>
  <p:tag name="SLIDO_TYPE" val="SlidoPoll"/>
  <p:tag name="SLIDO_POLL_UUID" val="ae0f4e51-b24b-49e6-a5fb-f851c45904ee"/>
  <p:tag name="SLIDO_TIMELINE" val="W3sicG9sbFF1ZXN0aW9uVXVpZCI6ImUwNDEzYjg1LTZiM2UtNDU2MS04ZGVlLTI3NmQ0NmYxZTg5NiIsInNob3dSZXN1bHRzIjpmYWxzZSwic2hvd0NvcnJlY3RBbnN3ZXJzIjpmYWxzZSwidm90aW5nTG9ja2VkIjpmYWxzZX1d"/>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Eirgrid">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rgrid" id="{A8C009E8-2082-44B9-8BA1-72085766BEC6}" vid="{BCDF00F3-2687-48D3-9F0A-D3ADFE039F79}"/>
    </a:ext>
  </a:extLst>
</a:theme>
</file>

<file path=ppt/theme/theme10.xml><?xml version="1.0" encoding="utf-8"?>
<a:theme xmlns:a="http://schemas.openxmlformats.org/drawingml/2006/main" name="Office Theme">
  <a:themeElements>
    <a:clrScheme name="Custom 2">
      <a:dk1>
        <a:sysClr val="windowText" lastClr="000000"/>
      </a:dk1>
      <a:lt1>
        <a:srgbClr val="FFFFFF"/>
      </a:lt1>
      <a:dk2>
        <a:srgbClr val="FAB600"/>
      </a:dk2>
      <a:lt2>
        <a:srgbClr val="D2BF84"/>
      </a:lt2>
      <a:accent1>
        <a:srgbClr val="008C96"/>
      </a:accent1>
      <a:accent2>
        <a:srgbClr val="006373"/>
      </a:accent2>
      <a:accent3>
        <a:srgbClr val="3DAF2C"/>
      </a:accent3>
      <a:accent4>
        <a:srgbClr val="D25E15"/>
      </a:accent4>
      <a:accent5>
        <a:srgbClr val="A02B93"/>
      </a:accent5>
      <a:accent6>
        <a:srgbClr val="C31632"/>
      </a:accent6>
      <a:hlink>
        <a:srgbClr val="D25E15"/>
      </a:hlink>
      <a:folHlink>
        <a:srgbClr val="FAB6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1_Full Image Section Break">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0DE1A98F-569A-4ACE-A3C4-8EA8033C77F1}"/>
    </a:ext>
  </a:extLst>
</a:theme>
</file>

<file path=ppt/theme/theme12.xml><?xml version="1.0" encoding="utf-8"?>
<a:theme xmlns:a="http://schemas.openxmlformats.org/drawingml/2006/main" name="1_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ll Image Section Break">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B299C7F-2233-437D-A1A5-1A5678059E21}" vid="{0DE1A98F-569A-4ACE-A3C4-8EA8033C77F1}"/>
    </a:ext>
  </a:extLst>
</a:theme>
</file>

<file path=ppt/theme/theme3.xml><?xml version="1.0" encoding="utf-8"?>
<a:theme xmlns:a="http://schemas.openxmlformats.org/drawingml/2006/main" name="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ed SEMO deck" id="{973A51BA-5716-45CC-8B85-6EC651BD07A7}" vid="{78C18FBD-4191-4AB1-B782-0B11CB53EAEA}"/>
    </a:ext>
  </a:extLst>
</a:theme>
</file>

<file path=ppt/theme/theme4.xml><?xml version="1.0" encoding="utf-8"?>
<a:theme xmlns:a="http://schemas.openxmlformats.org/drawingml/2006/main" name="3_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a:themeElements>
    <a:clrScheme name="EirGrid Colour Palette">
      <a:dk1>
        <a:srgbClr val="000000"/>
      </a:dk1>
      <a:lt1>
        <a:srgbClr val="FFFFFF"/>
      </a:lt1>
      <a:dk2>
        <a:srgbClr val="006768"/>
      </a:dk2>
      <a:lt2>
        <a:srgbClr val="00A88E"/>
      </a:lt2>
      <a:accent1>
        <a:srgbClr val="00A88E"/>
      </a:accent1>
      <a:accent2>
        <a:srgbClr val="006768"/>
      </a:accent2>
      <a:accent3>
        <a:srgbClr val="4189C9"/>
      </a:accent3>
      <a:accent4>
        <a:srgbClr val="A99966"/>
      </a:accent4>
      <a:accent5>
        <a:srgbClr val="FFFFFF"/>
      </a:accent5>
      <a:accent6>
        <a:srgbClr val="000000"/>
      </a:accent6>
      <a:hlink>
        <a:srgbClr val="4189C9"/>
      </a:hlink>
      <a:folHlink>
        <a:srgbClr val="A9996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eme3">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EDFECAEF-70D6-4AEA-BF95-F6FB5AE6E896}" vid="{B6E3D2E7-8A9D-49CB-A90C-6F7766A4A6D9}"/>
    </a:ext>
  </a:extLst>
</a:theme>
</file>

<file path=ppt/theme/theme8.xml><?xml version="1.0" encoding="utf-8"?>
<a:theme xmlns:a="http://schemas.openxmlformats.org/drawingml/2006/main" name="3_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ed SEMO deck" id="{973A51BA-5716-45CC-8B85-6EC651BD07A7}" vid="{78C18FBD-4191-4AB1-B782-0B11CB53EAEA}"/>
    </a:ext>
  </a:extLst>
</a:theme>
</file>

<file path=ppt/theme/theme9.xml><?xml version="1.0" encoding="utf-8"?>
<a:theme xmlns:a="http://schemas.openxmlformats.org/drawingml/2006/main" name="4_Title Slides">
  <a:themeElements>
    <a:clrScheme name="EirGrid Colour Palette">
      <a:dk1>
        <a:srgbClr val="000000"/>
      </a:dk1>
      <a:lt1>
        <a:srgbClr val="FFFFFF"/>
      </a:lt1>
      <a:dk2>
        <a:srgbClr val="006768"/>
      </a:dk2>
      <a:lt2>
        <a:srgbClr val="00A88E"/>
      </a:lt2>
      <a:accent1>
        <a:srgbClr val="00A78E"/>
      </a:accent1>
      <a:accent2>
        <a:srgbClr val="006668"/>
      </a:accent2>
      <a:accent3>
        <a:srgbClr val="4189C8"/>
      </a:accent3>
      <a:accent4>
        <a:srgbClr val="A79966"/>
      </a:accent4>
      <a:accent5>
        <a:srgbClr val="FB6187"/>
      </a:accent5>
      <a:accent6>
        <a:srgbClr val="C6A1DC"/>
      </a:accent6>
      <a:hlink>
        <a:srgbClr val="A89966"/>
      </a:hlink>
      <a:folHlink>
        <a:srgbClr val="4189C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osed SEMO deck" id="{973A51BA-5716-45CC-8B85-6EC651BD07A7}" vid="{78C18FBD-4191-4AB1-B782-0B11CB53EA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5ca198-1ba0-42d8-9e22-4b796031c33f" xsi:nil="true"/>
    <lcf76f155ced4ddcb4097134ff3c332f xmlns="be4ebbba-6a2d-402c-ac4a-f8fa4d1334f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BA447A54F9C840AB188E3B8A75B8D2" ma:contentTypeVersion="13" ma:contentTypeDescription="Create a new document." ma:contentTypeScope="" ma:versionID="bd7748cd7700959357a11e1cb13b9ab0">
  <xsd:schema xmlns:xsd="http://www.w3.org/2001/XMLSchema" xmlns:xs="http://www.w3.org/2001/XMLSchema" xmlns:p="http://schemas.microsoft.com/office/2006/metadata/properties" xmlns:ns2="be4ebbba-6a2d-402c-ac4a-f8fa4d1334fd" xmlns:ns3="a95ca198-1ba0-42d8-9e22-4b796031c33f" targetNamespace="http://schemas.microsoft.com/office/2006/metadata/properties" ma:root="true" ma:fieldsID="a6dd15fdceb834111ef8a2e611642205" ns2:_="" ns3:_="">
    <xsd:import namespace="be4ebbba-6a2d-402c-ac4a-f8fa4d1334fd"/>
    <xsd:import namespace="a95ca198-1ba0-42d8-9e22-4b796031c3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ebbba-6a2d-402c-ac4a-f8fa4d133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3225223-2279-4782-b985-99647e5021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5ca198-1ba0-42d8-9e22-4b796031c33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832ed49-0bb1-4713-a203-2a59c00f2258}" ma:internalName="TaxCatchAll" ma:showField="CatchAllData" ma:web="a95ca198-1ba0-42d8-9e22-4b796031c3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8B6B3D-9FC2-4149-B76A-6E014C161A6B}">
  <ds:schemaRefs>
    <ds:schemaRef ds:uri="a95ca198-1ba0-42d8-9e22-4b796031c33f"/>
    <ds:schemaRef ds:uri="be4ebbba-6a2d-402c-ac4a-f8fa4d1334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30A0ED-9690-40B9-A5BF-4B3047398582}">
  <ds:schemaRefs>
    <ds:schemaRef ds:uri="http://schemas.microsoft.com/sharepoint/v3/contenttype/forms"/>
  </ds:schemaRefs>
</ds:datastoreItem>
</file>

<file path=customXml/itemProps3.xml><?xml version="1.0" encoding="utf-8"?>
<ds:datastoreItem xmlns:ds="http://schemas.openxmlformats.org/officeDocument/2006/customXml" ds:itemID="{BE7C26B7-B610-4EB6-8DE7-F0914CE8FA99}">
  <ds:schemaRefs>
    <ds:schemaRef ds:uri="a95ca198-1ba0-42d8-9e22-4b796031c33f"/>
    <ds:schemaRef ds:uri="be4ebbba-6a2d-402c-ac4a-f8fa4d1334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Eirgrid</Template>
  <Application>Microsoft Office PowerPoint</Application>
  <PresentationFormat>Widescreen</PresentationFormat>
  <Slides>44</Slides>
  <Notes>31</Notes>
  <HiddenSlides>0</HiddenSlides>
  <ScaleCrop>false</ScaleCrop>
  <HeadingPairs>
    <vt:vector size="4" baseType="variant">
      <vt:variant>
        <vt:lpstr>Theme</vt:lpstr>
      </vt:variant>
      <vt:variant>
        <vt:i4>12</vt:i4>
      </vt:variant>
      <vt:variant>
        <vt:lpstr>Slide Titles</vt:lpstr>
      </vt:variant>
      <vt:variant>
        <vt:i4>44</vt:i4>
      </vt:variant>
    </vt:vector>
  </HeadingPairs>
  <TitlesOfParts>
    <vt:vector size="56" baseType="lpstr">
      <vt:lpstr>Eirgrid</vt:lpstr>
      <vt:lpstr>Full Image Section Break</vt:lpstr>
      <vt:lpstr>Title Slides</vt:lpstr>
      <vt:lpstr>3_Content Slides</vt:lpstr>
      <vt:lpstr>Content Slides</vt:lpstr>
      <vt:lpstr>1_Title Slides</vt:lpstr>
      <vt:lpstr>Theme3</vt:lpstr>
      <vt:lpstr>3_Title Slides</vt:lpstr>
      <vt:lpstr>4_Title Slides</vt:lpstr>
      <vt:lpstr>Office Theme</vt:lpstr>
      <vt:lpstr>1_Full Image Section Break</vt:lpstr>
      <vt:lpstr>1_Content Slides</vt:lpstr>
      <vt:lpstr>Future Power Markets</vt:lpstr>
      <vt:lpstr>Future Power Markets – Industry Workshop</vt:lpstr>
      <vt:lpstr>Improving Our Engagement: Slido Q&amp;A</vt:lpstr>
      <vt:lpstr>PowerPoint Presentation</vt:lpstr>
      <vt:lpstr>FPM – Industry Workshop</vt:lpstr>
      <vt:lpstr>FPM: Industry Workshop (21st August 2025)  Agenda for today’s workshop</vt:lpstr>
      <vt:lpstr>Scheduling &amp; Dispatch Programme (SDP) </vt:lpstr>
      <vt:lpstr>PowerPoint Presentation</vt:lpstr>
      <vt:lpstr>Battery PN Feasibility Check Walk-Through</vt:lpstr>
      <vt:lpstr>PN Feasibility Assessment</vt:lpstr>
      <vt:lpstr>What do participants need to know?</vt:lpstr>
      <vt:lpstr>FPM: Industry Workshop (21st August 2025)  Agenda for today’s workshop</vt:lpstr>
      <vt:lpstr>Future Arrangements for System Services (FASS)</vt:lpstr>
      <vt:lpstr>FASS: Programme Summary Status</vt:lpstr>
      <vt:lpstr>Status of Business Design Papers</vt:lpstr>
      <vt:lpstr>Parameters &amp; Scalars Responses</vt:lpstr>
      <vt:lpstr>DASSA Parameters &amp; Scalars – Consultation Responses</vt:lpstr>
      <vt:lpstr>Thank You  Questions can be submitted to   FASS@Eirgrid.com or FASSProgramme@soni.ltd.uk   </vt:lpstr>
      <vt:lpstr>FPM: Industry Workshop (21st August 2025)  Agenda for today’s workshop</vt:lpstr>
      <vt:lpstr>Strategic Markets Programme (SMP)</vt:lpstr>
      <vt:lpstr>STRATEGIC MARKETS PROGRAMME </vt:lpstr>
      <vt:lpstr>Thank you </vt:lpstr>
      <vt:lpstr>FPM: Industry Workshop (21st August 2025)  Agenda for today’s workshop</vt:lpstr>
      <vt:lpstr>Energy Market Policy (EMP)</vt:lpstr>
      <vt:lpstr>  </vt:lpstr>
      <vt:lpstr>FPM: Industry Workshop (21st August 2025)  Agenda for today’s workshop</vt:lpstr>
      <vt:lpstr>Long Duration Energy Storage (LDES)</vt:lpstr>
      <vt:lpstr>PowerPoint Presentation</vt:lpstr>
      <vt:lpstr>Thank You  Questions can be submitted to   LDES@Eirgrid.com     </vt:lpstr>
      <vt:lpstr>FPM: Industry Workshop (21st August 2025)  Agenda for today’s workshop</vt:lpstr>
      <vt:lpstr>PowerPoint Presentation</vt:lpstr>
      <vt:lpstr>PowerPoint Presentation</vt:lpstr>
      <vt:lpstr>PowerPoint Presentation</vt:lpstr>
      <vt:lpstr>Future Power Markets October Industry Workshop Update</vt:lpstr>
      <vt:lpstr>PowerPoint Presentation</vt:lpstr>
      <vt:lpstr>PowerPoint Presentation</vt:lpstr>
      <vt:lpstr>PowerPoint Presentation</vt:lpstr>
      <vt:lpstr>Future Power Markets:  Further Engagement</vt:lpstr>
      <vt:lpstr>PowerPoint Presentation</vt:lpstr>
      <vt:lpstr>Questions?</vt:lpstr>
      <vt:lpstr>PowerPoint Presentation</vt:lpstr>
      <vt:lpstr>Questions</vt:lpstr>
      <vt:lpstr>Appendix</vt:lpstr>
      <vt:lpstr>List of Acronyms:  </vt:lpstr>
    </vt:vector>
  </TitlesOfParts>
  <Company>Eirgrid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Atkinson, James</dc:creator>
  <cp:revision>3</cp:revision>
  <cp:lastPrinted>2025-06-18T07:19:34Z</cp:lastPrinted>
  <dcterms:created xsi:type="dcterms:W3CDTF">2025-05-07T10:53:21Z</dcterms:created>
  <dcterms:modified xsi:type="dcterms:W3CDTF">2025-08-22T08:59:36Z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0x010100E1BA447A54F9C840AB188E3B8A75B8D2</vt:lpwstr>
  </property>
  <property fmtid="{D5CDD505-2E9C-101B-9397-08002B2CF9AE}" pid="3" name="MediaServiceImageTags">
    <vt:lpwstr/>
  </property>
</Properties>
</file>