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theme/theme3.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4.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5.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8" r:id="rId4"/>
    <p:sldMasterId id="2147483710" r:id="rId5"/>
    <p:sldMasterId id="2147483716" r:id="rId6"/>
    <p:sldMasterId id="2147483673" r:id="rId7"/>
    <p:sldMasterId id="2147483698" r:id="rId8"/>
    <p:sldMasterId id="2147483705" r:id="rId9"/>
  </p:sldMasterIdLst>
  <p:notesMasterIdLst>
    <p:notesMasterId r:id="rId43"/>
  </p:notesMasterIdLst>
  <p:sldIdLst>
    <p:sldId id="256" r:id="rId10"/>
    <p:sldId id="257" r:id="rId11"/>
    <p:sldId id="959" r:id="rId12"/>
    <p:sldId id="960" r:id="rId13"/>
    <p:sldId id="1011" r:id="rId14"/>
    <p:sldId id="1620" r:id="rId15"/>
    <p:sldId id="2147477687" r:id="rId16"/>
    <p:sldId id="2147477686" r:id="rId17"/>
    <p:sldId id="2147477688" r:id="rId18"/>
    <p:sldId id="2147477689" r:id="rId19"/>
    <p:sldId id="2147477690" r:id="rId20"/>
    <p:sldId id="1012" r:id="rId21"/>
    <p:sldId id="1623" r:id="rId22"/>
    <p:sldId id="2147477695" r:id="rId23"/>
    <p:sldId id="2147477696" r:id="rId24"/>
    <p:sldId id="1013" r:id="rId25"/>
    <p:sldId id="1626" r:id="rId26"/>
    <p:sldId id="2147477691" r:id="rId27"/>
    <p:sldId id="2147477692" r:id="rId28"/>
    <p:sldId id="1014" r:id="rId29"/>
    <p:sldId id="2147477678" r:id="rId30"/>
    <p:sldId id="2147477693" r:id="rId31"/>
    <p:sldId id="2147477694" r:id="rId32"/>
    <p:sldId id="283" r:id="rId33"/>
    <p:sldId id="987" r:id="rId34"/>
    <p:sldId id="989" r:id="rId35"/>
    <p:sldId id="955" r:id="rId36"/>
    <p:sldId id="990" r:id="rId37"/>
    <p:sldId id="261" r:id="rId38"/>
    <p:sldId id="985" r:id="rId39"/>
    <p:sldId id="953" r:id="rId40"/>
    <p:sldId id="272" r:id="rId41"/>
    <p:sldId id="2147477685"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tion" id="{B4B7AF34-5153-411A-A607-DB311E03A5E1}">
          <p14:sldIdLst>
            <p14:sldId id="256"/>
            <p14:sldId id="257"/>
          </p14:sldIdLst>
        </p14:section>
        <p14:section name="Modifications" id="{50A636E2-914F-4F63-8A65-2EC980DA447D}">
          <p14:sldIdLst>
            <p14:sldId id="959"/>
            <p14:sldId id="960"/>
            <p14:sldId id="1011"/>
            <p14:sldId id="1620"/>
            <p14:sldId id="2147477687"/>
            <p14:sldId id="2147477686"/>
            <p14:sldId id="2147477688"/>
            <p14:sldId id="2147477689"/>
            <p14:sldId id="2147477690"/>
            <p14:sldId id="1012"/>
            <p14:sldId id="1623"/>
            <p14:sldId id="2147477695"/>
            <p14:sldId id="2147477696"/>
            <p14:sldId id="1013"/>
            <p14:sldId id="1626"/>
            <p14:sldId id="2147477691"/>
            <p14:sldId id="2147477692"/>
            <p14:sldId id="1014"/>
            <p14:sldId id="2147477678"/>
            <p14:sldId id="2147477693"/>
            <p14:sldId id="2147477694"/>
            <p14:sldId id="283"/>
          </p14:sldIdLst>
        </p14:section>
        <p14:section name="Updates" id="{4D3CA638-58EF-493F-9497-BF13AD979C15}">
          <p14:sldIdLst>
            <p14:sldId id="987"/>
            <p14:sldId id="989"/>
            <p14:sldId id="955"/>
            <p14:sldId id="990"/>
            <p14:sldId id="261"/>
            <p14:sldId id="985"/>
            <p14:sldId id="953"/>
          </p14:sldIdLst>
        </p14:section>
        <p14:section name="AOB" id="{01BB6F3D-9412-42A7-B48A-2D9712E55693}">
          <p14:sldIdLst>
            <p14:sldId id="272"/>
            <p14:sldId id="2147477685"/>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DA64855-4CD1-9B68-C703-43E57F420F8F}" name="O'Hagan, Aideen" initials="AO" userId="S::Aideen.O'Hagan@Eirgrid.com::57dd3eac-fe45-4a21-8537-07962c554d2a" providerId="AD"/>
  <p188:author id="{6B0BC458-53CD-13C4-E26E-C792AFC0DE10}" name="Ryan, Miriam" initials="MR" userId="S::Miriam.Ryan@eirgrid.com::06e5e807-f9fb-4044-93fa-c97b365908ee" providerId="AD"/>
  <p188:author id="{494B06B4-0DFA-33E5-1486-EC238C27964D}" name="Dunne, Melissa" initials="MD" userId="S::Melissa.Dunne@Eirgrid.com::a259fc9a-6098-4ddc-8307-c5cf562124ae"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339966"/>
    <a:srgbClr val="CCFFCC"/>
    <a:srgbClr val="00CC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0C8EEB9-7D42-8F30-F849-0C02E7CBD87A}" v="12" dt="2025-09-24T10:21:08.128"/>
    <p1510:client id="{489D7659-1FAD-08C5-D123-38111F4FD259}" v="8" dt="2025-09-23T08:38:52.692"/>
    <p1510:client id="{6B348132-B2BB-47E7-815F-6024A7BA31AE}" v="9" dt="2025-09-23T16:08:10.33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2999" autoAdjust="0"/>
  </p:normalViewPr>
  <p:slideViewPr>
    <p:cSldViewPr snapToGrid="0">
      <p:cViewPr varScale="1">
        <p:scale>
          <a:sx n="61" d="100"/>
          <a:sy n="61" d="100"/>
        </p:scale>
        <p:origin x="1493" y="43"/>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tableStyles" Target="tableStyles.xml"/><Relationship Id="rId50" Type="http://schemas.microsoft.com/office/2018/10/relationships/authors" Targe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microsoft.com/office/2015/10/relationships/revisionInfo" Target="revisionInfo.xml"/><Relationship Id="rId10" Type="http://schemas.openxmlformats.org/officeDocument/2006/relationships/slide" Target="slides/slide1.xml"/><Relationship Id="rId19" Type="http://schemas.openxmlformats.org/officeDocument/2006/relationships/slide" Target="slides/slide10.xml"/><Relationship Id="rId31" Type="http://schemas.openxmlformats.org/officeDocument/2006/relationships/slide" Target="slides/slide22.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notesMaster" Target="notesMasters/notesMaster1.xml"/><Relationship Id="rId48" Type="http://schemas.microsoft.com/office/2016/11/relationships/changesInfo" Target="changesInfos/changesInfo1.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theme" Target="theme/theme1.xml"/><Relationship Id="rId20" Type="http://schemas.openxmlformats.org/officeDocument/2006/relationships/slide" Target="slides/slide11.xml"/><Relationship Id="rId41" Type="http://schemas.openxmlformats.org/officeDocument/2006/relationships/slide" Target="slides/slide32.xml"/><Relationship Id="rId1" Type="http://schemas.openxmlformats.org/officeDocument/2006/relationships/customXml" Target="../customXml/item1.xml"/><Relationship Id="rId6" Type="http://schemas.openxmlformats.org/officeDocument/2006/relationships/slideMaster" Target="slideMasters/slideMaster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guire, Ciaran" userId="S::ciaran.maguire@eirgrid.com::48c9faf2-93aa-4add-8ae3-939380a04101" providerId="AD" clId="Web-{489D7659-1FAD-08C5-D123-38111F4FD259}"/>
    <pc:docChg chg="modSld">
      <pc:chgData name="Maguire, Ciaran" userId="S::ciaran.maguire@eirgrid.com::48c9faf2-93aa-4add-8ae3-939380a04101" providerId="AD" clId="Web-{489D7659-1FAD-08C5-D123-38111F4FD259}" dt="2025-09-23T08:38:50.817" v="2" actId="20577"/>
      <pc:docMkLst>
        <pc:docMk/>
      </pc:docMkLst>
      <pc:sldChg chg="modSp">
        <pc:chgData name="Maguire, Ciaran" userId="S::ciaran.maguire@eirgrid.com::48c9faf2-93aa-4add-8ae3-939380a04101" providerId="AD" clId="Web-{489D7659-1FAD-08C5-D123-38111F4FD259}" dt="2025-09-23T08:38:50.817" v="2" actId="20577"/>
        <pc:sldMkLst>
          <pc:docMk/>
          <pc:sldMk cId="3460985945" sldId="955"/>
        </pc:sldMkLst>
        <pc:spChg chg="mod">
          <ac:chgData name="Maguire, Ciaran" userId="S::ciaran.maguire@eirgrid.com::48c9faf2-93aa-4add-8ae3-939380a04101" providerId="AD" clId="Web-{489D7659-1FAD-08C5-D123-38111F4FD259}" dt="2025-09-23T08:38:50.817" v="2" actId="20577"/>
          <ac:spMkLst>
            <pc:docMk/>
            <pc:sldMk cId="3460985945" sldId="955"/>
            <ac:spMk id="7" creationId="{B868328C-964A-3FA8-52B2-26C0199FBF3D}"/>
          </ac:spMkLst>
        </pc:spChg>
      </pc:sldChg>
    </pc:docChg>
  </pc:docChgLst>
  <pc:docChgLst>
    <pc:chgData name="Dunne, Melissa" userId="a259fc9a-6098-4ddc-8307-c5cf562124ae" providerId="ADAL" clId="{4A62DAE3-38DF-4EAE-9DA6-C96EF3B1A1A4}"/>
    <pc:docChg chg="custSel addSld modSld modSection">
      <pc:chgData name="Dunne, Melissa" userId="a259fc9a-6098-4ddc-8307-c5cf562124ae" providerId="ADAL" clId="{4A62DAE3-38DF-4EAE-9DA6-C96EF3B1A1A4}" dt="2025-09-17T16:12:27.831" v="426" actId="1076"/>
      <pc:docMkLst>
        <pc:docMk/>
      </pc:docMkLst>
      <pc:sldChg chg="modSp mod">
        <pc:chgData name="Dunne, Melissa" userId="a259fc9a-6098-4ddc-8307-c5cf562124ae" providerId="ADAL" clId="{4A62DAE3-38DF-4EAE-9DA6-C96EF3B1A1A4}" dt="2025-09-17T16:06:31.982" v="291" actId="20577"/>
        <pc:sldMkLst>
          <pc:docMk/>
          <pc:sldMk cId="1247546003" sldId="960"/>
        </pc:sldMkLst>
        <pc:spChg chg="mod">
          <ac:chgData name="Dunne, Melissa" userId="a259fc9a-6098-4ddc-8307-c5cf562124ae" providerId="ADAL" clId="{4A62DAE3-38DF-4EAE-9DA6-C96EF3B1A1A4}" dt="2025-09-17T16:06:31.982" v="291" actId="20577"/>
          <ac:spMkLst>
            <pc:docMk/>
            <pc:sldMk cId="1247546003" sldId="960"/>
            <ac:spMk id="3" creationId="{B257133C-6548-2F01-4516-0645D22CC5BC}"/>
          </ac:spMkLst>
        </pc:spChg>
      </pc:sldChg>
      <pc:sldChg chg="modSp mod">
        <pc:chgData name="Dunne, Melissa" userId="a259fc9a-6098-4ddc-8307-c5cf562124ae" providerId="ADAL" clId="{4A62DAE3-38DF-4EAE-9DA6-C96EF3B1A1A4}" dt="2025-09-17T16:09:10.620" v="356" actId="948"/>
        <pc:sldMkLst>
          <pc:docMk/>
          <pc:sldMk cId="4049645853" sldId="2147477678"/>
        </pc:sldMkLst>
        <pc:spChg chg="mod">
          <ac:chgData name="Dunne, Melissa" userId="a259fc9a-6098-4ddc-8307-c5cf562124ae" providerId="ADAL" clId="{4A62DAE3-38DF-4EAE-9DA6-C96EF3B1A1A4}" dt="2025-09-17T16:09:10.620" v="356" actId="948"/>
          <ac:spMkLst>
            <pc:docMk/>
            <pc:sldMk cId="4049645853" sldId="2147477678"/>
            <ac:spMk id="3" creationId="{21DBB533-5A08-BFE1-B891-19D0C57125CC}"/>
          </ac:spMkLst>
        </pc:spChg>
      </pc:sldChg>
      <pc:sldChg chg="addSp delSp modSp add mod">
        <pc:chgData name="Dunne, Melissa" userId="a259fc9a-6098-4ddc-8307-c5cf562124ae" providerId="ADAL" clId="{4A62DAE3-38DF-4EAE-9DA6-C96EF3B1A1A4}" dt="2025-09-17T16:10:07.994" v="382" actId="1076"/>
        <pc:sldMkLst>
          <pc:docMk/>
          <pc:sldMk cId="2630423676" sldId="2147477693"/>
        </pc:sldMkLst>
        <pc:spChg chg="mod">
          <ac:chgData name="Dunne, Melissa" userId="a259fc9a-6098-4ddc-8307-c5cf562124ae" providerId="ADAL" clId="{4A62DAE3-38DF-4EAE-9DA6-C96EF3B1A1A4}" dt="2025-09-17T16:09:44.357" v="378" actId="20577"/>
          <ac:spMkLst>
            <pc:docMk/>
            <pc:sldMk cId="2630423676" sldId="2147477693"/>
            <ac:spMk id="2" creationId="{5266FF76-3BBE-08B1-7E80-CAA0029069D7}"/>
          </ac:spMkLst>
        </pc:spChg>
        <pc:picChg chg="add mod">
          <ac:chgData name="Dunne, Melissa" userId="a259fc9a-6098-4ddc-8307-c5cf562124ae" providerId="ADAL" clId="{4A62DAE3-38DF-4EAE-9DA6-C96EF3B1A1A4}" dt="2025-09-17T16:10:07.994" v="382" actId="1076"/>
          <ac:picMkLst>
            <pc:docMk/>
            <pc:sldMk cId="2630423676" sldId="2147477693"/>
            <ac:picMk id="9" creationId="{51BF4C7B-7265-B61A-E948-91AA21FAE83F}"/>
          </ac:picMkLst>
        </pc:picChg>
      </pc:sldChg>
      <pc:sldChg chg="addSp delSp modSp add mod">
        <pc:chgData name="Dunne, Melissa" userId="a259fc9a-6098-4ddc-8307-c5cf562124ae" providerId="ADAL" clId="{4A62DAE3-38DF-4EAE-9DA6-C96EF3B1A1A4}" dt="2025-09-17T16:12:27.831" v="426" actId="1076"/>
        <pc:sldMkLst>
          <pc:docMk/>
          <pc:sldMk cId="2232235124" sldId="2147477694"/>
        </pc:sldMkLst>
        <pc:spChg chg="mod">
          <ac:chgData name="Dunne, Melissa" userId="a259fc9a-6098-4ddc-8307-c5cf562124ae" providerId="ADAL" clId="{4A62DAE3-38DF-4EAE-9DA6-C96EF3B1A1A4}" dt="2025-09-17T16:12:12.947" v="423" actId="20577"/>
          <ac:spMkLst>
            <pc:docMk/>
            <pc:sldMk cId="2232235124" sldId="2147477694"/>
            <ac:spMk id="2" creationId="{5EA2A60E-471B-F9DA-C731-811BBDAB782D}"/>
          </ac:spMkLst>
        </pc:spChg>
        <pc:picChg chg="add mod">
          <ac:chgData name="Dunne, Melissa" userId="a259fc9a-6098-4ddc-8307-c5cf562124ae" providerId="ADAL" clId="{4A62DAE3-38DF-4EAE-9DA6-C96EF3B1A1A4}" dt="2025-09-17T16:12:27.831" v="426" actId="1076"/>
          <ac:picMkLst>
            <pc:docMk/>
            <pc:sldMk cId="2232235124" sldId="2147477694"/>
            <ac:picMk id="5" creationId="{689F6744-7630-F1B8-5738-5900766A4D52}"/>
          </ac:picMkLst>
        </pc:picChg>
      </pc:sldChg>
    </pc:docChg>
  </pc:docChgLst>
  <pc:docChgLst>
    <pc:chgData name="O'Hagan, Aideen" userId="57dd3eac-fe45-4a21-8537-07962c554d2a" providerId="ADAL" clId="{9E5F2FF2-D588-4617-A602-E8D655372366}"/>
    <pc:docChg chg="undo custSel addSld modSld sldOrd modSection">
      <pc:chgData name="O'Hagan, Aideen" userId="57dd3eac-fe45-4a21-8537-07962c554d2a" providerId="ADAL" clId="{9E5F2FF2-D588-4617-A602-E8D655372366}" dt="2025-09-16T15:15:57.516" v="670" actId="1076"/>
      <pc:docMkLst>
        <pc:docMk/>
      </pc:docMkLst>
      <pc:sldChg chg="modSp mod">
        <pc:chgData name="O'Hagan, Aideen" userId="57dd3eac-fe45-4a21-8537-07962c554d2a" providerId="ADAL" clId="{9E5F2FF2-D588-4617-A602-E8D655372366}" dt="2025-09-16T13:43:06.016" v="343" actId="404"/>
        <pc:sldMkLst>
          <pc:docMk/>
          <pc:sldMk cId="2628854674" sldId="1620"/>
        </pc:sldMkLst>
        <pc:spChg chg="mod">
          <ac:chgData name="O'Hagan, Aideen" userId="57dd3eac-fe45-4a21-8537-07962c554d2a" providerId="ADAL" clId="{9E5F2FF2-D588-4617-A602-E8D655372366}" dt="2025-09-16T13:35:38.470" v="342" actId="1076"/>
          <ac:spMkLst>
            <pc:docMk/>
            <pc:sldMk cId="2628854674" sldId="1620"/>
            <ac:spMk id="2" creationId="{B762CEE5-458E-B83E-A260-8BDD9AE9F396}"/>
          </ac:spMkLst>
        </pc:spChg>
        <pc:spChg chg="mod">
          <ac:chgData name="O'Hagan, Aideen" userId="57dd3eac-fe45-4a21-8537-07962c554d2a" providerId="ADAL" clId="{9E5F2FF2-D588-4617-A602-E8D655372366}" dt="2025-09-16T13:43:06.016" v="343" actId="404"/>
          <ac:spMkLst>
            <pc:docMk/>
            <pc:sldMk cId="2628854674" sldId="1620"/>
            <ac:spMk id="9" creationId="{6B2A1BF5-DDB3-6063-B4DD-000E2FAF16D0}"/>
          </ac:spMkLst>
        </pc:spChg>
      </pc:sldChg>
      <pc:sldChg chg="delSp modSp mod">
        <pc:chgData name="O'Hagan, Aideen" userId="57dd3eac-fe45-4a21-8537-07962c554d2a" providerId="ADAL" clId="{9E5F2FF2-D588-4617-A602-E8D655372366}" dt="2025-09-16T13:59:39.138" v="556" actId="403"/>
        <pc:sldMkLst>
          <pc:docMk/>
          <pc:sldMk cId="4157309137" sldId="1626"/>
        </pc:sldMkLst>
        <pc:spChg chg="mod">
          <ac:chgData name="O'Hagan, Aideen" userId="57dd3eac-fe45-4a21-8537-07962c554d2a" providerId="ADAL" clId="{9E5F2FF2-D588-4617-A602-E8D655372366}" dt="2025-09-16T13:59:39.138" v="556" actId="403"/>
          <ac:spMkLst>
            <pc:docMk/>
            <pc:sldMk cId="4157309137" sldId="1626"/>
            <ac:spMk id="3" creationId="{AC044CEA-134D-884C-6C60-7436AD917275}"/>
          </ac:spMkLst>
        </pc:spChg>
      </pc:sldChg>
      <pc:sldChg chg="addSp delSp modSp new mod">
        <pc:chgData name="O'Hagan, Aideen" userId="57dd3eac-fe45-4a21-8537-07962c554d2a" providerId="ADAL" clId="{9E5F2FF2-D588-4617-A602-E8D655372366}" dt="2025-09-16T13:25:54.138" v="179" actId="20577"/>
        <pc:sldMkLst>
          <pc:docMk/>
          <pc:sldMk cId="2459031676" sldId="2147477686"/>
        </pc:sldMkLst>
        <pc:spChg chg="mod">
          <ac:chgData name="O'Hagan, Aideen" userId="57dd3eac-fe45-4a21-8537-07962c554d2a" providerId="ADAL" clId="{9E5F2FF2-D588-4617-A602-E8D655372366}" dt="2025-09-16T13:25:54.138" v="179" actId="20577"/>
          <ac:spMkLst>
            <pc:docMk/>
            <pc:sldMk cId="2459031676" sldId="2147477686"/>
            <ac:spMk id="2" creationId="{D6E86C68-279E-CE9B-AB04-ED7B2CB98898}"/>
          </ac:spMkLst>
        </pc:spChg>
        <pc:graphicFrameChg chg="add mod modGraphic">
          <ac:chgData name="O'Hagan, Aideen" userId="57dd3eac-fe45-4a21-8537-07962c554d2a" providerId="ADAL" clId="{9E5F2FF2-D588-4617-A602-E8D655372366}" dt="2025-09-16T13:25:34.224" v="165" actId="207"/>
          <ac:graphicFrameMkLst>
            <pc:docMk/>
            <pc:sldMk cId="2459031676" sldId="2147477686"/>
            <ac:graphicFrameMk id="7" creationId="{91539C18-31B2-F857-03DE-B4D69D649CAF}"/>
          </ac:graphicFrameMkLst>
        </pc:graphicFrameChg>
        <pc:picChg chg="add mod">
          <ac:chgData name="O'Hagan, Aideen" userId="57dd3eac-fe45-4a21-8537-07962c554d2a" providerId="ADAL" clId="{9E5F2FF2-D588-4617-A602-E8D655372366}" dt="2025-09-16T13:19:35.235" v="131" actId="1076"/>
          <ac:picMkLst>
            <pc:docMk/>
            <pc:sldMk cId="2459031676" sldId="2147477686"/>
            <ac:picMk id="8" creationId="{7A7337D3-B1C6-AE6B-AD88-A2913D27BA02}"/>
          </ac:picMkLst>
        </pc:picChg>
        <pc:picChg chg="add mod">
          <ac:chgData name="O'Hagan, Aideen" userId="57dd3eac-fe45-4a21-8537-07962c554d2a" providerId="ADAL" clId="{9E5F2FF2-D588-4617-A602-E8D655372366}" dt="2025-09-16T13:24:56.126" v="143" actId="1076"/>
          <ac:picMkLst>
            <pc:docMk/>
            <pc:sldMk cId="2459031676" sldId="2147477686"/>
            <ac:picMk id="2054" creationId="{5CD85DEF-4315-F7DA-5911-D8C98C3A7E7C}"/>
          </ac:picMkLst>
        </pc:picChg>
      </pc:sldChg>
      <pc:sldChg chg="addSp delSp modSp new mod ord">
        <pc:chgData name="O'Hagan, Aideen" userId="57dd3eac-fe45-4a21-8537-07962c554d2a" providerId="ADAL" clId="{9E5F2FF2-D588-4617-A602-E8D655372366}" dt="2025-09-16T13:48:17.647" v="417" actId="14100"/>
        <pc:sldMkLst>
          <pc:docMk/>
          <pc:sldMk cId="3759197753" sldId="2147477687"/>
        </pc:sldMkLst>
        <pc:spChg chg="mod">
          <ac:chgData name="O'Hagan, Aideen" userId="57dd3eac-fe45-4a21-8537-07962c554d2a" providerId="ADAL" clId="{9E5F2FF2-D588-4617-A602-E8D655372366}" dt="2025-09-16T13:44:54.876" v="389" actId="20577"/>
          <ac:spMkLst>
            <pc:docMk/>
            <pc:sldMk cId="3759197753" sldId="2147477687"/>
            <ac:spMk id="2" creationId="{5F2E7BE3-5558-9D05-8C5C-C9C346A37355}"/>
          </ac:spMkLst>
        </pc:spChg>
        <pc:graphicFrameChg chg="add mod ord modGraphic">
          <ac:chgData name="O'Hagan, Aideen" userId="57dd3eac-fe45-4a21-8537-07962c554d2a" providerId="ADAL" clId="{9E5F2FF2-D588-4617-A602-E8D655372366}" dt="2025-09-16T13:46:31.442" v="412" actId="1076"/>
          <ac:graphicFrameMkLst>
            <pc:docMk/>
            <pc:sldMk cId="3759197753" sldId="2147477687"/>
            <ac:graphicFrameMk id="10" creationId="{125DAD60-0397-4092-A845-DE3FFCE3439E}"/>
          </ac:graphicFrameMkLst>
        </pc:graphicFrameChg>
        <pc:graphicFrameChg chg="add mod ord modGraphic">
          <ac:chgData name="O'Hagan, Aideen" userId="57dd3eac-fe45-4a21-8537-07962c554d2a" providerId="ADAL" clId="{9E5F2FF2-D588-4617-A602-E8D655372366}" dt="2025-09-16T13:46:36.750" v="413" actId="1076"/>
          <ac:graphicFrameMkLst>
            <pc:docMk/>
            <pc:sldMk cId="3759197753" sldId="2147477687"/>
            <ac:graphicFrameMk id="11" creationId="{067FCA2F-D1C9-AF61-BFC4-6ED3EE135C5A}"/>
          </ac:graphicFrameMkLst>
        </pc:graphicFrameChg>
        <pc:graphicFrameChg chg="add mod modGraphic">
          <ac:chgData name="O'Hagan, Aideen" userId="57dd3eac-fe45-4a21-8537-07962c554d2a" providerId="ADAL" clId="{9E5F2FF2-D588-4617-A602-E8D655372366}" dt="2025-09-16T13:48:17.647" v="417" actId="14100"/>
          <ac:graphicFrameMkLst>
            <pc:docMk/>
            <pc:sldMk cId="3759197753" sldId="2147477687"/>
            <ac:graphicFrameMk id="12" creationId="{1C7F619C-B591-22FD-8448-1AD571049805}"/>
          </ac:graphicFrameMkLst>
        </pc:graphicFrameChg>
      </pc:sldChg>
      <pc:sldChg chg="addSp delSp modSp new mod">
        <pc:chgData name="O'Hagan, Aideen" userId="57dd3eac-fe45-4a21-8537-07962c554d2a" providerId="ADAL" clId="{9E5F2FF2-D588-4617-A602-E8D655372366}" dt="2025-09-16T13:32:26.190" v="324"/>
        <pc:sldMkLst>
          <pc:docMk/>
          <pc:sldMk cId="3763963733" sldId="2147477688"/>
        </pc:sldMkLst>
        <pc:spChg chg="mod">
          <ac:chgData name="O'Hagan, Aideen" userId="57dd3eac-fe45-4a21-8537-07962c554d2a" providerId="ADAL" clId="{9E5F2FF2-D588-4617-A602-E8D655372366}" dt="2025-09-16T13:32:26.190" v="324"/>
          <ac:spMkLst>
            <pc:docMk/>
            <pc:sldMk cId="3763963733" sldId="2147477688"/>
            <ac:spMk id="2" creationId="{C063A53E-2CFD-625C-15F5-64B161B0FEBE}"/>
          </ac:spMkLst>
        </pc:spChg>
        <pc:graphicFrameChg chg="add mod modGraphic">
          <ac:chgData name="O'Hagan, Aideen" userId="57dd3eac-fe45-4a21-8537-07962c554d2a" providerId="ADAL" clId="{9E5F2FF2-D588-4617-A602-E8D655372366}" dt="2025-09-16T13:32:15.752" v="323" actId="179"/>
          <ac:graphicFrameMkLst>
            <pc:docMk/>
            <pc:sldMk cId="3763963733" sldId="2147477688"/>
            <ac:graphicFrameMk id="5" creationId="{64C5144B-6DA2-BAD4-0C1D-2BDD752ACFDE}"/>
          </ac:graphicFrameMkLst>
        </pc:graphicFrameChg>
        <pc:graphicFrameChg chg="add mod modGraphic">
          <ac:chgData name="O'Hagan, Aideen" userId="57dd3eac-fe45-4a21-8537-07962c554d2a" providerId="ADAL" clId="{9E5F2FF2-D588-4617-A602-E8D655372366}" dt="2025-09-16T13:30:15.771" v="247" actId="403"/>
          <ac:graphicFrameMkLst>
            <pc:docMk/>
            <pc:sldMk cId="3763963733" sldId="2147477688"/>
            <ac:graphicFrameMk id="8" creationId="{2B651842-7DED-0EC6-4F76-C0EFEB5EAE81}"/>
          </ac:graphicFrameMkLst>
        </pc:graphicFrameChg>
        <pc:graphicFrameChg chg="add mod modGraphic">
          <ac:chgData name="O'Hagan, Aideen" userId="57dd3eac-fe45-4a21-8537-07962c554d2a" providerId="ADAL" clId="{9E5F2FF2-D588-4617-A602-E8D655372366}" dt="2025-09-16T13:30:54.542" v="255" actId="14100"/>
          <ac:graphicFrameMkLst>
            <pc:docMk/>
            <pc:sldMk cId="3763963733" sldId="2147477688"/>
            <ac:graphicFrameMk id="9" creationId="{FFE4E233-8CA5-13EB-5CA3-1CF137C69648}"/>
          </ac:graphicFrameMkLst>
        </pc:graphicFrameChg>
      </pc:sldChg>
      <pc:sldChg chg="addSp delSp modSp new mod">
        <pc:chgData name="O'Hagan, Aideen" userId="57dd3eac-fe45-4a21-8537-07962c554d2a" providerId="ADAL" clId="{9E5F2FF2-D588-4617-A602-E8D655372366}" dt="2025-09-16T13:49:33.628" v="433" actId="14100"/>
        <pc:sldMkLst>
          <pc:docMk/>
          <pc:sldMk cId="2236339112" sldId="2147477689"/>
        </pc:sldMkLst>
        <pc:spChg chg="mod">
          <ac:chgData name="O'Hagan, Aideen" userId="57dd3eac-fe45-4a21-8537-07962c554d2a" providerId="ADAL" clId="{9E5F2FF2-D588-4617-A602-E8D655372366}" dt="2025-09-16T13:33:16.411" v="327" actId="1076"/>
          <ac:spMkLst>
            <pc:docMk/>
            <pc:sldMk cId="2236339112" sldId="2147477689"/>
            <ac:spMk id="2" creationId="{2634C5A5-54D0-95AE-4FB2-2960780D25E4}"/>
          </ac:spMkLst>
        </pc:spChg>
        <pc:graphicFrameChg chg="add mod modGraphic">
          <ac:chgData name="O'Hagan, Aideen" userId="57dd3eac-fe45-4a21-8537-07962c554d2a" providerId="ADAL" clId="{9E5F2FF2-D588-4617-A602-E8D655372366}" dt="2025-09-16T13:48:58.462" v="425"/>
          <ac:graphicFrameMkLst>
            <pc:docMk/>
            <pc:sldMk cId="2236339112" sldId="2147477689"/>
            <ac:graphicFrameMk id="5" creationId="{2FEC2EC3-266A-9B7C-4849-49BD2BA1C7A9}"/>
          </ac:graphicFrameMkLst>
        </pc:graphicFrameChg>
        <pc:graphicFrameChg chg="add mod modGraphic">
          <ac:chgData name="O'Hagan, Aideen" userId="57dd3eac-fe45-4a21-8537-07962c554d2a" providerId="ADAL" clId="{9E5F2FF2-D588-4617-A602-E8D655372366}" dt="2025-09-16T13:49:15.547" v="430" actId="1076"/>
          <ac:graphicFrameMkLst>
            <pc:docMk/>
            <pc:sldMk cId="2236339112" sldId="2147477689"/>
            <ac:graphicFrameMk id="6" creationId="{4B5CF376-B5B2-D1FA-05BF-CD08C8C28C9A}"/>
          </ac:graphicFrameMkLst>
        </pc:graphicFrameChg>
        <pc:graphicFrameChg chg="add mod modGraphic">
          <ac:chgData name="O'Hagan, Aideen" userId="57dd3eac-fe45-4a21-8537-07962c554d2a" providerId="ADAL" clId="{9E5F2FF2-D588-4617-A602-E8D655372366}" dt="2025-09-16T13:49:33.628" v="433" actId="14100"/>
          <ac:graphicFrameMkLst>
            <pc:docMk/>
            <pc:sldMk cId="2236339112" sldId="2147477689"/>
            <ac:graphicFrameMk id="7" creationId="{197A6669-584B-5C23-83F8-6EB3B3DF8052}"/>
          </ac:graphicFrameMkLst>
        </pc:graphicFrameChg>
      </pc:sldChg>
      <pc:sldChg chg="addSp delSp modSp new mod">
        <pc:chgData name="O'Hagan, Aideen" userId="57dd3eac-fe45-4a21-8537-07962c554d2a" providerId="ADAL" clId="{9E5F2FF2-D588-4617-A602-E8D655372366}" dt="2025-09-16T13:53:15.496" v="508" actId="14100"/>
        <pc:sldMkLst>
          <pc:docMk/>
          <pc:sldMk cId="3285338553" sldId="2147477690"/>
        </pc:sldMkLst>
        <pc:spChg chg="mod">
          <ac:chgData name="O'Hagan, Aideen" userId="57dd3eac-fe45-4a21-8537-07962c554d2a" providerId="ADAL" clId="{9E5F2FF2-D588-4617-A602-E8D655372366}" dt="2025-09-16T13:50:51.158" v="469" actId="404"/>
          <ac:spMkLst>
            <pc:docMk/>
            <pc:sldMk cId="3285338553" sldId="2147477690"/>
            <ac:spMk id="2" creationId="{EDC847A0-D62A-73E1-6398-D1376CB531B5}"/>
          </ac:spMkLst>
        </pc:spChg>
        <pc:graphicFrameChg chg="add mod modGraphic">
          <ac:chgData name="O'Hagan, Aideen" userId="57dd3eac-fe45-4a21-8537-07962c554d2a" providerId="ADAL" clId="{9E5F2FF2-D588-4617-A602-E8D655372366}" dt="2025-09-16T13:53:15.496" v="508" actId="14100"/>
          <ac:graphicFrameMkLst>
            <pc:docMk/>
            <pc:sldMk cId="3285338553" sldId="2147477690"/>
            <ac:graphicFrameMk id="5" creationId="{82098ABB-242C-603A-10B7-D338F54EBC72}"/>
          </ac:graphicFrameMkLst>
        </pc:graphicFrameChg>
      </pc:sldChg>
      <pc:sldChg chg="addSp delSp modSp new mod modClrScheme chgLayout">
        <pc:chgData name="O'Hagan, Aideen" userId="57dd3eac-fe45-4a21-8537-07962c554d2a" providerId="ADAL" clId="{9E5F2FF2-D588-4617-A602-E8D655372366}" dt="2025-09-16T15:03:58.930" v="664" actId="478"/>
        <pc:sldMkLst>
          <pc:docMk/>
          <pc:sldMk cId="3700647058" sldId="2147477691"/>
        </pc:sldMkLst>
        <pc:spChg chg="mod ord">
          <ac:chgData name="O'Hagan, Aideen" userId="57dd3eac-fe45-4a21-8537-07962c554d2a" providerId="ADAL" clId="{9E5F2FF2-D588-4617-A602-E8D655372366}" dt="2025-09-16T15:03:56.404" v="663" actId="700"/>
          <ac:spMkLst>
            <pc:docMk/>
            <pc:sldMk cId="3700647058" sldId="2147477691"/>
            <ac:spMk id="2" creationId="{8CB1B394-605D-6EAD-2FED-9C2F130F9169}"/>
          </ac:spMkLst>
        </pc:spChg>
        <pc:spChg chg="mod ord">
          <ac:chgData name="O'Hagan, Aideen" userId="57dd3eac-fe45-4a21-8537-07962c554d2a" providerId="ADAL" clId="{9E5F2FF2-D588-4617-A602-E8D655372366}" dt="2025-09-16T15:03:56.404" v="663" actId="700"/>
          <ac:spMkLst>
            <pc:docMk/>
            <pc:sldMk cId="3700647058" sldId="2147477691"/>
            <ac:spMk id="4" creationId="{44F2D45E-0368-3C0F-B6DA-58BDDDA68D6A}"/>
          </ac:spMkLst>
        </pc:spChg>
        <pc:spChg chg="add mod">
          <ac:chgData name="O'Hagan, Aideen" userId="57dd3eac-fe45-4a21-8537-07962c554d2a" providerId="ADAL" clId="{9E5F2FF2-D588-4617-A602-E8D655372366}" dt="2025-09-16T15:00:50.740" v="619" actId="1076"/>
          <ac:spMkLst>
            <pc:docMk/>
            <pc:sldMk cId="3700647058" sldId="2147477691"/>
            <ac:spMk id="8" creationId="{41B29DF0-B70C-B45D-94A6-3EACA3D5AF00}"/>
          </ac:spMkLst>
        </pc:spChg>
        <pc:spChg chg="add mod">
          <ac:chgData name="O'Hagan, Aideen" userId="57dd3eac-fe45-4a21-8537-07962c554d2a" providerId="ADAL" clId="{9E5F2FF2-D588-4617-A602-E8D655372366}" dt="2025-09-16T15:00:44.584" v="617" actId="1076"/>
          <ac:spMkLst>
            <pc:docMk/>
            <pc:sldMk cId="3700647058" sldId="2147477691"/>
            <ac:spMk id="12" creationId="{BF924253-A350-9F2C-70EB-43D6F128CB9B}"/>
          </ac:spMkLst>
        </pc:spChg>
        <pc:spChg chg="add mod">
          <ac:chgData name="O'Hagan, Aideen" userId="57dd3eac-fe45-4a21-8537-07962c554d2a" providerId="ADAL" clId="{9E5F2FF2-D588-4617-A602-E8D655372366}" dt="2025-09-16T15:00:56.930" v="620" actId="1076"/>
          <ac:spMkLst>
            <pc:docMk/>
            <pc:sldMk cId="3700647058" sldId="2147477691"/>
            <ac:spMk id="14" creationId="{DC4243EB-2B2B-4AB2-B46F-3738FEDA57AF}"/>
          </ac:spMkLst>
        </pc:spChg>
      </pc:sldChg>
      <pc:sldChg chg="addSp delSp modSp new mod modClrScheme chgLayout">
        <pc:chgData name="O'Hagan, Aideen" userId="57dd3eac-fe45-4a21-8537-07962c554d2a" providerId="ADAL" clId="{9E5F2FF2-D588-4617-A602-E8D655372366}" dt="2025-09-16T15:15:57.516" v="670" actId="1076"/>
        <pc:sldMkLst>
          <pc:docMk/>
          <pc:sldMk cId="2443190325" sldId="2147477692"/>
        </pc:sldMkLst>
        <pc:spChg chg="mod ord">
          <ac:chgData name="O'Hagan, Aideen" userId="57dd3eac-fe45-4a21-8537-07962c554d2a" providerId="ADAL" clId="{9E5F2FF2-D588-4617-A602-E8D655372366}" dt="2025-09-16T15:03:06.307" v="649" actId="700"/>
          <ac:spMkLst>
            <pc:docMk/>
            <pc:sldMk cId="2443190325" sldId="2147477692"/>
            <ac:spMk id="2" creationId="{4ECC212E-C2CC-A941-BAE7-5D15C58C826F}"/>
          </ac:spMkLst>
        </pc:spChg>
        <pc:spChg chg="mod ord">
          <ac:chgData name="O'Hagan, Aideen" userId="57dd3eac-fe45-4a21-8537-07962c554d2a" providerId="ADAL" clId="{9E5F2FF2-D588-4617-A602-E8D655372366}" dt="2025-09-16T15:03:06.307" v="649" actId="700"/>
          <ac:spMkLst>
            <pc:docMk/>
            <pc:sldMk cId="2443190325" sldId="2147477692"/>
            <ac:spMk id="4" creationId="{F74D52B1-E60A-FC7B-6747-1FA09112FAC2}"/>
          </ac:spMkLst>
        </pc:spChg>
        <pc:spChg chg="add mod">
          <ac:chgData name="O'Hagan, Aideen" userId="57dd3eac-fe45-4a21-8537-07962c554d2a" providerId="ADAL" clId="{9E5F2FF2-D588-4617-A602-E8D655372366}" dt="2025-09-16T15:03:11.296" v="651" actId="1076"/>
          <ac:spMkLst>
            <pc:docMk/>
            <pc:sldMk cId="2443190325" sldId="2147477692"/>
            <ac:spMk id="6" creationId="{590342D3-891C-CE62-7892-1FC96B95A48F}"/>
          </ac:spMkLst>
        </pc:spChg>
        <pc:spChg chg="add mod">
          <ac:chgData name="O'Hagan, Aideen" userId="57dd3eac-fe45-4a21-8537-07962c554d2a" providerId="ADAL" clId="{9E5F2FF2-D588-4617-A602-E8D655372366}" dt="2025-09-16T15:15:53.465" v="669" actId="1076"/>
          <ac:spMkLst>
            <pc:docMk/>
            <pc:sldMk cId="2443190325" sldId="2147477692"/>
            <ac:spMk id="8" creationId="{7CD3DDA5-C37D-3436-050A-43F6D9C63423}"/>
          </ac:spMkLst>
        </pc:spChg>
        <pc:spChg chg="add mod">
          <ac:chgData name="O'Hagan, Aideen" userId="57dd3eac-fe45-4a21-8537-07962c554d2a" providerId="ADAL" clId="{9E5F2FF2-D588-4617-A602-E8D655372366}" dt="2025-09-16T15:15:49.391" v="667" actId="1076"/>
          <ac:spMkLst>
            <pc:docMk/>
            <pc:sldMk cId="2443190325" sldId="2147477692"/>
            <ac:spMk id="10" creationId="{5EC197A7-41DC-183C-3ECC-88758547589E}"/>
          </ac:spMkLst>
        </pc:spChg>
        <pc:spChg chg="add mod">
          <ac:chgData name="O'Hagan, Aideen" userId="57dd3eac-fe45-4a21-8537-07962c554d2a" providerId="ADAL" clId="{9E5F2FF2-D588-4617-A602-E8D655372366}" dt="2025-09-16T15:15:57.516" v="670" actId="1076"/>
          <ac:spMkLst>
            <pc:docMk/>
            <pc:sldMk cId="2443190325" sldId="2147477692"/>
            <ac:spMk id="12" creationId="{9E7246F2-EA4E-C47B-ECB2-D8C615FA1784}"/>
          </ac:spMkLst>
        </pc:spChg>
      </pc:sldChg>
    </pc:docChg>
  </pc:docChgLst>
  <pc:docChgLst>
    <pc:chgData name="O'Hagan, Aideen" userId="S::aideen.o'hagan@eirgrid.com::57dd3eac-fe45-4a21-8537-07962c554d2a" providerId="AD" clId="Web-{66E63676-85AE-1251-DB7E-47A2F4DD56AC}"/>
    <pc:docChg chg="sldOrd">
      <pc:chgData name="O'Hagan, Aideen" userId="S::aideen.o'hagan@eirgrid.com::57dd3eac-fe45-4a21-8537-07962c554d2a" providerId="AD" clId="Web-{66E63676-85AE-1251-DB7E-47A2F4DD56AC}" dt="2025-09-18T14:48:32.784" v="2"/>
      <pc:docMkLst>
        <pc:docMk/>
      </pc:docMkLst>
      <pc:sldChg chg="ord">
        <pc:chgData name="O'Hagan, Aideen" userId="S::aideen.o'hagan@eirgrid.com::57dd3eac-fe45-4a21-8537-07962c554d2a" providerId="AD" clId="Web-{66E63676-85AE-1251-DB7E-47A2F4DD56AC}" dt="2025-09-18T14:48:32.784" v="2"/>
        <pc:sldMkLst>
          <pc:docMk/>
          <pc:sldMk cId="3700647058" sldId="2147477691"/>
        </pc:sldMkLst>
      </pc:sldChg>
    </pc:docChg>
  </pc:docChgLst>
  <pc:docChgLst>
    <pc:chgData name="Ryan, Miriam" userId="S::miriam.ryan@eirgrid.com::06e5e807-f9fb-4044-93fa-c97b365908ee" providerId="AD" clId="Web-{30C8EEB9-7D42-8F30-F849-0C02E7CBD87A}"/>
    <pc:docChg chg="modSld sldOrd">
      <pc:chgData name="Ryan, Miriam" userId="S::miriam.ryan@eirgrid.com::06e5e807-f9fb-4044-93fa-c97b365908ee" providerId="AD" clId="Web-{30C8EEB9-7D42-8F30-F849-0C02E7CBD87A}" dt="2025-09-24T10:21:08.128" v="11" actId="20577"/>
      <pc:docMkLst>
        <pc:docMk/>
      </pc:docMkLst>
      <pc:sldChg chg="modSp ord">
        <pc:chgData name="Ryan, Miriam" userId="S::miriam.ryan@eirgrid.com::06e5e807-f9fb-4044-93fa-c97b365908ee" providerId="AD" clId="Web-{30C8EEB9-7D42-8F30-F849-0C02E7CBD87A}" dt="2025-09-24T10:20:29.064" v="1"/>
        <pc:sldMkLst>
          <pc:docMk/>
          <pc:sldMk cId="327353990" sldId="953"/>
        </pc:sldMkLst>
        <pc:spChg chg="mod">
          <ac:chgData name="Ryan, Miriam" userId="S::miriam.ryan@eirgrid.com::06e5e807-f9fb-4044-93fa-c97b365908ee" providerId="AD" clId="Web-{30C8EEB9-7D42-8F30-F849-0C02E7CBD87A}" dt="2025-09-24T10:19:14.813" v="0" actId="14100"/>
          <ac:spMkLst>
            <pc:docMk/>
            <pc:sldMk cId="327353990" sldId="953"/>
            <ac:spMk id="5" creationId="{BA7C23EB-BEC9-5E29-A38C-08F03162BFC7}"/>
          </ac:spMkLst>
        </pc:spChg>
      </pc:sldChg>
      <pc:sldChg chg="ord">
        <pc:chgData name="Ryan, Miriam" userId="S::miriam.ryan@eirgrid.com::06e5e807-f9fb-4044-93fa-c97b365908ee" providerId="AD" clId="Web-{30C8EEB9-7D42-8F30-F849-0C02E7CBD87A}" dt="2025-09-24T10:20:29.064" v="2"/>
        <pc:sldMkLst>
          <pc:docMk/>
          <pc:sldMk cId="1715706788" sldId="985"/>
        </pc:sldMkLst>
      </pc:sldChg>
      <pc:sldChg chg="modSp">
        <pc:chgData name="Ryan, Miriam" userId="S::miriam.ryan@eirgrid.com::06e5e807-f9fb-4044-93fa-c97b365908ee" providerId="AD" clId="Web-{30C8EEB9-7D42-8F30-F849-0C02E7CBD87A}" dt="2025-09-24T10:21:08.128" v="11" actId="20577"/>
        <pc:sldMkLst>
          <pc:docMk/>
          <pc:sldMk cId="1869059085" sldId="987"/>
        </pc:sldMkLst>
        <pc:spChg chg="mod">
          <ac:chgData name="Ryan, Miriam" userId="S::miriam.ryan@eirgrid.com::06e5e807-f9fb-4044-93fa-c97b365908ee" providerId="AD" clId="Web-{30C8EEB9-7D42-8F30-F849-0C02E7CBD87A}" dt="2025-09-24T10:21:08.128" v="11" actId="20577"/>
          <ac:spMkLst>
            <pc:docMk/>
            <pc:sldMk cId="1869059085" sldId="987"/>
            <ac:spMk id="8" creationId="{36760A5D-242F-0C99-ABBE-2B80BA87A00F}"/>
          </ac:spMkLst>
        </pc:spChg>
      </pc:sldChg>
    </pc:docChg>
  </pc:docChgLst>
  <pc:docChgLst>
    <pc:chgData name="Khan, Muhammad Saad" userId="S::muhammadsaad.khan@eirgrid.com::42e6ea73-e7f0-4299-b183-0d4e9b8416fd" providerId="AD" clId="Web-{DFF87410-F705-51CA-BC62-CC21F63B56C6}"/>
    <pc:docChg chg="addSld delSld modSld modSection">
      <pc:chgData name="Khan, Muhammad Saad" userId="S::muhammadsaad.khan@eirgrid.com::42e6ea73-e7f0-4299-b183-0d4e9b8416fd" providerId="AD" clId="Web-{DFF87410-F705-51CA-BC62-CC21F63B56C6}" dt="2025-09-18T10:49:48.954" v="58" actId="20577"/>
      <pc:docMkLst>
        <pc:docMk/>
      </pc:docMkLst>
      <pc:sldChg chg="addSp modSp add replId">
        <pc:chgData name="Khan, Muhammad Saad" userId="S::muhammadsaad.khan@eirgrid.com::42e6ea73-e7f0-4299-b183-0d4e9b8416fd" providerId="AD" clId="Web-{DFF87410-F705-51CA-BC62-CC21F63B56C6}" dt="2025-09-18T10:49:48.954" v="58" actId="20577"/>
        <pc:sldMkLst>
          <pc:docMk/>
          <pc:sldMk cId="1778115206" sldId="2147477696"/>
        </pc:sldMkLst>
        <pc:spChg chg="mod">
          <ac:chgData name="Khan, Muhammad Saad" userId="S::muhammadsaad.khan@eirgrid.com::42e6ea73-e7f0-4299-b183-0d4e9b8416fd" providerId="AD" clId="Web-{DFF87410-F705-51CA-BC62-CC21F63B56C6}" dt="2025-09-18T10:49:48.954" v="58" actId="20577"/>
          <ac:spMkLst>
            <pc:docMk/>
            <pc:sldMk cId="1778115206" sldId="2147477696"/>
            <ac:spMk id="3" creationId="{FB1CECD0-B26A-2390-D816-EC766F6FBF47}"/>
          </ac:spMkLst>
        </pc:spChg>
        <pc:picChg chg="add mod">
          <ac:chgData name="Khan, Muhammad Saad" userId="S::muhammadsaad.khan@eirgrid.com::42e6ea73-e7f0-4299-b183-0d4e9b8416fd" providerId="AD" clId="Web-{DFF87410-F705-51CA-BC62-CC21F63B56C6}" dt="2025-09-18T10:43:51.606" v="30" actId="14100"/>
          <ac:picMkLst>
            <pc:docMk/>
            <pc:sldMk cId="1778115206" sldId="2147477696"/>
            <ac:picMk id="6" creationId="{583D3CDE-FF53-6062-9D62-9F1F4B22AC8C}"/>
          </ac:picMkLst>
        </pc:picChg>
        <pc:picChg chg="add mod">
          <ac:chgData name="Khan, Muhammad Saad" userId="S::muhammadsaad.khan@eirgrid.com::42e6ea73-e7f0-4299-b183-0d4e9b8416fd" providerId="AD" clId="Web-{DFF87410-F705-51CA-BC62-CC21F63B56C6}" dt="2025-09-18T10:44:21.281" v="33" actId="14100"/>
          <ac:picMkLst>
            <pc:docMk/>
            <pc:sldMk cId="1778115206" sldId="2147477696"/>
            <ac:picMk id="7" creationId="{4439568F-3795-DA0B-14E8-7F161F3933CF}"/>
          </ac:picMkLst>
        </pc:picChg>
      </pc:sldChg>
    </pc:docChg>
  </pc:docChgLst>
  <pc:docChgLst>
    <pc:chgData clId="Web-{2C787700-92C0-5F60-BE7F-BE361EB9DD1D}"/>
    <pc:docChg chg="modSld">
      <pc:chgData name="" userId="" providerId="" clId="Web-{2C787700-92C0-5F60-BE7F-BE361EB9DD1D}" dt="2025-09-22T15:28:23.948" v="0" actId="20577"/>
      <pc:docMkLst>
        <pc:docMk/>
      </pc:docMkLst>
      <pc:sldChg chg="modSp">
        <pc:chgData name="" userId="" providerId="" clId="Web-{2C787700-92C0-5F60-BE7F-BE361EB9DD1D}" dt="2025-09-22T15:28:23.948" v="0" actId="20577"/>
        <pc:sldMkLst>
          <pc:docMk/>
          <pc:sldMk cId="2707927782" sldId="256"/>
        </pc:sldMkLst>
        <pc:spChg chg="mod">
          <ac:chgData name="" userId="" providerId="" clId="Web-{2C787700-92C0-5F60-BE7F-BE361EB9DD1D}" dt="2025-09-22T15:28:23.948" v="0" actId="20577"/>
          <ac:spMkLst>
            <pc:docMk/>
            <pc:sldMk cId="2707927782" sldId="256"/>
            <ac:spMk id="6" creationId="{CA680E32-C521-4FFB-8390-BD323E757DC8}"/>
          </ac:spMkLst>
        </pc:spChg>
      </pc:sldChg>
    </pc:docChg>
  </pc:docChgLst>
  <pc:docChgLst>
    <pc:chgData name="Maguire, Ciaran" userId="S::ciaran.maguire@eirgrid.com::48c9faf2-93aa-4add-8ae3-939380a04101" providerId="AD" clId="Web-{A14DAE1B-45E3-3D70-BED2-FBFE8F084DD1}"/>
    <pc:docChg chg="modSld">
      <pc:chgData name="Maguire, Ciaran" userId="S::ciaran.maguire@eirgrid.com::48c9faf2-93aa-4add-8ae3-939380a04101" providerId="AD" clId="Web-{A14DAE1B-45E3-3D70-BED2-FBFE8F084DD1}" dt="2025-09-22T11:05:56.830" v="138" actId="20577"/>
      <pc:docMkLst>
        <pc:docMk/>
      </pc:docMkLst>
      <pc:sldChg chg="modSp">
        <pc:chgData name="Maguire, Ciaran" userId="S::ciaran.maguire@eirgrid.com::48c9faf2-93aa-4add-8ae3-939380a04101" providerId="AD" clId="Web-{A14DAE1B-45E3-3D70-BED2-FBFE8F084DD1}" dt="2025-09-22T11:05:56.830" v="138" actId="20577"/>
        <pc:sldMkLst>
          <pc:docMk/>
          <pc:sldMk cId="3460985945" sldId="955"/>
        </pc:sldMkLst>
        <pc:spChg chg="mod">
          <ac:chgData name="Maguire, Ciaran" userId="S::ciaran.maguire@eirgrid.com::48c9faf2-93aa-4add-8ae3-939380a04101" providerId="AD" clId="Web-{A14DAE1B-45E3-3D70-BED2-FBFE8F084DD1}" dt="2025-09-22T11:05:56.830" v="138" actId="20577"/>
          <ac:spMkLst>
            <pc:docMk/>
            <pc:sldMk cId="3460985945" sldId="955"/>
            <ac:spMk id="2" creationId="{F2CCAE13-0DF6-D327-D61F-0E509D76181E}"/>
          </ac:spMkLst>
        </pc:spChg>
        <pc:spChg chg="mod">
          <ac:chgData name="Maguire, Ciaran" userId="S::ciaran.maguire@eirgrid.com::48c9faf2-93aa-4add-8ae3-939380a04101" providerId="AD" clId="Web-{A14DAE1B-45E3-3D70-BED2-FBFE8F084DD1}" dt="2025-09-22T11:00:16.673" v="45" actId="20577"/>
          <ac:spMkLst>
            <pc:docMk/>
            <pc:sldMk cId="3460985945" sldId="955"/>
            <ac:spMk id="3" creationId="{1D22C5C7-4DF7-30E0-9F15-1582A68F437D}"/>
          </ac:spMkLst>
        </pc:spChg>
        <pc:spChg chg="mod">
          <ac:chgData name="Maguire, Ciaran" userId="S::ciaran.maguire@eirgrid.com::48c9faf2-93aa-4add-8ae3-939380a04101" providerId="AD" clId="Web-{A14DAE1B-45E3-3D70-BED2-FBFE8F084DD1}" dt="2025-09-22T11:02:56.017" v="131" actId="20577"/>
          <ac:spMkLst>
            <pc:docMk/>
            <pc:sldMk cId="3460985945" sldId="955"/>
            <ac:spMk id="4" creationId="{E067E005-FB48-61BE-A790-0DA71B1433D2}"/>
          </ac:spMkLst>
        </pc:spChg>
        <pc:spChg chg="mod">
          <ac:chgData name="Maguire, Ciaran" userId="S::ciaran.maguire@eirgrid.com::48c9faf2-93aa-4add-8ae3-939380a04101" providerId="AD" clId="Web-{A14DAE1B-45E3-3D70-BED2-FBFE8F084DD1}" dt="2025-09-22T11:05:53.173" v="134" actId="20577"/>
          <ac:spMkLst>
            <pc:docMk/>
            <pc:sldMk cId="3460985945" sldId="955"/>
            <ac:spMk id="7" creationId="{B868328C-964A-3FA8-52B2-26C0199FBF3D}"/>
          </ac:spMkLst>
        </pc:spChg>
      </pc:sldChg>
    </pc:docChg>
  </pc:docChgLst>
  <pc:docChgLst>
    <pc:chgData name="Chawke, Arlene" userId="dabfa2f4-9a51-4a86-83fd-d597be6bde67" providerId="ADAL" clId="{6B348132-B2BB-47E7-815F-6024A7BA31AE}"/>
    <pc:docChg chg="undo custSel delSld modSld modSection">
      <pc:chgData name="Chawke, Arlene" userId="dabfa2f4-9a51-4a86-83fd-d597be6bde67" providerId="ADAL" clId="{6B348132-B2BB-47E7-815F-6024A7BA31AE}" dt="2025-09-23T16:08:55.928" v="904" actId="6549"/>
      <pc:docMkLst>
        <pc:docMk/>
      </pc:docMkLst>
      <pc:sldChg chg="modSp mod">
        <pc:chgData name="Chawke, Arlene" userId="dabfa2f4-9a51-4a86-83fd-d597be6bde67" providerId="ADAL" clId="{6B348132-B2BB-47E7-815F-6024A7BA31AE}" dt="2025-09-11T15:58:49.685" v="220" actId="1076"/>
        <pc:sldMkLst>
          <pc:docMk/>
          <pc:sldMk cId="2707927782" sldId="256"/>
        </pc:sldMkLst>
        <pc:spChg chg="mod">
          <ac:chgData name="Chawke, Arlene" userId="dabfa2f4-9a51-4a86-83fd-d597be6bde67" providerId="ADAL" clId="{6B348132-B2BB-47E7-815F-6024A7BA31AE}" dt="2025-09-11T15:58:49.685" v="220" actId="1076"/>
          <ac:spMkLst>
            <pc:docMk/>
            <pc:sldMk cId="2707927782" sldId="256"/>
            <ac:spMk id="5" creationId="{01DEB1AC-6460-415A-A68B-1AF4FFDB2EC6}"/>
          </ac:spMkLst>
        </pc:spChg>
        <pc:spChg chg="mod">
          <ac:chgData name="Chawke, Arlene" userId="dabfa2f4-9a51-4a86-83fd-d597be6bde67" providerId="ADAL" clId="{6B348132-B2BB-47E7-815F-6024A7BA31AE}" dt="2025-09-11T15:58:49.685" v="220" actId="1076"/>
          <ac:spMkLst>
            <pc:docMk/>
            <pc:sldMk cId="2707927782" sldId="256"/>
            <ac:spMk id="6" creationId="{CA680E32-C521-4FFB-8390-BD323E757DC8}"/>
          </ac:spMkLst>
        </pc:spChg>
      </pc:sldChg>
      <pc:sldChg chg="modSp mod">
        <pc:chgData name="Chawke, Arlene" userId="dabfa2f4-9a51-4a86-83fd-d597be6bde67" providerId="ADAL" clId="{6B348132-B2BB-47E7-815F-6024A7BA31AE}" dt="2025-09-11T15:58:36.016" v="219" actId="20577"/>
        <pc:sldMkLst>
          <pc:docMk/>
          <pc:sldMk cId="1755511182" sldId="257"/>
        </pc:sldMkLst>
        <pc:spChg chg="mod">
          <ac:chgData name="Chawke, Arlene" userId="dabfa2f4-9a51-4a86-83fd-d597be6bde67" providerId="ADAL" clId="{6B348132-B2BB-47E7-815F-6024A7BA31AE}" dt="2025-09-11T15:58:36.016" v="219" actId="20577"/>
          <ac:spMkLst>
            <pc:docMk/>
            <pc:sldMk cId="1755511182" sldId="257"/>
            <ac:spMk id="4" creationId="{85B0E4CD-5A94-3D36-B2E7-FF444174985D}"/>
          </ac:spMkLst>
        </pc:spChg>
      </pc:sldChg>
      <pc:sldChg chg="addSp delSp modSp mod">
        <pc:chgData name="Chawke, Arlene" userId="dabfa2f4-9a51-4a86-83fd-d597be6bde67" providerId="ADAL" clId="{6B348132-B2BB-47E7-815F-6024A7BA31AE}" dt="2025-09-23T16:08:55.928" v="904" actId="6549"/>
        <pc:sldMkLst>
          <pc:docMk/>
          <pc:sldMk cId="3429767050" sldId="261"/>
        </pc:sldMkLst>
        <pc:spChg chg="del mod">
          <ac:chgData name="Chawke, Arlene" userId="dabfa2f4-9a51-4a86-83fd-d597be6bde67" providerId="ADAL" clId="{6B348132-B2BB-47E7-815F-6024A7BA31AE}" dt="2025-09-23T16:07:59.475" v="893" actId="478"/>
          <ac:spMkLst>
            <pc:docMk/>
            <pc:sldMk cId="3429767050" sldId="261"/>
            <ac:spMk id="5" creationId="{2A9A01A8-A599-C27C-0D97-1ED53021F489}"/>
          </ac:spMkLst>
        </pc:spChg>
        <pc:spChg chg="add">
          <ac:chgData name="Chawke, Arlene" userId="dabfa2f4-9a51-4a86-83fd-d597be6bde67" providerId="ADAL" clId="{6B348132-B2BB-47E7-815F-6024A7BA31AE}" dt="2025-09-23T16:07:51.544" v="891"/>
          <ac:spMkLst>
            <pc:docMk/>
            <pc:sldMk cId="3429767050" sldId="261"/>
            <ac:spMk id="6" creationId="{4E8C9417-0C16-3407-284E-792B2242D900}"/>
          </ac:spMkLst>
        </pc:spChg>
        <pc:spChg chg="add">
          <ac:chgData name="Chawke, Arlene" userId="dabfa2f4-9a51-4a86-83fd-d597be6bde67" providerId="ADAL" clId="{6B348132-B2BB-47E7-815F-6024A7BA31AE}" dt="2025-09-23T16:07:55.190" v="892"/>
          <ac:spMkLst>
            <pc:docMk/>
            <pc:sldMk cId="3429767050" sldId="261"/>
            <ac:spMk id="7" creationId="{1C2216E4-909D-84AD-A3C2-50817C92749E}"/>
          </ac:spMkLst>
        </pc:spChg>
        <pc:spChg chg="add del mod">
          <ac:chgData name="Chawke, Arlene" userId="dabfa2f4-9a51-4a86-83fd-d597be6bde67" providerId="ADAL" clId="{6B348132-B2BB-47E7-815F-6024A7BA31AE}" dt="2025-09-23T16:08:01.981" v="894"/>
          <ac:spMkLst>
            <pc:docMk/>
            <pc:sldMk cId="3429767050" sldId="261"/>
            <ac:spMk id="9" creationId="{FF090B51-95AF-2A28-DE59-F328EFAC6938}"/>
          </ac:spMkLst>
        </pc:spChg>
        <pc:spChg chg="add mod">
          <ac:chgData name="Chawke, Arlene" userId="dabfa2f4-9a51-4a86-83fd-d597be6bde67" providerId="ADAL" clId="{6B348132-B2BB-47E7-815F-6024A7BA31AE}" dt="2025-09-23T16:08:55.928" v="904" actId="6549"/>
          <ac:spMkLst>
            <pc:docMk/>
            <pc:sldMk cId="3429767050" sldId="261"/>
            <ac:spMk id="10" creationId="{91643D35-BE57-0F3B-32E0-CD3F37495CA9}"/>
          </ac:spMkLst>
        </pc:spChg>
      </pc:sldChg>
      <pc:sldChg chg="modSp mod">
        <pc:chgData name="Chawke, Arlene" userId="dabfa2f4-9a51-4a86-83fd-d597be6bde67" providerId="ADAL" clId="{6B348132-B2BB-47E7-815F-6024A7BA31AE}" dt="2025-09-11T15:54:03.843" v="103" actId="6549"/>
        <pc:sldMkLst>
          <pc:docMk/>
          <pc:sldMk cId="866951198" sldId="272"/>
        </pc:sldMkLst>
        <pc:spChg chg="mod">
          <ac:chgData name="Chawke, Arlene" userId="dabfa2f4-9a51-4a86-83fd-d597be6bde67" providerId="ADAL" clId="{6B348132-B2BB-47E7-815F-6024A7BA31AE}" dt="2025-09-11T15:53:43.422" v="98" actId="20577"/>
          <ac:spMkLst>
            <pc:docMk/>
            <pc:sldMk cId="866951198" sldId="272"/>
            <ac:spMk id="2" creationId="{3DDF2A7D-393D-6390-70DA-4307506DF14B}"/>
          </ac:spMkLst>
        </pc:spChg>
        <pc:spChg chg="mod">
          <ac:chgData name="Chawke, Arlene" userId="dabfa2f4-9a51-4a86-83fd-d597be6bde67" providerId="ADAL" clId="{6B348132-B2BB-47E7-815F-6024A7BA31AE}" dt="2025-09-11T15:54:03.843" v="103" actId="6549"/>
          <ac:spMkLst>
            <pc:docMk/>
            <pc:sldMk cId="866951198" sldId="272"/>
            <ac:spMk id="7" creationId="{4A91FF46-9698-C61C-4F39-E4657866632B}"/>
          </ac:spMkLst>
        </pc:spChg>
      </pc:sldChg>
      <pc:sldChg chg="modSp mod modNotesTx">
        <pc:chgData name="Chawke, Arlene" userId="dabfa2f4-9a51-4a86-83fd-d597be6bde67" providerId="ADAL" clId="{6B348132-B2BB-47E7-815F-6024A7BA31AE}" dt="2025-09-23T16:00:46.649" v="889" actId="20577"/>
        <pc:sldMkLst>
          <pc:docMk/>
          <pc:sldMk cId="327353990" sldId="953"/>
        </pc:sldMkLst>
        <pc:spChg chg="mod">
          <ac:chgData name="Chawke, Arlene" userId="dabfa2f4-9a51-4a86-83fd-d597be6bde67" providerId="ADAL" clId="{6B348132-B2BB-47E7-815F-6024A7BA31AE}" dt="2025-09-11T15:55:29.468" v="145" actId="1076"/>
          <ac:spMkLst>
            <pc:docMk/>
            <pc:sldMk cId="327353990" sldId="953"/>
            <ac:spMk id="3" creationId="{7B4A5D62-9C05-D116-F12B-F5055CECC954}"/>
          </ac:spMkLst>
        </pc:spChg>
        <pc:spChg chg="mod">
          <ac:chgData name="Chawke, Arlene" userId="dabfa2f4-9a51-4a86-83fd-d597be6bde67" providerId="ADAL" clId="{6B348132-B2BB-47E7-815F-6024A7BA31AE}" dt="2025-09-23T08:13:10.145" v="632" actId="14100"/>
          <ac:spMkLst>
            <pc:docMk/>
            <pc:sldMk cId="327353990" sldId="953"/>
            <ac:spMk id="4" creationId="{99B0D3BE-5136-7D40-809E-5008D0B16D86}"/>
          </ac:spMkLst>
        </pc:spChg>
        <pc:spChg chg="mod">
          <ac:chgData name="Chawke, Arlene" userId="dabfa2f4-9a51-4a86-83fd-d597be6bde67" providerId="ADAL" clId="{6B348132-B2BB-47E7-815F-6024A7BA31AE}" dt="2025-09-11T15:55:44.980" v="146" actId="1076"/>
          <ac:spMkLst>
            <pc:docMk/>
            <pc:sldMk cId="327353990" sldId="953"/>
            <ac:spMk id="5" creationId="{BA7C23EB-BEC9-5E29-A38C-08F03162BFC7}"/>
          </ac:spMkLst>
        </pc:spChg>
        <pc:graphicFrameChg chg="modGraphic">
          <ac:chgData name="Chawke, Arlene" userId="dabfa2f4-9a51-4a86-83fd-d597be6bde67" providerId="ADAL" clId="{6B348132-B2BB-47E7-815F-6024A7BA31AE}" dt="2025-09-23T15:56:54.615" v="681" actId="20577"/>
          <ac:graphicFrameMkLst>
            <pc:docMk/>
            <pc:sldMk cId="327353990" sldId="953"/>
            <ac:graphicFrameMk id="6" creationId="{50B63AEF-1F8D-8FF1-30CE-58EA7A2C4CAA}"/>
          </ac:graphicFrameMkLst>
        </pc:graphicFrameChg>
      </pc:sldChg>
      <pc:sldChg chg="modSp mod">
        <pc:chgData name="Chawke, Arlene" userId="dabfa2f4-9a51-4a86-83fd-d597be6bde67" providerId="ADAL" clId="{6B348132-B2BB-47E7-815F-6024A7BA31AE}" dt="2025-09-22T15:32:28.312" v="608" actId="20577"/>
        <pc:sldMkLst>
          <pc:docMk/>
          <pc:sldMk cId="3460985945" sldId="955"/>
        </pc:sldMkLst>
        <pc:spChg chg="mod">
          <ac:chgData name="Chawke, Arlene" userId="dabfa2f4-9a51-4a86-83fd-d597be6bde67" providerId="ADAL" clId="{6B348132-B2BB-47E7-815F-6024A7BA31AE}" dt="2025-09-22T15:32:28.312" v="608" actId="20577"/>
          <ac:spMkLst>
            <pc:docMk/>
            <pc:sldMk cId="3460985945" sldId="955"/>
            <ac:spMk id="4" creationId="{E067E005-FB48-61BE-A790-0DA71B1433D2}"/>
          </ac:spMkLst>
        </pc:spChg>
        <pc:spChg chg="mod">
          <ac:chgData name="Chawke, Arlene" userId="dabfa2f4-9a51-4a86-83fd-d597be6bde67" providerId="ADAL" clId="{6B348132-B2BB-47E7-815F-6024A7BA31AE}" dt="2025-09-11T15:55:05.020" v="136" actId="20577"/>
          <ac:spMkLst>
            <pc:docMk/>
            <pc:sldMk cId="3460985945" sldId="955"/>
            <ac:spMk id="6" creationId="{C855E70A-64BF-156A-56CD-85DC32747721}"/>
          </ac:spMkLst>
        </pc:spChg>
      </pc:sldChg>
      <pc:sldChg chg="modSp mod">
        <pc:chgData name="Chawke, Arlene" userId="dabfa2f4-9a51-4a86-83fd-d597be6bde67" providerId="ADAL" clId="{6B348132-B2BB-47E7-815F-6024A7BA31AE}" dt="2025-09-11T15:55:59.553" v="150" actId="20577"/>
        <pc:sldMkLst>
          <pc:docMk/>
          <pc:sldMk cId="1715706788" sldId="985"/>
        </pc:sldMkLst>
        <pc:spChg chg="mod">
          <ac:chgData name="Chawke, Arlene" userId="dabfa2f4-9a51-4a86-83fd-d597be6bde67" providerId="ADAL" clId="{6B348132-B2BB-47E7-815F-6024A7BA31AE}" dt="2025-09-11T15:55:59.553" v="150" actId="20577"/>
          <ac:spMkLst>
            <pc:docMk/>
            <pc:sldMk cId="1715706788" sldId="985"/>
            <ac:spMk id="13" creationId="{A5C85D64-0AC0-6354-191C-AA748F39499F}"/>
          </ac:spMkLst>
        </pc:spChg>
      </pc:sldChg>
      <pc:sldChg chg="modSp mod">
        <pc:chgData name="Chawke, Arlene" userId="dabfa2f4-9a51-4a86-83fd-d597be6bde67" providerId="ADAL" clId="{6B348132-B2BB-47E7-815F-6024A7BA31AE}" dt="2025-09-11T15:53:16.455" v="93" actId="6549"/>
        <pc:sldMkLst>
          <pc:docMk/>
          <pc:sldMk cId="1869059085" sldId="987"/>
        </pc:sldMkLst>
        <pc:spChg chg="mod">
          <ac:chgData name="Chawke, Arlene" userId="dabfa2f4-9a51-4a86-83fd-d597be6bde67" providerId="ADAL" clId="{6B348132-B2BB-47E7-815F-6024A7BA31AE}" dt="2025-09-11T15:53:16.455" v="93" actId="6549"/>
          <ac:spMkLst>
            <pc:docMk/>
            <pc:sldMk cId="1869059085" sldId="987"/>
            <ac:spMk id="8" creationId="{36760A5D-242F-0C99-ABBE-2B80BA87A00F}"/>
          </ac:spMkLst>
        </pc:spChg>
        <pc:spChg chg="mod">
          <ac:chgData name="Chawke, Arlene" userId="dabfa2f4-9a51-4a86-83fd-d597be6bde67" providerId="ADAL" clId="{6B348132-B2BB-47E7-815F-6024A7BA31AE}" dt="2025-09-11T15:53:11.636" v="92" actId="20577"/>
          <ac:spMkLst>
            <pc:docMk/>
            <pc:sldMk cId="1869059085" sldId="987"/>
            <ac:spMk id="13" creationId="{8A4CB135-4BDA-2D77-E81D-45C46C3C0E6A}"/>
          </ac:spMkLst>
        </pc:spChg>
      </pc:sldChg>
      <pc:sldChg chg="modSp mod">
        <pc:chgData name="Chawke, Arlene" userId="dabfa2f4-9a51-4a86-83fd-d597be6bde67" providerId="ADAL" clId="{6B348132-B2BB-47E7-815F-6024A7BA31AE}" dt="2025-09-11T15:55:11.761" v="140" actId="20577"/>
        <pc:sldMkLst>
          <pc:docMk/>
          <pc:sldMk cId="2240395882" sldId="989"/>
        </pc:sldMkLst>
        <pc:spChg chg="mod">
          <ac:chgData name="Chawke, Arlene" userId="dabfa2f4-9a51-4a86-83fd-d597be6bde67" providerId="ADAL" clId="{6B348132-B2BB-47E7-815F-6024A7BA31AE}" dt="2025-09-11T15:55:11.761" v="140" actId="20577"/>
          <ac:spMkLst>
            <pc:docMk/>
            <pc:sldMk cId="2240395882" sldId="989"/>
            <ac:spMk id="13" creationId="{4E80BFB9-0210-163A-1DF3-2CD29662069D}"/>
          </ac:spMkLst>
        </pc:spChg>
      </pc:sldChg>
      <pc:sldChg chg="modSp mod">
        <pc:chgData name="Chawke, Arlene" userId="dabfa2f4-9a51-4a86-83fd-d597be6bde67" providerId="ADAL" clId="{6B348132-B2BB-47E7-815F-6024A7BA31AE}" dt="2025-09-11T15:54:53.356" v="132" actId="20577"/>
        <pc:sldMkLst>
          <pc:docMk/>
          <pc:sldMk cId="2781510544" sldId="990"/>
        </pc:sldMkLst>
        <pc:spChg chg="mod">
          <ac:chgData name="Chawke, Arlene" userId="dabfa2f4-9a51-4a86-83fd-d597be6bde67" providerId="ADAL" clId="{6B348132-B2BB-47E7-815F-6024A7BA31AE}" dt="2025-09-11T15:54:53.356" v="132" actId="20577"/>
          <ac:spMkLst>
            <pc:docMk/>
            <pc:sldMk cId="2781510544" sldId="990"/>
            <ac:spMk id="13" creationId="{040F05E9-C1E2-4EEA-1F2A-2D285FCEB1E6}"/>
          </ac:spMkLst>
        </pc:spChg>
      </pc:sldChg>
      <pc:sldChg chg="modSp mod">
        <pc:chgData name="Chawke, Arlene" userId="dabfa2f4-9a51-4a86-83fd-d597be6bde67" providerId="ADAL" clId="{6B348132-B2BB-47E7-815F-6024A7BA31AE}" dt="2025-09-11T15:52:25.914" v="81" actId="20577"/>
        <pc:sldMkLst>
          <pc:docMk/>
          <pc:sldMk cId="4148323848" sldId="1014"/>
        </pc:sldMkLst>
        <pc:spChg chg="mod">
          <ac:chgData name="Chawke, Arlene" userId="dabfa2f4-9a51-4a86-83fd-d597be6bde67" providerId="ADAL" clId="{6B348132-B2BB-47E7-815F-6024A7BA31AE}" dt="2025-09-11T15:52:25.914" v="81" actId="20577"/>
          <ac:spMkLst>
            <pc:docMk/>
            <pc:sldMk cId="4148323848" sldId="1014"/>
            <ac:spMk id="2" creationId="{B642EAAE-E57A-90A6-6ADD-CA67B65CA337}"/>
          </ac:spMkLst>
        </pc:spChg>
        <pc:spChg chg="mod">
          <ac:chgData name="Chawke, Arlene" userId="dabfa2f4-9a51-4a86-83fd-d597be6bde67" providerId="ADAL" clId="{6B348132-B2BB-47E7-815F-6024A7BA31AE}" dt="2025-09-11T15:52:04.889" v="11" actId="20577"/>
          <ac:spMkLst>
            <pc:docMk/>
            <pc:sldMk cId="4148323848" sldId="1014"/>
            <ac:spMk id="13" creationId="{98A911D4-F0EE-C377-1F32-98B7E94357A3}"/>
          </ac:spMkLst>
        </pc:spChg>
      </pc:sldChg>
      <pc:sldChg chg="modSp mod">
        <pc:chgData name="Chawke, Arlene" userId="dabfa2f4-9a51-4a86-83fd-d597be6bde67" providerId="ADAL" clId="{6B348132-B2BB-47E7-815F-6024A7BA31AE}" dt="2025-09-11T15:52:53.505" v="85" actId="6549"/>
        <pc:sldMkLst>
          <pc:docMk/>
          <pc:sldMk cId="4049645853" sldId="2147477678"/>
        </pc:sldMkLst>
        <pc:spChg chg="mod">
          <ac:chgData name="Chawke, Arlene" userId="dabfa2f4-9a51-4a86-83fd-d597be6bde67" providerId="ADAL" clId="{6B348132-B2BB-47E7-815F-6024A7BA31AE}" dt="2025-09-11T15:52:46.449" v="84" actId="6549"/>
          <ac:spMkLst>
            <pc:docMk/>
            <pc:sldMk cId="4049645853" sldId="2147477678"/>
            <ac:spMk id="2" creationId="{976A5C5E-32BB-9F98-FF0A-A388B120553A}"/>
          </ac:spMkLst>
        </pc:spChg>
        <pc:spChg chg="mod">
          <ac:chgData name="Chawke, Arlene" userId="dabfa2f4-9a51-4a86-83fd-d597be6bde67" providerId="ADAL" clId="{6B348132-B2BB-47E7-815F-6024A7BA31AE}" dt="2025-09-11T15:52:53.505" v="85" actId="6549"/>
          <ac:spMkLst>
            <pc:docMk/>
            <pc:sldMk cId="4049645853" sldId="2147477678"/>
            <ac:spMk id="3" creationId="{21DBB533-5A08-BFE1-B891-19D0C57125CC}"/>
          </ac:spMkLst>
        </pc:spChg>
      </pc:sldChg>
      <pc:sldChg chg="modSp mod">
        <pc:chgData name="Chawke, Arlene" userId="dabfa2f4-9a51-4a86-83fd-d597be6bde67" providerId="ADAL" clId="{6B348132-B2BB-47E7-815F-6024A7BA31AE}" dt="2025-09-11T15:54:21.224" v="124" actId="20577"/>
        <pc:sldMkLst>
          <pc:docMk/>
          <pc:sldMk cId="4092729880" sldId="2147477685"/>
        </pc:sldMkLst>
        <pc:spChg chg="mod">
          <ac:chgData name="Chawke, Arlene" userId="dabfa2f4-9a51-4a86-83fd-d597be6bde67" providerId="ADAL" clId="{6B348132-B2BB-47E7-815F-6024A7BA31AE}" dt="2025-09-11T15:54:21.224" v="124" actId="20577"/>
          <ac:spMkLst>
            <pc:docMk/>
            <pc:sldMk cId="4092729880" sldId="2147477685"/>
            <ac:spMk id="2" creationId="{1E911C35-E067-B42D-6DC7-0E62F5936AA4}"/>
          </ac:spMkLst>
        </pc:spChg>
        <pc:spChg chg="mod">
          <ac:chgData name="Chawke, Arlene" userId="dabfa2f4-9a51-4a86-83fd-d597be6bde67" providerId="ADAL" clId="{6B348132-B2BB-47E7-815F-6024A7BA31AE}" dt="2025-09-11T15:54:14.883" v="120" actId="20577"/>
          <ac:spMkLst>
            <pc:docMk/>
            <pc:sldMk cId="4092729880" sldId="2147477685"/>
            <ac:spMk id="7" creationId="{DA8928D9-C7B5-B03C-2868-501A32562DF1}"/>
          </ac:spMkLst>
        </pc:spChg>
      </pc:sldChg>
    </pc:docChg>
  </pc:docChgLst>
  <pc:docChgLst>
    <pc:chgData name="Ryan, Miriam" userId="S::miriam.ryan@eirgrid.com::06e5e807-f9fb-4044-93fa-c97b365908ee" providerId="AD" clId="Web-{A6ABE47D-9251-9B79-DF6A-21FC8488B8B8}"/>
    <pc:docChg chg="modSld">
      <pc:chgData name="Ryan, Miriam" userId="S::miriam.ryan@eirgrid.com::06e5e807-f9fb-4044-93fa-c97b365908ee" providerId="AD" clId="Web-{A6ABE47D-9251-9B79-DF6A-21FC8488B8B8}" dt="2025-09-22T08:29:17.321" v="10" actId="20577"/>
      <pc:docMkLst>
        <pc:docMk/>
      </pc:docMkLst>
      <pc:sldChg chg="modSp">
        <pc:chgData name="Ryan, Miriam" userId="S::miriam.ryan@eirgrid.com::06e5e807-f9fb-4044-93fa-c97b365908ee" providerId="AD" clId="Web-{A6ABE47D-9251-9B79-DF6A-21FC8488B8B8}" dt="2025-09-22T08:28:57.227" v="5" actId="20577"/>
        <pc:sldMkLst>
          <pc:docMk/>
          <pc:sldMk cId="2707927782" sldId="256"/>
        </pc:sldMkLst>
        <pc:spChg chg="mod">
          <ac:chgData name="Ryan, Miriam" userId="S::miriam.ryan@eirgrid.com::06e5e807-f9fb-4044-93fa-c97b365908ee" providerId="AD" clId="Web-{A6ABE47D-9251-9B79-DF6A-21FC8488B8B8}" dt="2025-09-22T08:28:57.227" v="5" actId="20577"/>
          <ac:spMkLst>
            <pc:docMk/>
            <pc:sldMk cId="2707927782" sldId="256"/>
            <ac:spMk id="6" creationId="{CA680E32-C521-4FFB-8390-BD323E757DC8}"/>
          </ac:spMkLst>
        </pc:spChg>
      </pc:sldChg>
      <pc:sldChg chg="modSp">
        <pc:chgData name="Ryan, Miriam" userId="S::miriam.ryan@eirgrid.com::06e5e807-f9fb-4044-93fa-c97b365908ee" providerId="AD" clId="Web-{A6ABE47D-9251-9B79-DF6A-21FC8488B8B8}" dt="2025-09-22T08:29:17.321" v="10" actId="20577"/>
        <pc:sldMkLst>
          <pc:docMk/>
          <pc:sldMk cId="1755511182" sldId="257"/>
        </pc:sldMkLst>
        <pc:spChg chg="mod">
          <ac:chgData name="Ryan, Miriam" userId="S::miriam.ryan@eirgrid.com::06e5e807-f9fb-4044-93fa-c97b365908ee" providerId="AD" clId="Web-{A6ABE47D-9251-9B79-DF6A-21FC8488B8B8}" dt="2025-09-22T08:29:17.321" v="10" actId="20577"/>
          <ac:spMkLst>
            <pc:docMk/>
            <pc:sldMk cId="1755511182" sldId="257"/>
            <ac:spMk id="4" creationId="{85B0E4CD-5A94-3D36-B2E7-FF444174985D}"/>
          </ac:spMkLst>
        </pc:spChg>
      </pc:sldChg>
    </pc:docChg>
  </pc:docChgLst>
  <pc:docChgLst>
    <pc:chgData name="Khan, Muhammad Saad" userId="S::muhammadsaad.khan@eirgrid.com::42e6ea73-e7f0-4299-b183-0d4e9b8416fd" providerId="AD" clId="Web-{656ACE99-9B72-E206-E07D-8B86D6AF88D8}"/>
    <pc:docChg chg="addSld modSld modSection">
      <pc:chgData name="Khan, Muhammad Saad" userId="S::muhammadsaad.khan@eirgrid.com::42e6ea73-e7f0-4299-b183-0d4e9b8416fd" providerId="AD" clId="Web-{656ACE99-9B72-E206-E07D-8B86D6AF88D8}" dt="2025-09-17T21:44:50.696" v="36" actId="20577"/>
      <pc:docMkLst>
        <pc:docMk/>
      </pc:docMkLst>
      <pc:sldChg chg="modSp">
        <pc:chgData name="Khan, Muhammad Saad" userId="S::muhammadsaad.khan@eirgrid.com::42e6ea73-e7f0-4299-b183-0d4e9b8416fd" providerId="AD" clId="Web-{656ACE99-9B72-E206-E07D-8B86D6AF88D8}" dt="2025-09-17T21:43:22.285" v="26" actId="20577"/>
        <pc:sldMkLst>
          <pc:docMk/>
          <pc:sldMk cId="2595108184" sldId="1623"/>
        </pc:sldMkLst>
        <pc:spChg chg="mod">
          <ac:chgData name="Khan, Muhammad Saad" userId="S::muhammadsaad.khan@eirgrid.com::42e6ea73-e7f0-4299-b183-0d4e9b8416fd" providerId="AD" clId="Web-{656ACE99-9B72-E206-E07D-8B86D6AF88D8}" dt="2025-09-17T21:43:22.285" v="26" actId="20577"/>
          <ac:spMkLst>
            <pc:docMk/>
            <pc:sldMk cId="2595108184" sldId="1623"/>
            <ac:spMk id="3" creationId="{D559FF07-3BF5-1429-4FDE-B200C62759BC}"/>
          </ac:spMkLst>
        </pc:spChg>
      </pc:sldChg>
      <pc:sldChg chg="modSp add replId">
        <pc:chgData name="Khan, Muhammad Saad" userId="S::muhammadsaad.khan@eirgrid.com::42e6ea73-e7f0-4299-b183-0d4e9b8416fd" providerId="AD" clId="Web-{656ACE99-9B72-E206-E07D-8B86D6AF88D8}" dt="2025-09-17T21:44:50.696" v="36" actId="20577"/>
        <pc:sldMkLst>
          <pc:docMk/>
          <pc:sldMk cId="488905739" sldId="2147477695"/>
        </pc:sldMkLst>
        <pc:spChg chg="mod">
          <ac:chgData name="Khan, Muhammad Saad" userId="S::muhammadsaad.khan@eirgrid.com::42e6ea73-e7f0-4299-b183-0d4e9b8416fd" providerId="AD" clId="Web-{656ACE99-9B72-E206-E07D-8B86D6AF88D8}" dt="2025-09-17T21:44:50.696" v="36" actId="20577"/>
          <ac:spMkLst>
            <pc:docMk/>
            <pc:sldMk cId="488905739" sldId="2147477695"/>
            <ac:spMk id="3" creationId="{9143D36F-C746-268F-2B94-247A93901BF8}"/>
          </ac:spMkLst>
        </pc:spChg>
      </pc:sldChg>
    </pc:docChg>
  </pc:docChgLst>
  <pc:docChgLst>
    <pc:chgData name="Maguire, Ciaran" userId="S::ciaran.maguire@eirgrid.com::48c9faf2-93aa-4add-8ae3-939380a04101" providerId="AD" clId="Web-{9996E198-0702-97F6-4824-A391B26817FA}"/>
    <pc:docChg chg="modSld">
      <pc:chgData name="Maguire, Ciaran" userId="S::ciaran.maguire@eirgrid.com::48c9faf2-93aa-4add-8ae3-939380a04101" providerId="AD" clId="Web-{9996E198-0702-97F6-4824-A391B26817FA}" dt="2025-09-22T11:23:23.370" v="24" actId="20577"/>
      <pc:docMkLst>
        <pc:docMk/>
      </pc:docMkLst>
      <pc:sldChg chg="modSp">
        <pc:chgData name="Maguire, Ciaran" userId="S::ciaran.maguire@eirgrid.com::48c9faf2-93aa-4add-8ae3-939380a04101" providerId="AD" clId="Web-{9996E198-0702-97F6-4824-A391B26817FA}" dt="2025-09-22T11:23:23.370" v="24" actId="20577"/>
        <pc:sldMkLst>
          <pc:docMk/>
          <pc:sldMk cId="3460985945" sldId="955"/>
        </pc:sldMkLst>
        <pc:spChg chg="mod">
          <ac:chgData name="Maguire, Ciaran" userId="S::ciaran.maguire@eirgrid.com::48c9faf2-93aa-4add-8ae3-939380a04101" providerId="AD" clId="Web-{9996E198-0702-97F6-4824-A391B26817FA}" dt="2025-09-22T11:23:23.370" v="24" actId="20577"/>
          <ac:spMkLst>
            <pc:docMk/>
            <pc:sldMk cId="3460985945" sldId="955"/>
            <ac:spMk id="7" creationId="{B868328C-964A-3FA8-52B2-26C0199FBF3D}"/>
          </ac:spMkLst>
        </pc:spChg>
      </pc:sldChg>
    </pc:docChg>
  </pc:docChgLst>
  <pc:docChgLst>
    <pc:chgData name="O'Hagan, Aideen" userId="S::aideen.o'hagan@eirgrid.com::57dd3eac-fe45-4a21-8537-07962c554d2a" providerId="AD" clId="Web-{BA5019A4-51CF-CF93-3538-F5D284E123F0}"/>
    <pc:docChg chg="sldOrd">
      <pc:chgData name="O'Hagan, Aideen" userId="S::aideen.o'hagan@eirgrid.com::57dd3eac-fe45-4a21-8537-07962c554d2a" providerId="AD" clId="Web-{BA5019A4-51CF-CF93-3538-F5D284E123F0}" dt="2025-09-22T08:20:18.289" v="0"/>
      <pc:docMkLst>
        <pc:docMk/>
      </pc:docMkLst>
      <pc:sldChg chg="ord">
        <pc:chgData name="O'Hagan, Aideen" userId="S::aideen.o'hagan@eirgrid.com::57dd3eac-fe45-4a21-8537-07962c554d2a" providerId="AD" clId="Web-{BA5019A4-51CF-CF93-3538-F5D284E123F0}" dt="2025-09-22T08:20:18.289" v="0"/>
        <pc:sldMkLst>
          <pc:docMk/>
          <pc:sldMk cId="3763963733" sldId="214747768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3087E7C-DF4F-4B4C-B15F-2710852A5EA8}" type="datetimeFigureOut">
              <a:rPr lang="en-US" smtClean="0"/>
              <a:t>9/24/2025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968FDA-446A-274E-9B95-ECB200CA4F03}" type="slidenum">
              <a:rPr lang="en-US" smtClean="0"/>
              <a:t>‹#›</a:t>
            </a:fld>
            <a:endParaRPr lang="en-US"/>
          </a:p>
        </p:txBody>
      </p:sp>
    </p:spTree>
    <p:extLst>
      <p:ext uri="{BB962C8B-B14F-4D97-AF65-F5344CB8AC3E}">
        <p14:creationId xmlns:p14="http://schemas.microsoft.com/office/powerpoint/2010/main" val="19361754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64968FDA-446A-274E-9B95-ECB200CA4F03}" type="slidenum">
              <a:rPr lang="en-US" smtClean="0"/>
              <a:t>2</a:t>
            </a:fld>
            <a:endParaRPr lang="en-US"/>
          </a:p>
        </p:txBody>
      </p:sp>
    </p:spTree>
    <p:extLst>
      <p:ext uri="{BB962C8B-B14F-4D97-AF65-F5344CB8AC3E}">
        <p14:creationId xmlns:p14="http://schemas.microsoft.com/office/powerpoint/2010/main" val="19116906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64968FDA-446A-274E-9B95-ECB200CA4F03}" type="slidenum">
              <a:rPr lang="en-US" smtClean="0"/>
              <a:t>9</a:t>
            </a:fld>
            <a:endParaRPr lang="en-US"/>
          </a:p>
        </p:txBody>
      </p:sp>
    </p:spTree>
    <p:extLst>
      <p:ext uri="{BB962C8B-B14F-4D97-AF65-F5344CB8AC3E}">
        <p14:creationId xmlns:p14="http://schemas.microsoft.com/office/powerpoint/2010/main" val="17845447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a:p>
        </p:txBody>
      </p:sp>
      <p:sp>
        <p:nvSpPr>
          <p:cNvPr id="4" name="Slide Number Placeholder 3"/>
          <p:cNvSpPr>
            <a:spLocks noGrp="1"/>
          </p:cNvSpPr>
          <p:nvPr>
            <p:ph type="sldNum" sz="quarter" idx="5"/>
          </p:nvPr>
        </p:nvSpPr>
        <p:spPr/>
        <p:txBody>
          <a:bodyPr/>
          <a:lstStyle/>
          <a:p>
            <a:fld id="{64968FDA-446A-274E-9B95-ECB200CA4F03}" type="slidenum">
              <a:rPr lang="en-US" smtClean="0"/>
              <a:t>17</a:t>
            </a:fld>
            <a:endParaRPr lang="en-US"/>
          </a:p>
        </p:txBody>
      </p:sp>
    </p:spTree>
    <p:extLst>
      <p:ext uri="{BB962C8B-B14F-4D97-AF65-F5344CB8AC3E}">
        <p14:creationId xmlns:p14="http://schemas.microsoft.com/office/powerpoint/2010/main" val="163408824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Approved Modifications:</a:t>
            </a:r>
          </a:p>
          <a:p>
            <a:r>
              <a:rPr lang="en-US" dirty="0">
                <a:ea typeface="Calibri"/>
                <a:cs typeface="Calibri"/>
              </a:rPr>
              <a:t>MPID 321 IOS Reference Correction – effective 04/07/2025</a:t>
            </a:r>
          </a:p>
          <a:p>
            <a:r>
              <a:rPr lang="en-US" dirty="0">
                <a:ea typeface="Calibri"/>
                <a:cs typeface="Calibri"/>
              </a:rPr>
              <a:t>MPID 322 CNC and non-CNC Definitions – effective 07/07/2025</a:t>
            </a:r>
          </a:p>
          <a:p>
            <a:r>
              <a:rPr lang="en-US" dirty="0">
                <a:ea typeface="Calibri"/>
                <a:cs typeface="Calibri"/>
              </a:rPr>
              <a:t>MPID 325 PPM Introduction – effective 08/07/2025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a typeface="Calibri"/>
                <a:cs typeface="Calibri"/>
              </a:rPr>
              <a:t>MPID 332 Reactive Energy Definition – effective 8 July 2025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ea typeface="Calibri"/>
                <a:cs typeface="Calibri"/>
              </a:rPr>
              <a:t>MPID 335 Definition for Current – effective 12 September 2025</a:t>
            </a:r>
          </a:p>
          <a:p>
            <a:r>
              <a:rPr lang="en-US" dirty="0">
                <a:ea typeface="Calibri"/>
                <a:cs typeface="Calibri"/>
              </a:rPr>
              <a:t>MPID 336 Housekeeping Process – effective 15 September 2025</a:t>
            </a:r>
            <a:endParaRPr lang="en-US" dirty="0"/>
          </a:p>
          <a:p>
            <a:r>
              <a:rPr lang="en-US" dirty="0">
                <a:ea typeface="Calibri"/>
                <a:cs typeface="Calibri"/>
              </a:rPr>
              <a:t>Awaiting Decision:</a:t>
            </a:r>
          </a:p>
          <a:p>
            <a:r>
              <a:rPr lang="en-US" dirty="0">
                <a:ea typeface="Calibri"/>
                <a:cs typeface="Calibri"/>
              </a:rPr>
              <a:t>MPID 329 Demarcation of Requirements</a:t>
            </a:r>
          </a:p>
          <a:p>
            <a:r>
              <a:rPr lang="en-US" dirty="0">
                <a:ea typeface="Calibri"/>
                <a:cs typeface="Calibri"/>
              </a:rPr>
              <a:t>MPID 327 Notice to React</a:t>
            </a:r>
          </a:p>
          <a:p>
            <a:r>
              <a:rPr lang="en-US" dirty="0">
                <a:ea typeface="Calibri"/>
                <a:cs typeface="Calibri"/>
              </a:rPr>
              <a:t>MPID 320 NPDR</a:t>
            </a:r>
          </a:p>
          <a:p>
            <a:r>
              <a:rPr lang="en-US" dirty="0">
                <a:ea typeface="Calibri"/>
                <a:cs typeface="Calibri"/>
              </a:rPr>
              <a:t>MPID 319 Incorporation of SCUs</a:t>
            </a:r>
          </a:p>
          <a:p>
            <a:r>
              <a:rPr lang="en-US" dirty="0">
                <a:ea typeface="Calibri"/>
                <a:cs typeface="Calibri"/>
              </a:rPr>
              <a:t>MPID293 DRAI DSU Maximum Downtime</a:t>
            </a:r>
          </a:p>
          <a:p>
            <a:endParaRPr lang="en-US" dirty="0">
              <a:ea typeface="Calibri"/>
              <a:cs typeface="Calibri"/>
            </a:endParaRPr>
          </a:p>
        </p:txBody>
      </p:sp>
      <p:sp>
        <p:nvSpPr>
          <p:cNvPr id="4" name="Slide Number Placeholder 3"/>
          <p:cNvSpPr>
            <a:spLocks noGrp="1"/>
          </p:cNvSpPr>
          <p:nvPr>
            <p:ph type="sldNum" sz="quarter" idx="5"/>
          </p:nvPr>
        </p:nvSpPr>
        <p:spPr/>
        <p:txBody>
          <a:bodyPr/>
          <a:lstStyle/>
          <a:p>
            <a:fld id="{64968FDA-446A-274E-9B95-ECB200CA4F03}" type="slidenum">
              <a:rPr lang="en-US" smtClean="0"/>
              <a:t>27</a:t>
            </a:fld>
            <a:endParaRPr lang="en-US"/>
          </a:p>
        </p:txBody>
      </p:sp>
    </p:spTree>
    <p:extLst>
      <p:ext uri="{BB962C8B-B14F-4D97-AF65-F5344CB8AC3E}">
        <p14:creationId xmlns:p14="http://schemas.microsoft.com/office/powerpoint/2010/main" val="2500508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Master" Target="../slideMasters/slideMaster4.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Master" Target="../slideMasters/slideMaster4.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3.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0.png"/><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8.png"/><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Master" Target="../slideMasters/slideMaster5.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8.png"/><Relationship Id="rId1" Type="http://schemas.openxmlformats.org/officeDocument/2006/relationships/slideMaster" Target="../slideMasters/slideMaster5.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5.png"/><Relationship Id="rId1" Type="http://schemas.openxmlformats.org/officeDocument/2006/relationships/slideMaster" Target="../slideMasters/slideMaster5.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8.png"/><Relationship Id="rId1" Type="http://schemas.openxmlformats.org/officeDocument/2006/relationships/slideMaster" Target="../slideMasters/slideMaster5.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9.pn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Imag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24605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7" y="2642553"/>
            <a:ext cx="5246053"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7" name="Picture 6" descr="A group of wind turbines in a field&#10;&#10;Description automatically generated with medium confidence">
            <a:extLst>
              <a:ext uri="{FF2B5EF4-FFF2-40B4-BE49-F238E27FC236}">
                <a16:creationId xmlns:a16="http://schemas.microsoft.com/office/drawing/2014/main" id="{D262B3DD-C25D-9411-4677-BC259DB6EBF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t="-21"/>
          <a:stretch/>
        </p:blipFill>
        <p:spPr>
          <a:xfrm>
            <a:off x="6096001" y="403583"/>
            <a:ext cx="5976938" cy="6049605"/>
          </a:xfrm>
          <a:prstGeom prst="rect">
            <a:avLst/>
          </a:prstGeom>
        </p:spPr>
      </p:pic>
      <p:sp>
        <p:nvSpPr>
          <p:cNvPr id="5" name="Rectangle 4">
            <a:extLst>
              <a:ext uri="{FF2B5EF4-FFF2-40B4-BE49-F238E27FC236}">
                <a16:creationId xmlns:a16="http://schemas.microsoft.com/office/drawing/2014/main" id="{24234057-46DE-1886-F72E-DDD7C011C35E}"/>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5CEA5C94-FDD4-B5CA-2C47-D40CCFD3EA72}"/>
              </a:ext>
            </a:extLst>
          </p:cNvPr>
          <p:cNvSpPr/>
          <p:nvPr userDrawn="1"/>
        </p:nvSpPr>
        <p:spPr>
          <a:xfrm>
            <a:off x="12076999"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0" name="Text Placeholder 9">
            <a:extLst>
              <a:ext uri="{FF2B5EF4-FFF2-40B4-BE49-F238E27FC236}">
                <a16:creationId xmlns:a16="http://schemas.microsoft.com/office/drawing/2014/main" id="{BEEA1D58-31C8-FE07-BDFB-3319BBD17304}"/>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23061100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Wind &amp; Sustainabil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68293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68293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9" name="Picture 8" descr="A picture containing vector graphics&#10;&#10;Description automatically generated">
            <a:extLst>
              <a:ext uri="{FF2B5EF4-FFF2-40B4-BE49-F238E27FC236}">
                <a16:creationId xmlns:a16="http://schemas.microsoft.com/office/drawing/2014/main" id="{8B710262-0A31-439B-FFC5-9592C6926693}"/>
              </a:ext>
            </a:extLst>
          </p:cNvPr>
          <p:cNvPicPr>
            <a:picLocks noChangeAspect="1"/>
          </p:cNvPicPr>
          <p:nvPr userDrawn="1"/>
        </p:nvPicPr>
        <p:blipFill>
          <a:blip r:embed="rId2"/>
          <a:stretch>
            <a:fill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048751" y="3419793"/>
            <a:ext cx="3024187" cy="3024187"/>
          </a:xfrm>
          <a:prstGeom prst="rect">
            <a:avLst/>
          </a:prstGeom>
        </p:spPr>
      </p:pic>
      <p:sp>
        <p:nvSpPr>
          <p:cNvPr id="5" name="Rectangle 4">
            <a:extLst>
              <a:ext uri="{FF2B5EF4-FFF2-40B4-BE49-F238E27FC236}">
                <a16:creationId xmlns:a16="http://schemas.microsoft.com/office/drawing/2014/main" id="{98AFDAF0-C0D3-E64C-E484-4AEC719BE9B4}"/>
              </a:ext>
            </a:extLst>
          </p:cNvPr>
          <p:cNvSpPr/>
          <p:nvPr userDrawn="1"/>
        </p:nvSpPr>
        <p:spPr>
          <a:xfrm>
            <a:off x="12076999" y="3429000"/>
            <a:ext cx="115001" cy="30241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967301AA-4D24-A7A1-128D-218BC812545E}"/>
              </a:ext>
            </a:extLst>
          </p:cNvPr>
          <p:cNvSpPr/>
          <p:nvPr userDrawn="1"/>
        </p:nvSpPr>
        <p:spPr>
          <a:xfrm>
            <a:off x="12076999" y="403583"/>
            <a:ext cx="115001" cy="302418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0" name="Text Placeholder 9">
            <a:extLst>
              <a:ext uri="{FF2B5EF4-FFF2-40B4-BE49-F238E27FC236}">
                <a16:creationId xmlns:a16="http://schemas.microsoft.com/office/drawing/2014/main" id="{A650071C-7C37-2264-5869-E7BE9C0712F9}"/>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317412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Power &amp; Wi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68293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68293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048751" y="3419793"/>
            <a:ext cx="3024187" cy="3024187"/>
          </a:xfrm>
          <a:prstGeom prst="rect">
            <a:avLst/>
          </a:prstGeom>
        </p:spPr>
      </p:pic>
      <p:sp>
        <p:nvSpPr>
          <p:cNvPr id="5" name="Rectangle 4">
            <a:extLst>
              <a:ext uri="{FF2B5EF4-FFF2-40B4-BE49-F238E27FC236}">
                <a16:creationId xmlns:a16="http://schemas.microsoft.com/office/drawing/2014/main" id="{FBB05001-B66B-A50B-6A0C-D7677F1A6236}"/>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4F6A1B1-36C3-13DB-999B-10463CF51209}"/>
              </a:ext>
            </a:extLst>
          </p:cNvPr>
          <p:cNvSpPr/>
          <p:nvPr userDrawn="1"/>
        </p:nvSpPr>
        <p:spPr>
          <a:xfrm>
            <a:off x="12076999"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Text Placeholder 9">
            <a:extLst>
              <a:ext uri="{FF2B5EF4-FFF2-40B4-BE49-F238E27FC236}">
                <a16:creationId xmlns:a16="http://schemas.microsoft.com/office/drawing/2014/main" id="{3F4F3946-EC15-2FD1-A874-194CE6491A9B}"/>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33860174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ull Image Section Break 1">
    <p:spTree>
      <p:nvGrpSpPr>
        <p:cNvPr id="1" name=""/>
        <p:cNvGrpSpPr/>
        <p:nvPr/>
      </p:nvGrpSpPr>
      <p:grpSpPr>
        <a:xfrm>
          <a:off x="0" y="0"/>
          <a:ext cx="0" cy="0"/>
          <a:chOff x="0" y="0"/>
          <a:chExt cx="0" cy="0"/>
        </a:xfrm>
      </p:grpSpPr>
      <p:pic>
        <p:nvPicPr>
          <p:cNvPr id="3" name="Picture 2" descr="A group of wind turbines in the water&#10;&#10;Description automatically generated with medium confidence">
            <a:extLst>
              <a:ext uri="{FF2B5EF4-FFF2-40B4-BE49-F238E27FC236}">
                <a16:creationId xmlns:a16="http://schemas.microsoft.com/office/drawing/2014/main" id="{C07D3FB4-C7EC-DE31-5B9F-25364AA772E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l="-2"/>
          <a:stretch/>
        </p:blipFill>
        <p:spPr>
          <a:xfrm flipH="1">
            <a:off x="0" y="1"/>
            <a:ext cx="12072938" cy="6857999"/>
          </a:xfrm>
          <a:prstGeom prst="rect">
            <a:avLst/>
          </a:prstGeom>
        </p:spPr>
      </p:pic>
      <p:sp>
        <p:nvSpPr>
          <p:cNvPr id="4" name="Rectangle 3">
            <a:extLst>
              <a:ext uri="{FF2B5EF4-FFF2-40B4-BE49-F238E27FC236}">
                <a16:creationId xmlns:a16="http://schemas.microsoft.com/office/drawing/2014/main" id="{C2942F5E-A52C-C25B-02A0-2CBDE54126EF}"/>
              </a:ext>
            </a:extLst>
          </p:cNvPr>
          <p:cNvSpPr/>
          <p:nvPr userDrawn="1"/>
        </p:nvSpPr>
        <p:spPr>
          <a:xfrm>
            <a:off x="12072939" y="3429000"/>
            <a:ext cx="119061" cy="3428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249A35-4A1A-56E6-4CCF-2DE95BB3B892}"/>
              </a:ext>
            </a:extLst>
          </p:cNvPr>
          <p:cNvSpPr/>
          <p:nvPr userDrawn="1"/>
        </p:nvSpPr>
        <p:spPr>
          <a:xfrm>
            <a:off x="12072939" y="1"/>
            <a:ext cx="119062" cy="3429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9" name="Title 1">
            <a:extLst>
              <a:ext uri="{FF2B5EF4-FFF2-40B4-BE49-F238E27FC236}">
                <a16:creationId xmlns:a16="http://schemas.microsoft.com/office/drawing/2014/main" id="{34A32435-D19E-852C-35A0-9A67BD3F2058}"/>
              </a:ext>
            </a:extLst>
          </p:cNvPr>
          <p:cNvSpPr>
            <a:spLocks noGrp="1"/>
          </p:cNvSpPr>
          <p:nvPr>
            <p:ph type="ctrTitle" hasCustomPrompt="1"/>
          </p:nvPr>
        </p:nvSpPr>
        <p:spPr>
          <a:xfrm>
            <a:off x="413068" y="726124"/>
            <a:ext cx="5688013" cy="2006916"/>
          </a:xfrm>
        </p:spPr>
        <p:txBody>
          <a:bodyPr anchor="t"/>
          <a:lstStyle>
            <a:lvl1pPr algn="l">
              <a:defRPr sz="3600" b="1">
                <a:solidFill>
                  <a:schemeClr val="bg1"/>
                </a:solidFill>
              </a:defRPr>
            </a:lvl1pPr>
          </a:lstStyle>
          <a:p>
            <a:r>
              <a:rPr lang="en-GB"/>
              <a:t>Section Heading</a:t>
            </a:r>
            <a:endParaRPr lang="en-US"/>
          </a:p>
        </p:txBody>
      </p:sp>
      <p:pic>
        <p:nvPicPr>
          <p:cNvPr id="11" name="Picture 10" descr="A black and white image of a person's face&#10;&#10;Description automatically generated with medium confidence">
            <a:extLst>
              <a:ext uri="{FF2B5EF4-FFF2-40B4-BE49-F238E27FC236}">
                <a16:creationId xmlns:a16="http://schemas.microsoft.com/office/drawing/2014/main" id="{04B2C2ED-AEA3-68A5-5D14-DB006D00FF39}"/>
              </a:ext>
            </a:extLst>
          </p:cNvPr>
          <p:cNvPicPr>
            <a:picLocks noChangeAspect="1"/>
          </p:cNvPicPr>
          <p:nvPr userDrawn="1"/>
        </p:nvPicPr>
        <p:blipFill>
          <a:blip r:embed="rId3"/>
          <a:stretch>
            <a:fillRect/>
          </a:stretch>
        </p:blipFill>
        <p:spPr>
          <a:xfrm>
            <a:off x="407988" y="5902700"/>
            <a:ext cx="1380171" cy="550488"/>
          </a:xfrm>
          <a:prstGeom prst="rect">
            <a:avLst/>
          </a:prstGeom>
        </p:spPr>
      </p:pic>
    </p:spTree>
    <p:extLst>
      <p:ext uri="{BB962C8B-B14F-4D97-AF65-F5344CB8AC3E}">
        <p14:creationId xmlns:p14="http://schemas.microsoft.com/office/powerpoint/2010/main" val="2039718181"/>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Full Image Section Break 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07D3FB4-C7EC-DE31-5B9F-25364AA772E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1"/>
            <a:ext cx="12072938" cy="6857999"/>
          </a:xfrm>
          <a:prstGeom prst="rect">
            <a:avLst/>
          </a:prstGeom>
        </p:spPr>
      </p:pic>
      <p:sp>
        <p:nvSpPr>
          <p:cNvPr id="4" name="Rectangle 3">
            <a:extLst>
              <a:ext uri="{FF2B5EF4-FFF2-40B4-BE49-F238E27FC236}">
                <a16:creationId xmlns:a16="http://schemas.microsoft.com/office/drawing/2014/main" id="{C2942F5E-A52C-C25B-02A0-2CBDE54126EF}"/>
              </a:ext>
            </a:extLst>
          </p:cNvPr>
          <p:cNvSpPr/>
          <p:nvPr userDrawn="1"/>
        </p:nvSpPr>
        <p:spPr>
          <a:xfrm>
            <a:off x="12072939" y="3429000"/>
            <a:ext cx="119061" cy="3428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249A35-4A1A-56E6-4CCF-2DE95BB3B892}"/>
              </a:ext>
            </a:extLst>
          </p:cNvPr>
          <p:cNvSpPr/>
          <p:nvPr userDrawn="1"/>
        </p:nvSpPr>
        <p:spPr>
          <a:xfrm>
            <a:off x="12072939" y="1"/>
            <a:ext cx="119062" cy="3429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9" name="Title 1">
            <a:extLst>
              <a:ext uri="{FF2B5EF4-FFF2-40B4-BE49-F238E27FC236}">
                <a16:creationId xmlns:a16="http://schemas.microsoft.com/office/drawing/2014/main" id="{34A32435-D19E-852C-35A0-9A67BD3F2058}"/>
              </a:ext>
            </a:extLst>
          </p:cNvPr>
          <p:cNvSpPr>
            <a:spLocks noGrp="1"/>
          </p:cNvSpPr>
          <p:nvPr>
            <p:ph type="ctrTitle" hasCustomPrompt="1"/>
          </p:nvPr>
        </p:nvSpPr>
        <p:spPr>
          <a:xfrm>
            <a:off x="413068" y="726124"/>
            <a:ext cx="5688013" cy="2006916"/>
          </a:xfrm>
        </p:spPr>
        <p:txBody>
          <a:bodyPr anchor="t"/>
          <a:lstStyle>
            <a:lvl1pPr algn="l">
              <a:defRPr sz="3600" b="1">
                <a:solidFill>
                  <a:schemeClr val="bg1"/>
                </a:solidFill>
              </a:defRPr>
            </a:lvl1pPr>
          </a:lstStyle>
          <a:p>
            <a:r>
              <a:rPr lang="en-GB"/>
              <a:t>Section Heading</a:t>
            </a:r>
            <a:endParaRPr lang="en-US"/>
          </a:p>
        </p:txBody>
      </p:sp>
      <p:pic>
        <p:nvPicPr>
          <p:cNvPr id="11" name="Picture 10" descr="A black and white image of a person's face&#10;&#10;Description automatically generated with medium confidence">
            <a:extLst>
              <a:ext uri="{FF2B5EF4-FFF2-40B4-BE49-F238E27FC236}">
                <a16:creationId xmlns:a16="http://schemas.microsoft.com/office/drawing/2014/main" id="{04B2C2ED-AEA3-68A5-5D14-DB006D00FF39}"/>
              </a:ext>
            </a:extLst>
          </p:cNvPr>
          <p:cNvPicPr>
            <a:picLocks noChangeAspect="1"/>
          </p:cNvPicPr>
          <p:nvPr userDrawn="1"/>
        </p:nvPicPr>
        <p:blipFill>
          <a:blip r:embed="rId3"/>
          <a:stretch>
            <a:fillRect/>
          </a:stretch>
        </p:blipFill>
        <p:spPr>
          <a:xfrm>
            <a:off x="407988" y="5902700"/>
            <a:ext cx="1380171" cy="550488"/>
          </a:xfrm>
          <a:prstGeom prst="rect">
            <a:avLst/>
          </a:prstGeom>
        </p:spPr>
      </p:pic>
    </p:spTree>
    <p:extLst>
      <p:ext uri="{BB962C8B-B14F-4D97-AF65-F5344CB8AC3E}">
        <p14:creationId xmlns:p14="http://schemas.microsoft.com/office/powerpoint/2010/main" val="2557113286"/>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ection Break 3">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E26F029-C0E0-4A96-9E11-F484D0368531}"/>
              </a:ext>
            </a:extLst>
          </p:cNvPr>
          <p:cNvPicPr>
            <a:picLocks noChangeAspect="1"/>
          </p:cNvPicPr>
          <p:nvPr userDrawn="1"/>
        </p:nvPicPr>
        <p:blipFill rotWithShape="1">
          <a:blip r:embed="rId2"/>
          <a:srcRect t="1" r="9531" b="22914"/>
          <a:stretch/>
        </p:blipFill>
        <p:spPr>
          <a:xfrm flipH="1">
            <a:off x="0" y="0"/>
            <a:ext cx="12072938" cy="6857999"/>
          </a:xfrm>
          <a:prstGeom prst="rect">
            <a:avLst/>
          </a:prstGeom>
        </p:spPr>
      </p:pic>
      <p:sp>
        <p:nvSpPr>
          <p:cNvPr id="4" name="Rectangle 3">
            <a:extLst>
              <a:ext uri="{FF2B5EF4-FFF2-40B4-BE49-F238E27FC236}">
                <a16:creationId xmlns:a16="http://schemas.microsoft.com/office/drawing/2014/main" id="{C2942F5E-A52C-C25B-02A0-2CBDE54126EF}"/>
              </a:ext>
            </a:extLst>
          </p:cNvPr>
          <p:cNvSpPr/>
          <p:nvPr userDrawn="1"/>
        </p:nvSpPr>
        <p:spPr>
          <a:xfrm>
            <a:off x="12072939" y="3429000"/>
            <a:ext cx="119061" cy="3428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249A35-4A1A-56E6-4CCF-2DE95BB3B892}"/>
              </a:ext>
            </a:extLst>
          </p:cNvPr>
          <p:cNvSpPr/>
          <p:nvPr userDrawn="1"/>
        </p:nvSpPr>
        <p:spPr>
          <a:xfrm>
            <a:off x="12072939" y="1"/>
            <a:ext cx="119062" cy="3429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9" name="Title 1">
            <a:extLst>
              <a:ext uri="{FF2B5EF4-FFF2-40B4-BE49-F238E27FC236}">
                <a16:creationId xmlns:a16="http://schemas.microsoft.com/office/drawing/2014/main" id="{34A32435-D19E-852C-35A0-9A67BD3F2058}"/>
              </a:ext>
            </a:extLst>
          </p:cNvPr>
          <p:cNvSpPr>
            <a:spLocks noGrp="1"/>
          </p:cNvSpPr>
          <p:nvPr>
            <p:ph type="ctrTitle" hasCustomPrompt="1"/>
          </p:nvPr>
        </p:nvSpPr>
        <p:spPr>
          <a:xfrm>
            <a:off x="413068" y="726124"/>
            <a:ext cx="5688013" cy="2006916"/>
          </a:xfrm>
        </p:spPr>
        <p:txBody>
          <a:bodyPr anchor="t"/>
          <a:lstStyle>
            <a:lvl1pPr algn="l">
              <a:defRPr sz="3600" b="1">
                <a:solidFill>
                  <a:schemeClr val="bg1"/>
                </a:solidFill>
              </a:defRPr>
            </a:lvl1pPr>
          </a:lstStyle>
          <a:p>
            <a:r>
              <a:rPr lang="en-GB"/>
              <a:t>Section Heading</a:t>
            </a:r>
            <a:endParaRPr lang="en-US"/>
          </a:p>
        </p:txBody>
      </p:sp>
      <p:pic>
        <p:nvPicPr>
          <p:cNvPr id="11" name="Picture 10" descr="A black and white image of a person's face&#10;&#10;Description automatically generated with medium confidence">
            <a:extLst>
              <a:ext uri="{FF2B5EF4-FFF2-40B4-BE49-F238E27FC236}">
                <a16:creationId xmlns:a16="http://schemas.microsoft.com/office/drawing/2014/main" id="{04B2C2ED-AEA3-68A5-5D14-DB006D00FF39}"/>
              </a:ext>
            </a:extLst>
          </p:cNvPr>
          <p:cNvPicPr>
            <a:picLocks noChangeAspect="1"/>
          </p:cNvPicPr>
          <p:nvPr userDrawn="1"/>
        </p:nvPicPr>
        <p:blipFill>
          <a:blip r:embed="rId3"/>
          <a:stretch>
            <a:fillRect/>
          </a:stretch>
        </p:blipFill>
        <p:spPr>
          <a:xfrm>
            <a:off x="407988" y="5902700"/>
            <a:ext cx="1380171" cy="550488"/>
          </a:xfrm>
          <a:prstGeom prst="rect">
            <a:avLst/>
          </a:prstGeom>
        </p:spPr>
      </p:pic>
    </p:spTree>
    <p:extLst>
      <p:ext uri="{BB962C8B-B14F-4D97-AF65-F5344CB8AC3E}">
        <p14:creationId xmlns:p14="http://schemas.microsoft.com/office/powerpoint/2010/main" val="4107573329"/>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Solid Colour Section Break">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726123"/>
            <a:ext cx="11027092" cy="1517491"/>
          </a:xfrm>
        </p:spPr>
        <p:txBody>
          <a:bodyPr anchor="t"/>
          <a:lstStyle>
            <a:lvl1pPr algn="l">
              <a:defRPr sz="3600" b="1"/>
            </a:lvl1pPr>
          </a:lstStyle>
          <a:p>
            <a:r>
              <a:rPr lang="en-GB"/>
              <a:t>Section Break Headline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7" y="2243614"/>
            <a:ext cx="11027092" cy="3283426"/>
          </a:xfrm>
        </p:spPr>
        <p:txBody>
          <a:bodyPr/>
          <a:lstStyle>
            <a:lvl1pPr marL="0" indent="0" algn="l">
              <a:buNone/>
              <a:defRPr sz="25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Body Text</a:t>
            </a:r>
            <a:endParaRPr lang="en-US"/>
          </a:p>
        </p:txBody>
      </p:sp>
    </p:spTree>
    <p:extLst>
      <p:ext uri="{BB962C8B-B14F-4D97-AF65-F5344CB8AC3E}">
        <p14:creationId xmlns:p14="http://schemas.microsoft.com/office/powerpoint/2010/main" val="240160820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Image Slid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7410132" cy="905827"/>
          </a:xfrm>
        </p:spPr>
        <p:txBody>
          <a:bodyPr anchor="t"/>
          <a:lstStyle>
            <a:lvl1pPr algn="l">
              <a:defRPr sz="3200" b="1"/>
            </a:lvl1pPr>
          </a:lstStyle>
          <a:p>
            <a:r>
              <a:rPr lang="en-GB"/>
              <a:t>Headline</a:t>
            </a:r>
            <a:endParaRPr lang="en-US"/>
          </a:p>
        </p:txBody>
      </p:sp>
      <p:pic>
        <p:nvPicPr>
          <p:cNvPr id="7" name="Picture 6">
            <a:extLst>
              <a:ext uri="{FF2B5EF4-FFF2-40B4-BE49-F238E27FC236}">
                <a16:creationId xmlns:a16="http://schemas.microsoft.com/office/drawing/2014/main" id="{D262B3DD-C25D-9411-4677-BC259DB6EBFA}"/>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493760" y="404814"/>
            <a:ext cx="3579178" cy="5639588"/>
          </a:xfrm>
          <a:prstGeom prst="rect">
            <a:avLst/>
          </a:prstGeom>
        </p:spPr>
      </p:pic>
      <p:sp>
        <p:nvSpPr>
          <p:cNvPr id="10" name="Content Placeholder 9">
            <a:extLst>
              <a:ext uri="{FF2B5EF4-FFF2-40B4-BE49-F238E27FC236}">
                <a16:creationId xmlns:a16="http://schemas.microsoft.com/office/drawing/2014/main" id="{73CEEAF0-5EE1-9573-47AB-5CCDDD3EABC1}"/>
              </a:ext>
            </a:extLst>
          </p:cNvPr>
          <p:cNvSpPr>
            <a:spLocks noGrp="1"/>
          </p:cNvSpPr>
          <p:nvPr>
            <p:ph sz="quarter" idx="10" hasCustomPrompt="1"/>
          </p:nvPr>
        </p:nvSpPr>
        <p:spPr>
          <a:xfrm>
            <a:off x="407988" y="1311275"/>
            <a:ext cx="741521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Rectangle 2">
            <a:extLst>
              <a:ext uri="{FF2B5EF4-FFF2-40B4-BE49-F238E27FC236}">
                <a16:creationId xmlns:a16="http://schemas.microsoft.com/office/drawing/2014/main" id="{5F3B38E1-F156-427B-4550-5C6AE87861E4}"/>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047F0926-D0FD-D310-6073-3F2776550376}"/>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5" name="Slide Number Placeholder 4">
            <a:extLst>
              <a:ext uri="{FF2B5EF4-FFF2-40B4-BE49-F238E27FC236}">
                <a16:creationId xmlns:a16="http://schemas.microsoft.com/office/drawing/2014/main" id="{13D27B9C-CC3F-A5DF-CFAC-3FC063AF64E2}"/>
              </a:ext>
            </a:extLst>
          </p:cNvPr>
          <p:cNvSpPr>
            <a:spLocks noGrp="1"/>
          </p:cNvSpPr>
          <p:nvPr>
            <p:ph type="sldNum" sz="quarter" idx="11"/>
          </p:nvPr>
        </p:nvSpPr>
        <p:spPr/>
        <p:txBody>
          <a:bodyPr/>
          <a:lstStyle/>
          <a:p>
            <a:fld id="{B6ED98BD-9FE7-5144-8ABD-845F1AC4694B}" type="slidenum">
              <a:rPr lang="en-US" smtClean="0"/>
              <a:pPr/>
              <a:t>‹#›</a:t>
            </a:fld>
            <a:endParaRPr lang="en-US"/>
          </a:p>
        </p:txBody>
      </p:sp>
    </p:spTree>
    <p:extLst>
      <p:ext uri="{BB962C8B-B14F-4D97-AF65-F5344CB8AC3E}">
        <p14:creationId xmlns:p14="http://schemas.microsoft.com/office/powerpoint/2010/main" val="20434281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Image Slide 2">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0F15F644-2865-4C40-A3C2-5208D5BBDBD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301550" y="403583"/>
            <a:ext cx="3771388" cy="5657082"/>
          </a:xfrm>
          <a:prstGeom prst="rect">
            <a:avLst/>
          </a:prstGeom>
        </p:spPr>
      </p:pic>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7410132" cy="905827"/>
          </a:xfrm>
        </p:spPr>
        <p:txBody>
          <a:bodyPr anchor="t"/>
          <a:lstStyle>
            <a:lvl1pPr algn="l">
              <a:defRPr sz="3200" b="1"/>
            </a:lvl1pPr>
          </a:lstStyle>
          <a:p>
            <a:r>
              <a:rPr lang="en-GB"/>
              <a:t>Headline</a:t>
            </a:r>
            <a:endParaRPr lang="en-US"/>
          </a:p>
        </p:txBody>
      </p:sp>
      <p:sp>
        <p:nvSpPr>
          <p:cNvPr id="4" name="Content Placeholder 9">
            <a:extLst>
              <a:ext uri="{FF2B5EF4-FFF2-40B4-BE49-F238E27FC236}">
                <a16:creationId xmlns:a16="http://schemas.microsoft.com/office/drawing/2014/main" id="{1914494B-9435-13E3-7824-0364CB9462FB}"/>
              </a:ext>
            </a:extLst>
          </p:cNvPr>
          <p:cNvSpPr>
            <a:spLocks noGrp="1"/>
          </p:cNvSpPr>
          <p:nvPr>
            <p:ph sz="quarter" idx="10" hasCustomPrompt="1"/>
          </p:nvPr>
        </p:nvSpPr>
        <p:spPr>
          <a:xfrm>
            <a:off x="407988" y="1311275"/>
            <a:ext cx="741521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Rectangle 2">
            <a:extLst>
              <a:ext uri="{FF2B5EF4-FFF2-40B4-BE49-F238E27FC236}">
                <a16:creationId xmlns:a16="http://schemas.microsoft.com/office/drawing/2014/main" id="{D1DCC686-3794-A362-4AB3-91C5DA311FED}"/>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1FB9CF0F-C5FF-636C-AAE8-933EA43D60A6}"/>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Slide Number Placeholder 7">
            <a:extLst>
              <a:ext uri="{FF2B5EF4-FFF2-40B4-BE49-F238E27FC236}">
                <a16:creationId xmlns:a16="http://schemas.microsoft.com/office/drawing/2014/main" id="{3BAD06FB-F2AB-D983-48C5-9AB99B81E431}"/>
              </a:ext>
            </a:extLst>
          </p:cNvPr>
          <p:cNvSpPr>
            <a:spLocks noGrp="1"/>
          </p:cNvSpPr>
          <p:nvPr>
            <p:ph type="sldNum" sz="quarter" idx="11"/>
          </p:nvPr>
        </p:nvSpPr>
        <p:spPr/>
        <p:txBody>
          <a:bodyPr/>
          <a:lstStyle/>
          <a:p>
            <a:fld id="{B6ED98BD-9FE7-5144-8ABD-845F1AC4694B}" type="slidenum">
              <a:rPr lang="en-US" smtClean="0"/>
              <a:pPr/>
              <a:t>‹#›</a:t>
            </a:fld>
            <a:endParaRPr lang="en-US"/>
          </a:p>
        </p:txBody>
      </p:sp>
    </p:spTree>
    <p:extLst>
      <p:ext uri="{BB962C8B-B14F-4D97-AF65-F5344CB8AC3E}">
        <p14:creationId xmlns:p14="http://schemas.microsoft.com/office/powerpoint/2010/main" val="1483615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Image Slide 3">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CDD3BB4-F7EC-4260-BC50-F7AE01EF4290}"/>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493759" y="400015"/>
            <a:ext cx="3579178" cy="5639588"/>
          </a:xfrm>
          <a:prstGeom prst="rect">
            <a:avLst/>
          </a:prstGeom>
        </p:spPr>
      </p:pic>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7410132" cy="905827"/>
          </a:xfrm>
        </p:spPr>
        <p:txBody>
          <a:bodyPr anchor="t"/>
          <a:lstStyle>
            <a:lvl1pPr algn="l">
              <a:defRPr sz="3200" b="1"/>
            </a:lvl1pPr>
          </a:lstStyle>
          <a:p>
            <a:r>
              <a:rPr lang="en-GB"/>
              <a:t>Headline</a:t>
            </a:r>
            <a:endParaRPr lang="en-US"/>
          </a:p>
        </p:txBody>
      </p:sp>
      <p:sp>
        <p:nvSpPr>
          <p:cNvPr id="4" name="Content Placeholder 9">
            <a:extLst>
              <a:ext uri="{FF2B5EF4-FFF2-40B4-BE49-F238E27FC236}">
                <a16:creationId xmlns:a16="http://schemas.microsoft.com/office/drawing/2014/main" id="{1914494B-9435-13E3-7824-0364CB9462FB}"/>
              </a:ext>
            </a:extLst>
          </p:cNvPr>
          <p:cNvSpPr>
            <a:spLocks noGrp="1"/>
          </p:cNvSpPr>
          <p:nvPr>
            <p:ph sz="quarter" idx="10" hasCustomPrompt="1"/>
          </p:nvPr>
        </p:nvSpPr>
        <p:spPr>
          <a:xfrm>
            <a:off x="407988" y="1311275"/>
            <a:ext cx="741521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Rectangle 2">
            <a:extLst>
              <a:ext uri="{FF2B5EF4-FFF2-40B4-BE49-F238E27FC236}">
                <a16:creationId xmlns:a16="http://schemas.microsoft.com/office/drawing/2014/main" id="{D1DCC686-3794-A362-4AB3-91C5DA311FED}"/>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1FB9CF0F-C5FF-636C-AAE8-933EA43D60A6}"/>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Slide Number Placeholder 7">
            <a:extLst>
              <a:ext uri="{FF2B5EF4-FFF2-40B4-BE49-F238E27FC236}">
                <a16:creationId xmlns:a16="http://schemas.microsoft.com/office/drawing/2014/main" id="{3BAD06FB-F2AB-D983-48C5-9AB99B81E431}"/>
              </a:ext>
            </a:extLst>
          </p:cNvPr>
          <p:cNvSpPr>
            <a:spLocks noGrp="1"/>
          </p:cNvSpPr>
          <p:nvPr>
            <p:ph type="sldNum" sz="quarter" idx="11"/>
          </p:nvPr>
        </p:nvSpPr>
        <p:spPr/>
        <p:txBody>
          <a:bodyPr/>
          <a:lstStyle/>
          <a:p>
            <a:fld id="{B6ED98BD-9FE7-5144-8ABD-845F1AC4694B}" type="slidenum">
              <a:rPr lang="en-US" smtClean="0"/>
              <a:pPr/>
              <a:t>‹#›</a:t>
            </a:fld>
            <a:endParaRPr lang="en-US"/>
          </a:p>
        </p:txBody>
      </p:sp>
    </p:spTree>
    <p:extLst>
      <p:ext uri="{BB962C8B-B14F-4D97-AF65-F5344CB8AC3E}">
        <p14:creationId xmlns:p14="http://schemas.microsoft.com/office/powerpoint/2010/main" val="637437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Image Slid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7410132" cy="905827"/>
          </a:xfrm>
        </p:spPr>
        <p:txBody>
          <a:bodyPr anchor="t"/>
          <a:lstStyle>
            <a:lvl1pPr algn="l">
              <a:defRPr sz="3200" b="1"/>
            </a:lvl1pPr>
          </a:lstStyle>
          <a:p>
            <a:r>
              <a:rPr lang="en-GB"/>
              <a:t>Headline</a:t>
            </a:r>
            <a:endParaRPr lang="en-US"/>
          </a:p>
        </p:txBody>
      </p:sp>
      <p:sp>
        <p:nvSpPr>
          <p:cNvPr id="4" name="Content Placeholder 9">
            <a:extLst>
              <a:ext uri="{FF2B5EF4-FFF2-40B4-BE49-F238E27FC236}">
                <a16:creationId xmlns:a16="http://schemas.microsoft.com/office/drawing/2014/main" id="{1914494B-9435-13E3-7824-0364CB9462FB}"/>
              </a:ext>
            </a:extLst>
          </p:cNvPr>
          <p:cNvSpPr>
            <a:spLocks noGrp="1"/>
          </p:cNvSpPr>
          <p:nvPr>
            <p:ph sz="quarter" idx="10" hasCustomPrompt="1"/>
          </p:nvPr>
        </p:nvSpPr>
        <p:spPr>
          <a:xfrm>
            <a:off x="407988" y="1311275"/>
            <a:ext cx="741521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Rectangle 2">
            <a:extLst>
              <a:ext uri="{FF2B5EF4-FFF2-40B4-BE49-F238E27FC236}">
                <a16:creationId xmlns:a16="http://schemas.microsoft.com/office/drawing/2014/main" id="{D1DCC686-3794-A362-4AB3-91C5DA311FED}"/>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1FB9CF0F-C5FF-636C-AAE8-933EA43D60A6}"/>
              </a:ext>
            </a:extLst>
          </p:cNvPr>
          <p:cNvSpPr/>
          <p:nvPr userDrawn="1"/>
        </p:nvSpPr>
        <p:spPr>
          <a:xfrm>
            <a:off x="12072939" y="403583"/>
            <a:ext cx="119062" cy="282040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pic>
        <p:nvPicPr>
          <p:cNvPr id="6" name="Picture 5">
            <a:extLst>
              <a:ext uri="{FF2B5EF4-FFF2-40B4-BE49-F238E27FC236}">
                <a16:creationId xmlns:a16="http://schemas.microsoft.com/office/drawing/2014/main" id="{B284DF66-7953-6487-1548-71B669E85B6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8493760" y="404814"/>
            <a:ext cx="3579178" cy="5639588"/>
          </a:xfrm>
          <a:prstGeom prst="rect">
            <a:avLst/>
          </a:prstGeom>
        </p:spPr>
      </p:pic>
      <p:sp>
        <p:nvSpPr>
          <p:cNvPr id="8" name="Slide Number Placeholder 7">
            <a:extLst>
              <a:ext uri="{FF2B5EF4-FFF2-40B4-BE49-F238E27FC236}">
                <a16:creationId xmlns:a16="http://schemas.microsoft.com/office/drawing/2014/main" id="{3BAD06FB-F2AB-D983-48C5-9AB99B81E431}"/>
              </a:ext>
            </a:extLst>
          </p:cNvPr>
          <p:cNvSpPr>
            <a:spLocks noGrp="1"/>
          </p:cNvSpPr>
          <p:nvPr>
            <p:ph type="sldNum" sz="quarter" idx="11"/>
          </p:nvPr>
        </p:nvSpPr>
        <p:spPr/>
        <p:txBody>
          <a:bodyPr/>
          <a:lstStyle/>
          <a:p>
            <a:fld id="{B6ED98BD-9FE7-5144-8ABD-845F1AC4694B}" type="slidenum">
              <a:rPr lang="en-US" smtClean="0"/>
              <a:pPr/>
              <a:t>‹#›</a:t>
            </a:fld>
            <a:endParaRPr lang="en-US"/>
          </a:p>
        </p:txBody>
      </p:sp>
    </p:spTree>
    <p:extLst>
      <p:ext uri="{BB962C8B-B14F-4D97-AF65-F5344CB8AC3E}">
        <p14:creationId xmlns:p14="http://schemas.microsoft.com/office/powerpoint/2010/main" val="38526758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Imag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24605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24605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5" name="Picture 4">
            <a:extLst>
              <a:ext uri="{FF2B5EF4-FFF2-40B4-BE49-F238E27FC236}">
                <a16:creationId xmlns:a16="http://schemas.microsoft.com/office/drawing/2014/main" id="{0E5AC474-235E-9C00-3567-6392B1199B3D}"/>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6096001" y="403583"/>
            <a:ext cx="5976938" cy="6049605"/>
          </a:xfrm>
          <a:prstGeom prst="rect">
            <a:avLst/>
          </a:prstGeom>
        </p:spPr>
      </p:pic>
      <p:sp>
        <p:nvSpPr>
          <p:cNvPr id="6" name="Rectangle 5">
            <a:extLst>
              <a:ext uri="{FF2B5EF4-FFF2-40B4-BE49-F238E27FC236}">
                <a16:creationId xmlns:a16="http://schemas.microsoft.com/office/drawing/2014/main" id="{FFAA8731-03C1-CE4F-5EC6-AD7B2998CDC5}"/>
              </a:ext>
            </a:extLst>
          </p:cNvPr>
          <p:cNvSpPr/>
          <p:nvPr userDrawn="1"/>
        </p:nvSpPr>
        <p:spPr>
          <a:xfrm>
            <a:off x="12076999" y="3429000"/>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02114885-C64A-3387-49DC-B8B809392E73}"/>
              </a:ext>
            </a:extLst>
          </p:cNvPr>
          <p:cNvSpPr/>
          <p:nvPr userDrawn="1"/>
        </p:nvSpPr>
        <p:spPr>
          <a:xfrm>
            <a:off x="12076999" y="403583"/>
            <a:ext cx="115001" cy="302418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7" name="Text Placeholder 9">
            <a:extLst>
              <a:ext uri="{FF2B5EF4-FFF2-40B4-BE49-F238E27FC236}">
                <a16:creationId xmlns:a16="http://schemas.microsoft.com/office/drawing/2014/main" id="{34BA028F-AFC1-10F8-ABA1-EAAB8D99368A}"/>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311806340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Wind &amp; Sustainabil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7" name="Rectangle 6">
            <a:extLst>
              <a:ext uri="{FF2B5EF4-FFF2-40B4-BE49-F238E27FC236}">
                <a16:creationId xmlns:a16="http://schemas.microsoft.com/office/drawing/2014/main" id="{1F71CF46-EDD2-7260-9176-AC343F26F98A}"/>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152F0F1-9829-AD64-B73E-321F2FB46061}"/>
              </a:ext>
            </a:extLst>
          </p:cNvPr>
          <p:cNvSpPr/>
          <p:nvPr userDrawn="1"/>
        </p:nvSpPr>
        <p:spPr>
          <a:xfrm>
            <a:off x="12072939" y="403583"/>
            <a:ext cx="119062" cy="282040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14524192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Pylon &amp; Sustainabil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7" name="Rectangle 6">
            <a:extLst>
              <a:ext uri="{FF2B5EF4-FFF2-40B4-BE49-F238E27FC236}">
                <a16:creationId xmlns:a16="http://schemas.microsoft.com/office/drawing/2014/main" id="{1F71CF46-EDD2-7260-9176-AC343F26F98A}"/>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152F0F1-9829-AD64-B73E-321F2FB46061}"/>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29917121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Pylon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7" name="Rectangle 6">
            <a:extLst>
              <a:ext uri="{FF2B5EF4-FFF2-40B4-BE49-F238E27FC236}">
                <a16:creationId xmlns:a16="http://schemas.microsoft.com/office/drawing/2014/main" id="{1F71CF46-EDD2-7260-9176-AC343F26F98A}"/>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152F0F1-9829-AD64-B73E-321F2FB46061}"/>
              </a:ext>
            </a:extLst>
          </p:cNvPr>
          <p:cNvSpPr/>
          <p:nvPr userDrawn="1"/>
        </p:nvSpPr>
        <p:spPr>
          <a:xfrm>
            <a:off x="12072939" y="403583"/>
            <a:ext cx="119062" cy="282040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324511413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ntent Wind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7" name="Rectangle 6">
            <a:extLst>
              <a:ext uri="{FF2B5EF4-FFF2-40B4-BE49-F238E27FC236}">
                <a16:creationId xmlns:a16="http://schemas.microsoft.com/office/drawing/2014/main" id="{1F71CF46-EDD2-7260-9176-AC343F26F98A}"/>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152F0F1-9829-AD64-B73E-321F2FB46061}"/>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239226142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Sustainability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a:srcRect/>
          <a:stretch/>
        </p:blipFill>
        <p:spPr>
          <a:xfrm>
            <a:off x="9253759" y="3226699"/>
            <a:ext cx="2819179" cy="2819179"/>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a:srcRect/>
          <a:stretch/>
        </p:blipFill>
        <p:spPr>
          <a:xfrm>
            <a:off x="9253759" y="404813"/>
            <a:ext cx="2819179" cy="2819179"/>
          </a:xfrm>
          <a:prstGeom prst="rect">
            <a:avLst/>
          </a:prstGeom>
        </p:spPr>
      </p:pic>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C358D0B1-3834-86FF-4ACC-288FEF625BEF}"/>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7" name="Rectangle 6">
            <a:extLst>
              <a:ext uri="{FF2B5EF4-FFF2-40B4-BE49-F238E27FC236}">
                <a16:creationId xmlns:a16="http://schemas.microsoft.com/office/drawing/2014/main" id="{1F71CF46-EDD2-7260-9176-AC343F26F98A}"/>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152F0F1-9829-AD64-B73E-321F2FB46061}"/>
              </a:ext>
            </a:extLst>
          </p:cNvPr>
          <p:cNvSpPr/>
          <p:nvPr userDrawn="1"/>
        </p:nvSpPr>
        <p:spPr>
          <a:xfrm>
            <a:off x="12072939" y="403583"/>
            <a:ext cx="119062" cy="282040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230226667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Power &amp; Win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8238172" cy="905827"/>
          </a:xfrm>
        </p:spPr>
        <p:txBody>
          <a:bodyPr anchor="t"/>
          <a:lstStyle>
            <a:lvl1pPr algn="l">
              <a:defRPr sz="3000" b="1"/>
            </a:lvl1pPr>
          </a:lstStyle>
          <a:p>
            <a:r>
              <a:rPr lang="en-GB"/>
              <a:t>Headline</a:t>
            </a:r>
            <a:endParaRPr lang="en-US"/>
          </a:p>
        </p:txBody>
      </p:sp>
      <p:pic>
        <p:nvPicPr>
          <p:cNvPr id="4" name="Picture 3">
            <a:extLst>
              <a:ext uri="{FF2B5EF4-FFF2-40B4-BE49-F238E27FC236}">
                <a16:creationId xmlns:a16="http://schemas.microsoft.com/office/drawing/2014/main" id="{F24DE153-DA89-7C60-17FA-D94A8CE38EFA}"/>
              </a:ext>
            </a:extLst>
          </p:cNvPr>
          <p:cNvPicPr>
            <a:picLocks noChangeAspect="1"/>
          </p:cNvPicPr>
          <p:nvPr userDrawn="1"/>
        </p:nvPicPr>
        <p:blipFill>
          <a:blip r:embed="rId2"/>
          <a:srcRect/>
          <a:stretch/>
        </p:blipFill>
        <p:spPr>
          <a:xfrm>
            <a:off x="9253758" y="404813"/>
            <a:ext cx="2819180" cy="2819180"/>
          </a:xfrm>
          <a:prstGeom prst="rect">
            <a:avLst/>
          </a:prstGeom>
        </p:spPr>
      </p:pic>
      <p:pic>
        <p:nvPicPr>
          <p:cNvPr id="5" name="Picture 4">
            <a:extLst>
              <a:ext uri="{FF2B5EF4-FFF2-40B4-BE49-F238E27FC236}">
                <a16:creationId xmlns:a16="http://schemas.microsoft.com/office/drawing/2014/main" id="{050D2A94-BCE3-E821-F6F3-1018490C0437}"/>
              </a:ext>
            </a:extLst>
          </p:cNvPr>
          <p:cNvPicPr>
            <a:picLocks noChangeAspect="1"/>
          </p:cNvPicPr>
          <p:nvPr userDrawn="1"/>
        </p:nvPicPr>
        <p:blipFill>
          <a:blip r:embed="rId3"/>
          <a:srcRect/>
          <a:stretch/>
        </p:blipFill>
        <p:spPr>
          <a:xfrm>
            <a:off x="9253758" y="3223992"/>
            <a:ext cx="2819180" cy="2819180"/>
          </a:xfrm>
          <a:prstGeom prst="rect">
            <a:avLst/>
          </a:prstGeom>
        </p:spPr>
      </p:pic>
      <p:sp>
        <p:nvSpPr>
          <p:cNvPr id="6" name="Content Placeholder 9">
            <a:extLst>
              <a:ext uri="{FF2B5EF4-FFF2-40B4-BE49-F238E27FC236}">
                <a16:creationId xmlns:a16="http://schemas.microsoft.com/office/drawing/2014/main" id="{4C11E2BD-B5F2-539A-B010-BE887ED67541}"/>
              </a:ext>
            </a:extLst>
          </p:cNvPr>
          <p:cNvSpPr>
            <a:spLocks noGrp="1"/>
          </p:cNvSpPr>
          <p:nvPr>
            <p:ph sz="quarter" idx="10" hasCustomPrompt="1"/>
          </p:nvPr>
        </p:nvSpPr>
        <p:spPr>
          <a:xfrm>
            <a:off x="407988" y="1311275"/>
            <a:ext cx="8238172"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Rectangle 2">
            <a:extLst>
              <a:ext uri="{FF2B5EF4-FFF2-40B4-BE49-F238E27FC236}">
                <a16:creationId xmlns:a16="http://schemas.microsoft.com/office/drawing/2014/main" id="{7A8100F8-D629-9905-32BA-4CF6D03BBDF2}"/>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CDDAF466-B127-EC0C-C120-1CE05A4B555D}"/>
              </a:ext>
            </a:extLst>
          </p:cNvPr>
          <p:cNvSpPr/>
          <p:nvPr userDrawn="1"/>
        </p:nvSpPr>
        <p:spPr>
          <a:xfrm>
            <a:off x="12072939" y="403583"/>
            <a:ext cx="119062" cy="282040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Slide Number Placeholder 7">
            <a:extLst>
              <a:ext uri="{FF2B5EF4-FFF2-40B4-BE49-F238E27FC236}">
                <a16:creationId xmlns:a16="http://schemas.microsoft.com/office/drawing/2014/main" id="{2F614F84-7C29-D8B5-94A9-FF0258EF0121}"/>
              </a:ext>
            </a:extLst>
          </p:cNvPr>
          <p:cNvSpPr>
            <a:spLocks noGrp="1"/>
          </p:cNvSpPr>
          <p:nvPr>
            <p:ph type="sldNum" sz="quarter" idx="11"/>
          </p:nvPr>
        </p:nvSpPr>
        <p:spPr/>
        <p:txBody>
          <a:bodyPr/>
          <a:lstStyle/>
          <a:p>
            <a:fld id="{B6ED98BD-9FE7-5144-8ABD-845F1AC4694B}" type="slidenum">
              <a:rPr lang="en-US" smtClean="0"/>
              <a:pPr/>
              <a:t>‹#›</a:t>
            </a:fld>
            <a:endParaRPr lang="en-US"/>
          </a:p>
        </p:txBody>
      </p:sp>
    </p:spTree>
    <p:extLst>
      <p:ext uri="{BB962C8B-B14F-4D97-AF65-F5344CB8AC3E}">
        <p14:creationId xmlns:p14="http://schemas.microsoft.com/office/powerpoint/2010/main" val="29306457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Slide 7">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11083607" cy="905827"/>
          </a:xfrm>
        </p:spPr>
        <p:txBody>
          <a:bodyPr anchor="t"/>
          <a:lstStyle>
            <a:lvl1pPr algn="l">
              <a:defRPr sz="3000" b="1"/>
            </a:lvl1pPr>
          </a:lstStyle>
          <a:p>
            <a:r>
              <a:rPr lang="en-GB"/>
              <a:t>Headline</a:t>
            </a:r>
            <a:endParaRPr lang="en-US"/>
          </a:p>
        </p:txBody>
      </p:sp>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11088688"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Slide Number Placeholder 2">
            <a:extLst>
              <a:ext uri="{FF2B5EF4-FFF2-40B4-BE49-F238E27FC236}">
                <a16:creationId xmlns:a16="http://schemas.microsoft.com/office/drawing/2014/main" id="{8E72B328-CEBC-F5C6-D9DF-7C6623B98025}"/>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4" name="Rectangle 3">
            <a:extLst>
              <a:ext uri="{FF2B5EF4-FFF2-40B4-BE49-F238E27FC236}">
                <a16:creationId xmlns:a16="http://schemas.microsoft.com/office/drawing/2014/main" id="{D88C10D3-D1ED-05D3-5BA9-111542B40EA0}"/>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E8DA88A-0A76-705A-884D-A1382B05BB6A}"/>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1250156214"/>
      </p:ext>
    </p:extLst>
  </p:cSld>
  <p:clrMapOvr>
    <a:masterClrMapping/>
  </p:clrMapOvr>
  <p:extLst>
    <p:ext uri="{DCECCB84-F9BA-43D5-87BE-67443E8EF086}">
      <p15:sldGuideLst xmlns:p15="http://schemas.microsoft.com/office/powerpoint/2012/main"/>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Slide 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11083607" cy="905827"/>
          </a:xfrm>
        </p:spPr>
        <p:txBody>
          <a:bodyPr anchor="t"/>
          <a:lstStyle>
            <a:lvl1pPr algn="l">
              <a:defRPr sz="3000" b="1"/>
            </a:lvl1pPr>
          </a:lstStyle>
          <a:p>
            <a:r>
              <a:rPr lang="en-GB"/>
              <a:t>Headline</a:t>
            </a:r>
            <a:endParaRPr lang="en-US"/>
          </a:p>
        </p:txBody>
      </p:sp>
      <p:sp>
        <p:nvSpPr>
          <p:cNvPr id="6" name="Content Placeholder 9">
            <a:extLst>
              <a:ext uri="{FF2B5EF4-FFF2-40B4-BE49-F238E27FC236}">
                <a16:creationId xmlns:a16="http://schemas.microsoft.com/office/drawing/2014/main" id="{F138CF02-2DC8-976A-8E7E-D3E24FBFFD15}"/>
              </a:ext>
            </a:extLst>
          </p:cNvPr>
          <p:cNvSpPr>
            <a:spLocks noGrp="1"/>
          </p:cNvSpPr>
          <p:nvPr>
            <p:ph sz="quarter" idx="10" hasCustomPrompt="1"/>
          </p:nvPr>
        </p:nvSpPr>
        <p:spPr>
          <a:xfrm>
            <a:off x="407988" y="1311275"/>
            <a:ext cx="5199436"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3" name="Content Placeholder 9">
            <a:extLst>
              <a:ext uri="{FF2B5EF4-FFF2-40B4-BE49-F238E27FC236}">
                <a16:creationId xmlns:a16="http://schemas.microsoft.com/office/drawing/2014/main" id="{82D396EE-3294-3CAD-95A2-47C797F99F71}"/>
              </a:ext>
            </a:extLst>
          </p:cNvPr>
          <p:cNvSpPr>
            <a:spLocks noGrp="1"/>
          </p:cNvSpPr>
          <p:nvPr>
            <p:ph sz="quarter" idx="11" hasCustomPrompt="1"/>
          </p:nvPr>
        </p:nvSpPr>
        <p:spPr>
          <a:xfrm>
            <a:off x="6096000" y="1311275"/>
            <a:ext cx="5400675"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4" name="Slide Number Placeholder 3">
            <a:extLst>
              <a:ext uri="{FF2B5EF4-FFF2-40B4-BE49-F238E27FC236}">
                <a16:creationId xmlns:a16="http://schemas.microsoft.com/office/drawing/2014/main" id="{98643A05-20D8-FDCF-364E-BE96B82789F2}"/>
              </a:ext>
            </a:extLst>
          </p:cNvPr>
          <p:cNvSpPr>
            <a:spLocks noGrp="1"/>
          </p:cNvSpPr>
          <p:nvPr>
            <p:ph type="sldNum" sz="quarter" idx="12"/>
          </p:nvPr>
        </p:nvSpPr>
        <p:spPr/>
        <p:txBody>
          <a:bodyPr/>
          <a:lstStyle/>
          <a:p>
            <a:fld id="{B6ED98BD-9FE7-5144-8ABD-845F1AC4694B}" type="slidenum">
              <a:rPr lang="en-US" smtClean="0"/>
              <a:pPr/>
              <a:t>‹#›</a:t>
            </a:fld>
            <a:endParaRPr lang="en-US"/>
          </a:p>
        </p:txBody>
      </p:sp>
      <p:sp>
        <p:nvSpPr>
          <p:cNvPr id="5" name="Rectangle 4">
            <a:extLst>
              <a:ext uri="{FF2B5EF4-FFF2-40B4-BE49-F238E27FC236}">
                <a16:creationId xmlns:a16="http://schemas.microsoft.com/office/drawing/2014/main" id="{9D7C1FA2-4E78-A11A-0098-41235EF1921D}"/>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06CD9DB6-54BF-CC41-959F-D5AA5194D904}"/>
              </a:ext>
            </a:extLst>
          </p:cNvPr>
          <p:cNvSpPr/>
          <p:nvPr userDrawn="1"/>
        </p:nvSpPr>
        <p:spPr>
          <a:xfrm>
            <a:off x="12072939" y="403583"/>
            <a:ext cx="119062" cy="282040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2994012873"/>
      </p:ext>
    </p:extLst>
  </p:cSld>
  <p:clrMapOvr>
    <a:masterClrMapping/>
  </p:clrMapOvr>
  <p:extLst>
    <p:ext uri="{DCECCB84-F9BA-43D5-87BE-67443E8EF086}">
      <p15:sldGuideLst xmlns:p15="http://schemas.microsoft.com/office/powerpoint/2012/main"/>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Slide 9">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404813"/>
            <a:ext cx="5194356" cy="905827"/>
          </a:xfrm>
        </p:spPr>
        <p:txBody>
          <a:bodyPr anchor="t"/>
          <a:lstStyle>
            <a:lvl1pPr algn="l">
              <a:defRPr sz="3000" b="1"/>
            </a:lvl1pPr>
          </a:lstStyle>
          <a:p>
            <a:r>
              <a:rPr lang="en-GB"/>
              <a:t>Headline</a:t>
            </a:r>
            <a:endParaRPr lang="en-US"/>
          </a:p>
        </p:txBody>
      </p:sp>
      <p:sp>
        <p:nvSpPr>
          <p:cNvPr id="4" name="Content Placeholder 9">
            <a:extLst>
              <a:ext uri="{FF2B5EF4-FFF2-40B4-BE49-F238E27FC236}">
                <a16:creationId xmlns:a16="http://schemas.microsoft.com/office/drawing/2014/main" id="{D229E5C2-4076-5DE8-4284-6A0D825D9DE7}"/>
              </a:ext>
            </a:extLst>
          </p:cNvPr>
          <p:cNvSpPr>
            <a:spLocks noGrp="1"/>
          </p:cNvSpPr>
          <p:nvPr>
            <p:ph sz="quarter" idx="10" hasCustomPrompt="1"/>
          </p:nvPr>
        </p:nvSpPr>
        <p:spPr>
          <a:xfrm>
            <a:off x="407988" y="1311275"/>
            <a:ext cx="5199436" cy="4500563"/>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12" name="Content Placeholder 11">
            <a:extLst>
              <a:ext uri="{FF2B5EF4-FFF2-40B4-BE49-F238E27FC236}">
                <a16:creationId xmlns:a16="http://schemas.microsoft.com/office/drawing/2014/main" id="{FD490B58-68A4-7408-704D-FCC42A017646}"/>
              </a:ext>
            </a:extLst>
          </p:cNvPr>
          <p:cNvSpPr>
            <a:spLocks noGrp="1"/>
          </p:cNvSpPr>
          <p:nvPr>
            <p:ph sz="quarter" idx="11" hasCustomPrompt="1"/>
          </p:nvPr>
        </p:nvSpPr>
        <p:spPr>
          <a:xfrm>
            <a:off x="6096000" y="404813"/>
            <a:ext cx="5400675" cy="5639588"/>
          </a:xfrm>
        </p:spPr>
        <p:txBody>
          <a:bodyPr tIns="251999"/>
          <a:lstStyle>
            <a:lvl1pPr marL="0" indent="0" algn="ctr">
              <a:buNone/>
              <a:defRPr sz="2000"/>
            </a:lvl1pPr>
          </a:lstStyle>
          <a:p>
            <a:pPr lvl="0"/>
            <a:r>
              <a:rPr lang="en-US"/>
              <a:t>Click to add content </a:t>
            </a:r>
          </a:p>
        </p:txBody>
      </p:sp>
      <p:sp>
        <p:nvSpPr>
          <p:cNvPr id="3" name="Slide Number Placeholder 2">
            <a:extLst>
              <a:ext uri="{FF2B5EF4-FFF2-40B4-BE49-F238E27FC236}">
                <a16:creationId xmlns:a16="http://schemas.microsoft.com/office/drawing/2014/main" id="{ABD52D69-B9B2-52CB-5F01-89E098BC5C10}"/>
              </a:ext>
            </a:extLst>
          </p:cNvPr>
          <p:cNvSpPr>
            <a:spLocks noGrp="1"/>
          </p:cNvSpPr>
          <p:nvPr>
            <p:ph type="sldNum" sz="quarter" idx="12"/>
          </p:nvPr>
        </p:nvSpPr>
        <p:spPr/>
        <p:txBody>
          <a:bodyPr/>
          <a:lstStyle/>
          <a:p>
            <a:fld id="{B6ED98BD-9FE7-5144-8ABD-845F1AC4694B}" type="slidenum">
              <a:rPr lang="en-US" smtClean="0"/>
              <a:pPr/>
              <a:t>‹#›</a:t>
            </a:fld>
            <a:endParaRPr lang="en-US"/>
          </a:p>
        </p:txBody>
      </p:sp>
      <p:sp>
        <p:nvSpPr>
          <p:cNvPr id="5" name="Rectangle 4">
            <a:extLst>
              <a:ext uri="{FF2B5EF4-FFF2-40B4-BE49-F238E27FC236}">
                <a16:creationId xmlns:a16="http://schemas.microsoft.com/office/drawing/2014/main" id="{87D0D2BA-1521-125F-5C1D-2660B8939646}"/>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9CC57A29-5E77-36E6-B38D-59505D3DE539}"/>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3831772516"/>
      </p:ext>
    </p:extLst>
  </p:cSld>
  <p:clrMapOvr>
    <a:masterClrMapping/>
  </p:clrMapOvr>
  <p:extLst>
    <p:ext uri="{DCECCB84-F9BA-43D5-87BE-67443E8EF086}">
      <p15:sldGuideLst xmlns:p15="http://schemas.microsoft.com/office/powerpoint/2012/main"/>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Slide 10">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5068A8D-5B56-2D71-3204-53AD7CAB9BFC}"/>
              </a:ext>
            </a:extLst>
          </p:cNvPr>
          <p:cNvSpPr>
            <a:spLocks noGrp="1"/>
          </p:cNvSpPr>
          <p:nvPr>
            <p:ph type="ctrTitle" hasCustomPrompt="1"/>
          </p:nvPr>
        </p:nvSpPr>
        <p:spPr>
          <a:xfrm>
            <a:off x="413068" y="404814"/>
            <a:ext cx="11083608" cy="589798"/>
          </a:xfrm>
        </p:spPr>
        <p:txBody>
          <a:bodyPr anchor="t"/>
          <a:lstStyle>
            <a:lvl1pPr algn="l">
              <a:defRPr sz="2000" b="1"/>
            </a:lvl1pPr>
          </a:lstStyle>
          <a:p>
            <a:r>
              <a:rPr lang="en-GB"/>
              <a:t>Headline</a:t>
            </a:r>
            <a:endParaRPr lang="en-US"/>
          </a:p>
        </p:txBody>
      </p:sp>
      <p:sp>
        <p:nvSpPr>
          <p:cNvPr id="9" name="Content Placeholder 8">
            <a:extLst>
              <a:ext uri="{FF2B5EF4-FFF2-40B4-BE49-F238E27FC236}">
                <a16:creationId xmlns:a16="http://schemas.microsoft.com/office/drawing/2014/main" id="{84118F88-328C-A946-EA9C-A609682889CE}"/>
              </a:ext>
            </a:extLst>
          </p:cNvPr>
          <p:cNvSpPr>
            <a:spLocks noGrp="1"/>
          </p:cNvSpPr>
          <p:nvPr>
            <p:ph sz="quarter" idx="10" hasCustomPrompt="1"/>
          </p:nvPr>
        </p:nvSpPr>
        <p:spPr>
          <a:xfrm>
            <a:off x="407988" y="995363"/>
            <a:ext cx="11088688" cy="4826000"/>
          </a:xfrm>
        </p:spPr>
        <p:txBody>
          <a:bodyPr tIns="216000"/>
          <a:lstStyle>
            <a:lvl1pPr marL="0" indent="0" algn="ctr">
              <a:buNone/>
              <a:defRPr sz="2000"/>
            </a:lvl1pPr>
          </a:lstStyle>
          <a:p>
            <a:pPr lvl="0"/>
            <a:r>
              <a:rPr lang="en-US"/>
              <a:t>Click to add content</a:t>
            </a:r>
          </a:p>
        </p:txBody>
      </p:sp>
      <p:sp>
        <p:nvSpPr>
          <p:cNvPr id="2" name="Slide Number Placeholder 1">
            <a:extLst>
              <a:ext uri="{FF2B5EF4-FFF2-40B4-BE49-F238E27FC236}">
                <a16:creationId xmlns:a16="http://schemas.microsoft.com/office/drawing/2014/main" id="{C79C2BF5-0BFC-8FCB-C997-D0FF7333A3F9}"/>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3" name="Rectangle 2">
            <a:extLst>
              <a:ext uri="{FF2B5EF4-FFF2-40B4-BE49-F238E27FC236}">
                <a16:creationId xmlns:a16="http://schemas.microsoft.com/office/drawing/2014/main" id="{148EF65E-0593-AC2C-748C-639CE53C721D}"/>
              </a:ext>
            </a:extLst>
          </p:cNvPr>
          <p:cNvSpPr/>
          <p:nvPr userDrawn="1"/>
        </p:nvSpPr>
        <p:spPr>
          <a:xfrm>
            <a:off x="12072939" y="3223992"/>
            <a:ext cx="119062" cy="28204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9D4F4661-E418-9C4B-3249-FAD4A7312F2B}"/>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Tree>
    <p:extLst>
      <p:ext uri="{BB962C8B-B14F-4D97-AF65-F5344CB8AC3E}">
        <p14:creationId xmlns:p14="http://schemas.microsoft.com/office/powerpoint/2010/main" val="937844181"/>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Image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24605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24605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5" name="Picture 4">
            <a:extLst>
              <a:ext uri="{FF2B5EF4-FFF2-40B4-BE49-F238E27FC236}">
                <a16:creationId xmlns:a16="http://schemas.microsoft.com/office/drawing/2014/main" id="{4AA2CE45-5ABC-198B-1060-09BB899710E3}"/>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6096001" y="403583"/>
            <a:ext cx="5976938" cy="6049605"/>
          </a:xfrm>
          <a:prstGeom prst="rect">
            <a:avLst/>
          </a:prstGeom>
        </p:spPr>
      </p:pic>
      <p:sp>
        <p:nvSpPr>
          <p:cNvPr id="6" name="Rectangle 5">
            <a:extLst>
              <a:ext uri="{FF2B5EF4-FFF2-40B4-BE49-F238E27FC236}">
                <a16:creationId xmlns:a16="http://schemas.microsoft.com/office/drawing/2014/main" id="{995EB2EB-7A5A-8D0B-6C31-E5A1DB62E5DB}"/>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E33BB55-03EA-6BD2-6798-1BF44BCD0890}"/>
              </a:ext>
            </a:extLst>
          </p:cNvPr>
          <p:cNvSpPr/>
          <p:nvPr userDrawn="1"/>
        </p:nvSpPr>
        <p:spPr>
          <a:xfrm>
            <a:off x="12076999"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9" name="Text Placeholder 9">
            <a:extLst>
              <a:ext uri="{FF2B5EF4-FFF2-40B4-BE49-F238E27FC236}">
                <a16:creationId xmlns:a16="http://schemas.microsoft.com/office/drawing/2014/main" id="{6A4D77E7-1D6C-E84F-7250-97E6B8BA301F}"/>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320479433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Grey 2 column">
    <p:spTree>
      <p:nvGrpSpPr>
        <p:cNvPr id="1" name=""/>
        <p:cNvGrpSpPr/>
        <p:nvPr/>
      </p:nvGrpSpPr>
      <p:grpSpPr>
        <a:xfrm>
          <a:off x="0" y="0"/>
          <a:ext cx="0" cy="0"/>
          <a:chOff x="0" y="0"/>
          <a:chExt cx="0" cy="0"/>
        </a:xfrm>
      </p:grpSpPr>
      <p:pic>
        <p:nvPicPr>
          <p:cNvPr id="3" name="Picture 2" descr="CRU_Powerpoint_BG2.jpg"/>
          <p:cNvPicPr>
            <a:picLocks noChangeAspect="1"/>
          </p:cNvPicPr>
          <p:nvPr userDrawn="1"/>
        </p:nvPicPr>
        <p:blipFill rotWithShape="1">
          <a:blip r:embed="rId2">
            <a:extLst>
              <a:ext uri="{28A0092B-C50C-407E-A947-70E740481C1C}">
                <a14:useLocalDpi xmlns:a14="http://schemas.microsoft.com/office/drawing/2010/main" val="0"/>
              </a:ext>
            </a:extLst>
          </a:blip>
          <a:srcRect b="12804"/>
          <a:stretch/>
        </p:blipFill>
        <p:spPr>
          <a:xfrm>
            <a:off x="10829" y="0"/>
            <a:ext cx="12181172" cy="5979885"/>
          </a:xfrm>
          <a:prstGeom prst="rect">
            <a:avLst/>
          </a:prstGeom>
        </p:spPr>
      </p:pic>
      <p:sp>
        <p:nvSpPr>
          <p:cNvPr id="2" name="Title 1"/>
          <p:cNvSpPr>
            <a:spLocks noGrp="1"/>
          </p:cNvSpPr>
          <p:nvPr>
            <p:ph type="title" hasCustomPrompt="1"/>
          </p:nvPr>
        </p:nvSpPr>
        <p:spPr>
          <a:xfrm>
            <a:off x="649400" y="275589"/>
            <a:ext cx="10890667" cy="590267"/>
          </a:xfrm>
          <a:prstGeom prst="rect">
            <a:avLst/>
          </a:prstGeom>
        </p:spPr>
        <p:txBody>
          <a:bodyPr/>
          <a:lstStyle>
            <a:lvl1pPr>
              <a:defRPr sz="3200" baseline="0"/>
            </a:lvl1pPr>
          </a:lstStyle>
          <a:p>
            <a:r>
              <a:rPr lang="en-US"/>
              <a:t>Title goes here, grey 2 columns</a:t>
            </a:r>
          </a:p>
        </p:txBody>
      </p:sp>
      <p:sp>
        <p:nvSpPr>
          <p:cNvPr id="6" name="Slide Number Placeholder 5"/>
          <p:cNvSpPr>
            <a:spLocks noGrp="1"/>
          </p:cNvSpPr>
          <p:nvPr>
            <p:ph type="sldNum" sz="quarter" idx="12"/>
          </p:nvPr>
        </p:nvSpPr>
        <p:spPr>
          <a:xfrm>
            <a:off x="10297958" y="6346148"/>
            <a:ext cx="1579836" cy="217776"/>
          </a:xfrm>
          <a:prstGeom prst="rect">
            <a:avLst/>
          </a:prstGeom>
        </p:spPr>
        <p:txBody>
          <a:bodyPr/>
          <a:lstStyle>
            <a:lvl1pPr algn="r">
              <a:defRPr sz="1467">
                <a:solidFill>
                  <a:schemeClr val="tx1">
                    <a:lumMod val="50000"/>
                    <a:lumOff val="50000"/>
                  </a:schemeClr>
                </a:solidFill>
              </a:defRPr>
            </a:lvl1pPr>
          </a:lstStyle>
          <a:p>
            <a:fld id="{7BE88168-9E77-4074-BAD8-651D5DA5F2FF}" type="slidenum">
              <a:rPr lang="en-US" smtClean="0"/>
              <a:pPr/>
              <a:t>‹#›</a:t>
            </a:fld>
            <a:endParaRPr lang="en-US"/>
          </a:p>
        </p:txBody>
      </p:sp>
      <p:sp>
        <p:nvSpPr>
          <p:cNvPr id="4" name="Text Placeholder 3"/>
          <p:cNvSpPr>
            <a:spLocks noGrp="1"/>
          </p:cNvSpPr>
          <p:nvPr>
            <p:ph type="body" sz="quarter" idx="16" hasCustomPrompt="1"/>
          </p:nvPr>
        </p:nvSpPr>
        <p:spPr>
          <a:xfrm>
            <a:off x="649400" y="761524"/>
            <a:ext cx="10890667" cy="496381"/>
          </a:xfrm>
          <a:prstGeom prst="rect">
            <a:avLst/>
          </a:prstGeom>
        </p:spPr>
        <p:txBody>
          <a:bodyPr/>
          <a:lstStyle>
            <a:lvl1pPr marL="0" indent="0">
              <a:buNone/>
              <a:defRPr sz="2400" baseline="0">
                <a:solidFill>
                  <a:srgbClr val="F26522"/>
                </a:solidFill>
                <a:latin typeface="+mj-lt"/>
              </a:defRPr>
            </a:lvl1pPr>
          </a:lstStyle>
          <a:p>
            <a:pPr lvl="0"/>
            <a:r>
              <a:rPr lang="en-US" err="1"/>
              <a:t>Subheader</a:t>
            </a:r>
            <a:r>
              <a:rPr lang="en-US"/>
              <a:t> goes here</a:t>
            </a:r>
          </a:p>
        </p:txBody>
      </p:sp>
      <p:sp>
        <p:nvSpPr>
          <p:cNvPr id="14" name="TextBox 13"/>
          <p:cNvSpPr txBox="1"/>
          <p:nvPr userDrawn="1"/>
        </p:nvSpPr>
        <p:spPr>
          <a:xfrm>
            <a:off x="3589867" y="6415315"/>
            <a:ext cx="5012267" cy="442685"/>
          </a:xfrm>
          <a:prstGeom prst="rect">
            <a:avLst/>
          </a:prstGeom>
          <a:noFill/>
          <a:ln>
            <a:noFill/>
          </a:ln>
        </p:spPr>
        <p:txBody>
          <a:bodyPr wrap="none" lIns="0" tIns="0" rIns="0" bIns="0" rtlCol="0">
            <a:noAutofit/>
          </a:bodyPr>
          <a:lstStyle/>
          <a:p>
            <a:pPr marL="0" indent="0" algn="ctr">
              <a:lnSpc>
                <a:spcPct val="90000"/>
              </a:lnSpc>
              <a:spcAft>
                <a:spcPts val="800"/>
              </a:spcAft>
              <a:buClr>
                <a:srgbClr val="01A1DD"/>
              </a:buClr>
              <a:buSzPct val="80000"/>
              <a:buFontTx/>
              <a:buNone/>
            </a:pPr>
            <a:r>
              <a:rPr lang="en-US" sz="1600" b="1" err="1">
                <a:solidFill>
                  <a:srgbClr val="F26522"/>
                </a:solidFill>
                <a:latin typeface="Arial"/>
                <a:cs typeface="Arial"/>
              </a:rPr>
              <a:t>www.cru.ie</a:t>
            </a:r>
            <a:endParaRPr lang="en-US" sz="1600" b="1">
              <a:solidFill>
                <a:srgbClr val="F26522"/>
              </a:solidFill>
              <a:latin typeface="Arial"/>
              <a:cs typeface="Arial"/>
            </a:endParaRPr>
          </a:p>
        </p:txBody>
      </p:sp>
      <p:sp>
        <p:nvSpPr>
          <p:cNvPr id="10" name="Text Placeholder 4"/>
          <p:cNvSpPr>
            <a:spLocks noGrp="1"/>
          </p:cNvSpPr>
          <p:nvPr>
            <p:ph type="body" sz="quarter" idx="19" hasCustomPrompt="1"/>
          </p:nvPr>
        </p:nvSpPr>
        <p:spPr>
          <a:xfrm>
            <a:off x="657676" y="1570971"/>
            <a:ext cx="5280000" cy="4012192"/>
          </a:xfrm>
          <a:prstGeom prst="rect">
            <a:avLst/>
          </a:prstGeom>
        </p:spPr>
        <p:txBody>
          <a:bodyPr/>
          <a:lstStyle>
            <a:lvl1pPr marL="228594" indent="-228594">
              <a:spcBef>
                <a:spcPts val="533"/>
              </a:spcBef>
              <a:spcAft>
                <a:spcPts val="267"/>
              </a:spcAft>
              <a:buClr>
                <a:srgbClr val="F26522"/>
              </a:buClr>
              <a:buSzPct val="120000"/>
              <a:buFont typeface="Wingdings" charset="2"/>
              <a:buChar char="§"/>
              <a:defRPr/>
            </a:lvl1pPr>
            <a:lvl2pPr marL="465655" indent="-228594">
              <a:spcAft>
                <a:spcPts val="267"/>
              </a:spcAft>
              <a:buClr>
                <a:srgbClr val="F26522"/>
              </a:buClr>
              <a:buFont typeface="Arial" panose="020B0604020202020204" pitchFamily="34" charset="0"/>
              <a:buChar char="•"/>
              <a:defRPr/>
            </a:lvl2pPr>
            <a:lvl3pPr marL="711182" indent="-228594">
              <a:spcBef>
                <a:spcPts val="0"/>
              </a:spcBef>
              <a:spcAft>
                <a:spcPts val="267"/>
              </a:spcAft>
              <a:buClr>
                <a:srgbClr val="F26522"/>
              </a:buClr>
              <a:buSzPct val="100000"/>
              <a:buFont typeface="Calibri"/>
              <a:buChar char="►"/>
              <a:defRPr/>
            </a:lvl3pPr>
          </a:lstStyle>
          <a:p>
            <a:r>
              <a:rPr lang="en-US"/>
              <a:t>Type text here</a:t>
            </a:r>
          </a:p>
          <a:p>
            <a:pPr lvl="1"/>
            <a:endParaRPr lang="en-US"/>
          </a:p>
          <a:p>
            <a:pPr lvl="2"/>
            <a:endParaRPr lang="en-US"/>
          </a:p>
        </p:txBody>
      </p:sp>
      <p:sp>
        <p:nvSpPr>
          <p:cNvPr id="12" name="Text Placeholder 4"/>
          <p:cNvSpPr>
            <a:spLocks noGrp="1"/>
          </p:cNvSpPr>
          <p:nvPr>
            <p:ph type="body" sz="quarter" idx="20" hasCustomPrompt="1"/>
          </p:nvPr>
        </p:nvSpPr>
        <p:spPr>
          <a:xfrm>
            <a:off x="6240839" y="1570971"/>
            <a:ext cx="5280000" cy="4012192"/>
          </a:xfrm>
          <a:prstGeom prst="rect">
            <a:avLst/>
          </a:prstGeom>
        </p:spPr>
        <p:txBody>
          <a:bodyPr/>
          <a:lstStyle>
            <a:lvl1pPr marL="228594" indent="-228594">
              <a:spcBef>
                <a:spcPts val="533"/>
              </a:spcBef>
              <a:spcAft>
                <a:spcPts val="267"/>
              </a:spcAft>
              <a:buClr>
                <a:srgbClr val="F26522"/>
              </a:buClr>
              <a:buSzPct val="120000"/>
              <a:buFont typeface="Wingdings" charset="2"/>
              <a:buChar char="§"/>
              <a:defRPr/>
            </a:lvl1pPr>
            <a:lvl2pPr marL="465655" indent="-228594">
              <a:spcAft>
                <a:spcPts val="267"/>
              </a:spcAft>
              <a:buClr>
                <a:srgbClr val="F26522"/>
              </a:buClr>
              <a:buFont typeface="Arial" panose="020B0604020202020204" pitchFamily="34" charset="0"/>
              <a:buChar char="•"/>
              <a:defRPr/>
            </a:lvl2pPr>
            <a:lvl3pPr marL="711182" indent="-228594">
              <a:spcBef>
                <a:spcPts val="0"/>
              </a:spcBef>
              <a:spcAft>
                <a:spcPts val="267"/>
              </a:spcAft>
              <a:buClr>
                <a:srgbClr val="F26522"/>
              </a:buClr>
              <a:buSzPct val="100000"/>
              <a:buFont typeface="Calibri"/>
              <a:buChar char="►"/>
              <a:defRPr/>
            </a:lvl3pPr>
          </a:lstStyle>
          <a:p>
            <a:r>
              <a:rPr lang="en-US"/>
              <a:t>Type text here</a:t>
            </a:r>
          </a:p>
          <a:p>
            <a:pPr lvl="1"/>
            <a:endParaRPr lang="en-US"/>
          </a:p>
          <a:p>
            <a:pPr lvl="2"/>
            <a:endParaRPr lang="en-US"/>
          </a:p>
        </p:txBody>
      </p:sp>
      <p:pic>
        <p:nvPicPr>
          <p:cNvPr id="11" name="Picture 10" descr="CRU_Logo_Identity_2017 new.jp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9090" y="6084683"/>
            <a:ext cx="1485844" cy="570115"/>
          </a:xfrm>
          <a:prstGeom prst="rect">
            <a:avLst/>
          </a:prstGeom>
        </p:spPr>
      </p:pic>
    </p:spTree>
    <p:extLst>
      <p:ext uri="{BB962C8B-B14F-4D97-AF65-F5344CB8AC3E}">
        <p14:creationId xmlns:p14="http://schemas.microsoft.com/office/powerpoint/2010/main" val="7852875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olid Colour Slide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726123"/>
            <a:ext cx="11365864" cy="1517491"/>
          </a:xfrm>
        </p:spPr>
        <p:txBody>
          <a:bodyPr anchor="t"/>
          <a:lstStyle>
            <a:lvl1pPr algn="l">
              <a:defRPr sz="3200" b="1"/>
            </a:lvl1pPr>
          </a:lstStyle>
          <a:p>
            <a:r>
              <a:rPr lang="en-GB"/>
              <a:t>Heading</a:t>
            </a:r>
            <a:endParaRPr lang="en-US"/>
          </a:p>
        </p:txBody>
      </p:sp>
      <p:sp>
        <p:nvSpPr>
          <p:cNvPr id="4" name="Rectangle 3">
            <a:extLst>
              <a:ext uri="{FF2B5EF4-FFF2-40B4-BE49-F238E27FC236}">
                <a16:creationId xmlns:a16="http://schemas.microsoft.com/office/drawing/2014/main" id="{46191152-81BB-66E6-2721-42CB32B1F0C2}"/>
              </a:ext>
            </a:extLst>
          </p:cNvPr>
          <p:cNvSpPr/>
          <p:nvPr userDrawn="1"/>
        </p:nvSpPr>
        <p:spPr>
          <a:xfrm>
            <a:off x="12072939" y="3223992"/>
            <a:ext cx="119062" cy="28204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03A3D5A2-2C3A-9D32-38F0-E4022E3547DA}"/>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6" name="Slide Number Placeholder 5">
            <a:extLst>
              <a:ext uri="{FF2B5EF4-FFF2-40B4-BE49-F238E27FC236}">
                <a16:creationId xmlns:a16="http://schemas.microsoft.com/office/drawing/2014/main" id="{55AD9C98-1932-EEB9-8191-63F1FEB58C0F}"/>
              </a:ext>
            </a:extLst>
          </p:cNvPr>
          <p:cNvSpPr>
            <a:spLocks noGrp="1"/>
          </p:cNvSpPr>
          <p:nvPr>
            <p:ph type="sldNum" sz="quarter" idx="10"/>
          </p:nvPr>
        </p:nvSpPr>
        <p:spPr/>
        <p:txBody>
          <a:bodyPr/>
          <a:lstStyle/>
          <a:p>
            <a:fld id="{B6ED98BD-9FE7-5144-8ABD-845F1AC4694B}" type="slidenum">
              <a:rPr lang="en-US" smtClean="0"/>
              <a:pPr/>
              <a:t>‹#›</a:t>
            </a:fld>
            <a:endParaRPr lang="en-US"/>
          </a:p>
        </p:txBody>
      </p:sp>
      <p:sp>
        <p:nvSpPr>
          <p:cNvPr id="9" name="Content Placeholder 8">
            <a:extLst>
              <a:ext uri="{FF2B5EF4-FFF2-40B4-BE49-F238E27FC236}">
                <a16:creationId xmlns:a16="http://schemas.microsoft.com/office/drawing/2014/main" id="{8D8A0036-FC6F-D704-79BE-64D9EF986A69}"/>
              </a:ext>
            </a:extLst>
          </p:cNvPr>
          <p:cNvSpPr>
            <a:spLocks noGrp="1"/>
          </p:cNvSpPr>
          <p:nvPr>
            <p:ph sz="quarter" idx="11" hasCustomPrompt="1"/>
          </p:nvPr>
        </p:nvSpPr>
        <p:spPr>
          <a:xfrm>
            <a:off x="407988" y="2243613"/>
            <a:ext cx="11370944" cy="3577749"/>
          </a:xfrm>
        </p:spPr>
        <p:txBody>
          <a:bodyPr tIns="216000"/>
          <a:lstStyle>
            <a:lvl1pPr marL="0" indent="0" algn="ctr">
              <a:buNone/>
              <a:defRPr sz="2000"/>
            </a:lvl1pPr>
          </a:lstStyle>
          <a:p>
            <a:pPr lvl="0"/>
            <a:r>
              <a:rPr lang="en-US"/>
              <a:t>Click to add content</a:t>
            </a:r>
          </a:p>
        </p:txBody>
      </p:sp>
    </p:spTree>
    <p:extLst>
      <p:ext uri="{BB962C8B-B14F-4D97-AF65-F5344CB8AC3E}">
        <p14:creationId xmlns:p14="http://schemas.microsoft.com/office/powerpoint/2010/main" val="161247322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olid Colour Wind &amp; Sustainabilit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253758" y="404813"/>
            <a:ext cx="2819180" cy="2819180"/>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253758" y="3226700"/>
            <a:ext cx="2819180" cy="2819180"/>
          </a:xfrm>
          <a:prstGeom prst="rect">
            <a:avLst/>
          </a:prstGeom>
        </p:spPr>
      </p:pic>
      <p:sp>
        <p:nvSpPr>
          <p:cNvPr id="5" name="Title 1">
            <a:extLst>
              <a:ext uri="{FF2B5EF4-FFF2-40B4-BE49-F238E27FC236}">
                <a16:creationId xmlns:a16="http://schemas.microsoft.com/office/drawing/2014/main" id="{6E7469B8-D15C-AEAF-D4B3-031BF85BDB63}"/>
              </a:ext>
            </a:extLst>
          </p:cNvPr>
          <p:cNvSpPr>
            <a:spLocks noGrp="1"/>
          </p:cNvSpPr>
          <p:nvPr>
            <p:ph type="ctrTitle" hasCustomPrompt="1"/>
          </p:nvPr>
        </p:nvSpPr>
        <p:spPr>
          <a:xfrm>
            <a:off x="413068" y="726123"/>
            <a:ext cx="8268653" cy="1517491"/>
          </a:xfrm>
        </p:spPr>
        <p:txBody>
          <a:bodyPr anchor="t"/>
          <a:lstStyle>
            <a:lvl1pPr algn="l">
              <a:defRPr sz="3200" b="1"/>
            </a:lvl1pPr>
          </a:lstStyle>
          <a:p>
            <a:r>
              <a:rPr lang="en-GB"/>
              <a:t>Heading</a:t>
            </a:r>
            <a:endParaRPr lang="en-US"/>
          </a:p>
        </p:txBody>
      </p:sp>
      <p:sp>
        <p:nvSpPr>
          <p:cNvPr id="2" name="Rectangle 1">
            <a:extLst>
              <a:ext uri="{FF2B5EF4-FFF2-40B4-BE49-F238E27FC236}">
                <a16:creationId xmlns:a16="http://schemas.microsoft.com/office/drawing/2014/main" id="{FE661FFF-FA47-1E08-E2A6-4BFC70F4986A}"/>
              </a:ext>
            </a:extLst>
          </p:cNvPr>
          <p:cNvSpPr/>
          <p:nvPr userDrawn="1"/>
        </p:nvSpPr>
        <p:spPr>
          <a:xfrm>
            <a:off x="12072939" y="3223992"/>
            <a:ext cx="119062" cy="282040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92181D2C-86E6-4175-174A-DCD2ED1EDEF9}"/>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4" name="Slide Number Placeholder 3">
            <a:extLst>
              <a:ext uri="{FF2B5EF4-FFF2-40B4-BE49-F238E27FC236}">
                <a16:creationId xmlns:a16="http://schemas.microsoft.com/office/drawing/2014/main" id="{58C9BBF7-3BC1-901E-0033-F974A5539C56}"/>
              </a:ext>
            </a:extLst>
          </p:cNvPr>
          <p:cNvSpPr>
            <a:spLocks noGrp="1"/>
          </p:cNvSpPr>
          <p:nvPr>
            <p:ph type="sldNum" sz="quarter" idx="10"/>
          </p:nvPr>
        </p:nvSpPr>
        <p:spPr/>
        <p:txBody>
          <a:bodyPr/>
          <a:lstStyle/>
          <a:p>
            <a:fld id="{B6ED98BD-9FE7-5144-8ABD-845F1AC4694B}" type="slidenum">
              <a:rPr lang="en-US" smtClean="0"/>
              <a:pPr/>
              <a:t>‹#›</a:t>
            </a:fld>
            <a:endParaRPr lang="en-US"/>
          </a:p>
        </p:txBody>
      </p:sp>
      <p:sp>
        <p:nvSpPr>
          <p:cNvPr id="7" name="Content Placeholder 9">
            <a:extLst>
              <a:ext uri="{FF2B5EF4-FFF2-40B4-BE49-F238E27FC236}">
                <a16:creationId xmlns:a16="http://schemas.microsoft.com/office/drawing/2014/main" id="{88F17830-B85A-1BE8-1E6D-A3AD225CF597}"/>
              </a:ext>
            </a:extLst>
          </p:cNvPr>
          <p:cNvSpPr>
            <a:spLocks noGrp="1"/>
          </p:cNvSpPr>
          <p:nvPr>
            <p:ph sz="quarter" idx="11" hasCustomPrompt="1"/>
          </p:nvPr>
        </p:nvSpPr>
        <p:spPr>
          <a:xfrm>
            <a:off x="407988" y="2243614"/>
            <a:ext cx="8268652" cy="3568224"/>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Tree>
    <p:extLst>
      <p:ext uri="{BB962C8B-B14F-4D97-AF65-F5344CB8AC3E}">
        <p14:creationId xmlns:p14="http://schemas.microsoft.com/office/powerpoint/2010/main" val="251222711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olid Colour Pylon &amp; Sustainability">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253758" y="3222763"/>
            <a:ext cx="2819180" cy="2819180"/>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253758" y="403583"/>
            <a:ext cx="2819180" cy="2819180"/>
          </a:xfrm>
          <a:prstGeom prst="rect">
            <a:avLst/>
          </a:prstGeom>
        </p:spPr>
      </p:pic>
      <p:sp>
        <p:nvSpPr>
          <p:cNvPr id="5" name="Title 1">
            <a:extLst>
              <a:ext uri="{FF2B5EF4-FFF2-40B4-BE49-F238E27FC236}">
                <a16:creationId xmlns:a16="http://schemas.microsoft.com/office/drawing/2014/main" id="{6E7469B8-D15C-AEAF-D4B3-031BF85BDB63}"/>
              </a:ext>
            </a:extLst>
          </p:cNvPr>
          <p:cNvSpPr>
            <a:spLocks noGrp="1"/>
          </p:cNvSpPr>
          <p:nvPr>
            <p:ph type="ctrTitle" hasCustomPrompt="1"/>
          </p:nvPr>
        </p:nvSpPr>
        <p:spPr>
          <a:xfrm>
            <a:off x="413068" y="726123"/>
            <a:ext cx="8268653" cy="1517491"/>
          </a:xfrm>
        </p:spPr>
        <p:txBody>
          <a:bodyPr anchor="t"/>
          <a:lstStyle>
            <a:lvl1pPr algn="l">
              <a:defRPr sz="4500" b="1"/>
            </a:lvl1pPr>
          </a:lstStyle>
          <a:p>
            <a:r>
              <a:rPr lang="en-GB"/>
              <a:t>Heading</a:t>
            </a:r>
            <a:endParaRPr lang="en-US"/>
          </a:p>
        </p:txBody>
      </p:sp>
      <p:sp>
        <p:nvSpPr>
          <p:cNvPr id="2" name="Rectangle 1">
            <a:extLst>
              <a:ext uri="{FF2B5EF4-FFF2-40B4-BE49-F238E27FC236}">
                <a16:creationId xmlns:a16="http://schemas.microsoft.com/office/drawing/2014/main" id="{B0B089F9-60B1-7B5C-B16C-781862F96436}"/>
              </a:ext>
            </a:extLst>
          </p:cNvPr>
          <p:cNvSpPr/>
          <p:nvPr userDrawn="1"/>
        </p:nvSpPr>
        <p:spPr>
          <a:xfrm>
            <a:off x="12072939" y="3223992"/>
            <a:ext cx="119062" cy="282040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7C95FB9-2C5F-315B-E795-711EA5F2FFA3}"/>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4" name="Slide Number Placeholder 3">
            <a:extLst>
              <a:ext uri="{FF2B5EF4-FFF2-40B4-BE49-F238E27FC236}">
                <a16:creationId xmlns:a16="http://schemas.microsoft.com/office/drawing/2014/main" id="{3E58DC1A-67A8-6F6E-C29D-BC2DD2A74010}"/>
              </a:ext>
            </a:extLst>
          </p:cNvPr>
          <p:cNvSpPr>
            <a:spLocks noGrp="1"/>
          </p:cNvSpPr>
          <p:nvPr>
            <p:ph type="sldNum" sz="quarter" idx="10"/>
          </p:nvPr>
        </p:nvSpPr>
        <p:spPr/>
        <p:txBody>
          <a:bodyPr/>
          <a:lstStyle/>
          <a:p>
            <a:fld id="{B6ED98BD-9FE7-5144-8ABD-845F1AC4694B}" type="slidenum">
              <a:rPr lang="en-US" smtClean="0"/>
              <a:pPr/>
              <a:t>‹#›</a:t>
            </a:fld>
            <a:endParaRPr lang="en-US"/>
          </a:p>
        </p:txBody>
      </p:sp>
      <p:sp>
        <p:nvSpPr>
          <p:cNvPr id="7" name="Content Placeholder 9">
            <a:extLst>
              <a:ext uri="{FF2B5EF4-FFF2-40B4-BE49-F238E27FC236}">
                <a16:creationId xmlns:a16="http://schemas.microsoft.com/office/drawing/2014/main" id="{6B268083-85C4-D0A4-858E-D494CD0C085E}"/>
              </a:ext>
            </a:extLst>
          </p:cNvPr>
          <p:cNvSpPr>
            <a:spLocks noGrp="1"/>
          </p:cNvSpPr>
          <p:nvPr>
            <p:ph sz="quarter" idx="11" hasCustomPrompt="1"/>
          </p:nvPr>
        </p:nvSpPr>
        <p:spPr>
          <a:xfrm>
            <a:off x="407987" y="2243614"/>
            <a:ext cx="8268653" cy="3568224"/>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Tree>
    <p:extLst>
      <p:ext uri="{BB962C8B-B14F-4D97-AF65-F5344CB8AC3E}">
        <p14:creationId xmlns:p14="http://schemas.microsoft.com/office/powerpoint/2010/main" val="135246857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olid Colour Pylon &amp; Su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253758" y="3230634"/>
            <a:ext cx="2819180" cy="2819180"/>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253758" y="403583"/>
            <a:ext cx="2819180" cy="2819180"/>
          </a:xfrm>
          <a:prstGeom prst="rect">
            <a:avLst/>
          </a:prstGeom>
        </p:spPr>
      </p:pic>
      <p:sp>
        <p:nvSpPr>
          <p:cNvPr id="5" name="Title 1">
            <a:extLst>
              <a:ext uri="{FF2B5EF4-FFF2-40B4-BE49-F238E27FC236}">
                <a16:creationId xmlns:a16="http://schemas.microsoft.com/office/drawing/2014/main" id="{6E7469B8-D15C-AEAF-D4B3-031BF85BDB63}"/>
              </a:ext>
            </a:extLst>
          </p:cNvPr>
          <p:cNvSpPr>
            <a:spLocks noGrp="1"/>
          </p:cNvSpPr>
          <p:nvPr>
            <p:ph type="ctrTitle" hasCustomPrompt="1"/>
          </p:nvPr>
        </p:nvSpPr>
        <p:spPr>
          <a:xfrm>
            <a:off x="413068" y="726123"/>
            <a:ext cx="8268653" cy="1517491"/>
          </a:xfrm>
        </p:spPr>
        <p:txBody>
          <a:bodyPr anchor="t"/>
          <a:lstStyle>
            <a:lvl1pPr algn="l">
              <a:defRPr sz="3200" b="1"/>
            </a:lvl1pPr>
          </a:lstStyle>
          <a:p>
            <a:r>
              <a:rPr lang="en-GB"/>
              <a:t>Heading</a:t>
            </a:r>
            <a:endParaRPr lang="en-US"/>
          </a:p>
        </p:txBody>
      </p:sp>
      <p:sp>
        <p:nvSpPr>
          <p:cNvPr id="2" name="Rectangle 1">
            <a:extLst>
              <a:ext uri="{FF2B5EF4-FFF2-40B4-BE49-F238E27FC236}">
                <a16:creationId xmlns:a16="http://schemas.microsoft.com/office/drawing/2014/main" id="{B0B089F9-60B1-7B5C-B16C-781862F96436}"/>
              </a:ext>
            </a:extLst>
          </p:cNvPr>
          <p:cNvSpPr/>
          <p:nvPr userDrawn="1"/>
        </p:nvSpPr>
        <p:spPr>
          <a:xfrm>
            <a:off x="12072939" y="3223992"/>
            <a:ext cx="119062" cy="282040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7C95FB9-2C5F-315B-E795-711EA5F2FFA3}"/>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4" name="Slide Number Placeholder 3">
            <a:extLst>
              <a:ext uri="{FF2B5EF4-FFF2-40B4-BE49-F238E27FC236}">
                <a16:creationId xmlns:a16="http://schemas.microsoft.com/office/drawing/2014/main" id="{3E58DC1A-67A8-6F6E-C29D-BC2DD2A74010}"/>
              </a:ext>
            </a:extLst>
          </p:cNvPr>
          <p:cNvSpPr>
            <a:spLocks noGrp="1"/>
          </p:cNvSpPr>
          <p:nvPr>
            <p:ph type="sldNum" sz="quarter" idx="10"/>
          </p:nvPr>
        </p:nvSpPr>
        <p:spPr/>
        <p:txBody>
          <a:bodyPr/>
          <a:lstStyle/>
          <a:p>
            <a:fld id="{B6ED98BD-9FE7-5144-8ABD-845F1AC4694B}" type="slidenum">
              <a:rPr lang="en-US" smtClean="0"/>
              <a:pPr/>
              <a:t>‹#›</a:t>
            </a:fld>
            <a:endParaRPr lang="en-US"/>
          </a:p>
        </p:txBody>
      </p:sp>
      <p:sp>
        <p:nvSpPr>
          <p:cNvPr id="7" name="Content Placeholder 9">
            <a:extLst>
              <a:ext uri="{FF2B5EF4-FFF2-40B4-BE49-F238E27FC236}">
                <a16:creationId xmlns:a16="http://schemas.microsoft.com/office/drawing/2014/main" id="{6B268083-85C4-D0A4-858E-D494CD0C085E}"/>
              </a:ext>
            </a:extLst>
          </p:cNvPr>
          <p:cNvSpPr>
            <a:spLocks noGrp="1"/>
          </p:cNvSpPr>
          <p:nvPr>
            <p:ph sz="quarter" idx="11" hasCustomPrompt="1"/>
          </p:nvPr>
        </p:nvSpPr>
        <p:spPr>
          <a:xfrm>
            <a:off x="407987" y="2243614"/>
            <a:ext cx="8268653" cy="3568224"/>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Tree>
    <p:extLst>
      <p:ext uri="{BB962C8B-B14F-4D97-AF65-F5344CB8AC3E}">
        <p14:creationId xmlns:p14="http://schemas.microsoft.com/office/powerpoint/2010/main" val="135097215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Solid Colour Wind &amp; Su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253758" y="404813"/>
            <a:ext cx="2819180" cy="2819180"/>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253758" y="3226700"/>
            <a:ext cx="2819180" cy="2819180"/>
          </a:xfrm>
          <a:prstGeom prst="rect">
            <a:avLst/>
          </a:prstGeom>
        </p:spPr>
      </p:pic>
      <p:sp>
        <p:nvSpPr>
          <p:cNvPr id="5" name="Title 1">
            <a:extLst>
              <a:ext uri="{FF2B5EF4-FFF2-40B4-BE49-F238E27FC236}">
                <a16:creationId xmlns:a16="http://schemas.microsoft.com/office/drawing/2014/main" id="{6E7469B8-D15C-AEAF-D4B3-031BF85BDB63}"/>
              </a:ext>
            </a:extLst>
          </p:cNvPr>
          <p:cNvSpPr>
            <a:spLocks noGrp="1"/>
          </p:cNvSpPr>
          <p:nvPr>
            <p:ph type="ctrTitle" hasCustomPrompt="1"/>
          </p:nvPr>
        </p:nvSpPr>
        <p:spPr>
          <a:xfrm>
            <a:off x="413068" y="726123"/>
            <a:ext cx="8268653" cy="1517491"/>
          </a:xfrm>
        </p:spPr>
        <p:txBody>
          <a:bodyPr anchor="t"/>
          <a:lstStyle>
            <a:lvl1pPr algn="l">
              <a:defRPr sz="3200" b="1"/>
            </a:lvl1pPr>
          </a:lstStyle>
          <a:p>
            <a:r>
              <a:rPr lang="en-GB"/>
              <a:t>Heading</a:t>
            </a:r>
            <a:endParaRPr lang="en-US"/>
          </a:p>
        </p:txBody>
      </p:sp>
      <p:sp>
        <p:nvSpPr>
          <p:cNvPr id="2" name="Rectangle 1">
            <a:extLst>
              <a:ext uri="{FF2B5EF4-FFF2-40B4-BE49-F238E27FC236}">
                <a16:creationId xmlns:a16="http://schemas.microsoft.com/office/drawing/2014/main" id="{B0B089F9-60B1-7B5C-B16C-781862F96436}"/>
              </a:ext>
            </a:extLst>
          </p:cNvPr>
          <p:cNvSpPr/>
          <p:nvPr userDrawn="1"/>
        </p:nvSpPr>
        <p:spPr>
          <a:xfrm>
            <a:off x="12072939" y="3223992"/>
            <a:ext cx="119062" cy="282040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7C95FB9-2C5F-315B-E795-711EA5F2FFA3}"/>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4" name="Slide Number Placeholder 3">
            <a:extLst>
              <a:ext uri="{FF2B5EF4-FFF2-40B4-BE49-F238E27FC236}">
                <a16:creationId xmlns:a16="http://schemas.microsoft.com/office/drawing/2014/main" id="{3E58DC1A-67A8-6F6E-C29D-BC2DD2A74010}"/>
              </a:ext>
            </a:extLst>
          </p:cNvPr>
          <p:cNvSpPr>
            <a:spLocks noGrp="1"/>
          </p:cNvSpPr>
          <p:nvPr>
            <p:ph type="sldNum" sz="quarter" idx="10"/>
          </p:nvPr>
        </p:nvSpPr>
        <p:spPr/>
        <p:txBody>
          <a:bodyPr/>
          <a:lstStyle/>
          <a:p>
            <a:fld id="{B6ED98BD-9FE7-5144-8ABD-845F1AC4694B}" type="slidenum">
              <a:rPr lang="en-US" smtClean="0"/>
              <a:pPr/>
              <a:t>‹#›</a:t>
            </a:fld>
            <a:endParaRPr lang="en-US"/>
          </a:p>
        </p:txBody>
      </p:sp>
      <p:sp>
        <p:nvSpPr>
          <p:cNvPr id="7" name="Content Placeholder 9">
            <a:extLst>
              <a:ext uri="{FF2B5EF4-FFF2-40B4-BE49-F238E27FC236}">
                <a16:creationId xmlns:a16="http://schemas.microsoft.com/office/drawing/2014/main" id="{6B268083-85C4-D0A4-858E-D494CD0C085E}"/>
              </a:ext>
            </a:extLst>
          </p:cNvPr>
          <p:cNvSpPr>
            <a:spLocks noGrp="1"/>
          </p:cNvSpPr>
          <p:nvPr>
            <p:ph sz="quarter" idx="11" hasCustomPrompt="1"/>
          </p:nvPr>
        </p:nvSpPr>
        <p:spPr>
          <a:xfrm>
            <a:off x="407987" y="2243614"/>
            <a:ext cx="8268653" cy="3568224"/>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Tree>
    <p:extLst>
      <p:ext uri="{BB962C8B-B14F-4D97-AF65-F5344CB8AC3E}">
        <p14:creationId xmlns:p14="http://schemas.microsoft.com/office/powerpoint/2010/main" val="15209165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Solid Colour Sustainability &amp; Sun">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253758" y="3225221"/>
            <a:ext cx="2819180" cy="2819180"/>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253758" y="404813"/>
            <a:ext cx="2819180" cy="2819180"/>
          </a:xfrm>
          <a:prstGeom prst="rect">
            <a:avLst/>
          </a:prstGeom>
        </p:spPr>
      </p:pic>
      <p:sp>
        <p:nvSpPr>
          <p:cNvPr id="5" name="Title 1">
            <a:extLst>
              <a:ext uri="{FF2B5EF4-FFF2-40B4-BE49-F238E27FC236}">
                <a16:creationId xmlns:a16="http://schemas.microsoft.com/office/drawing/2014/main" id="{6E7469B8-D15C-AEAF-D4B3-031BF85BDB63}"/>
              </a:ext>
            </a:extLst>
          </p:cNvPr>
          <p:cNvSpPr>
            <a:spLocks noGrp="1"/>
          </p:cNvSpPr>
          <p:nvPr>
            <p:ph type="ctrTitle" hasCustomPrompt="1"/>
          </p:nvPr>
        </p:nvSpPr>
        <p:spPr>
          <a:xfrm>
            <a:off x="413068" y="726123"/>
            <a:ext cx="8268653" cy="1517491"/>
          </a:xfrm>
        </p:spPr>
        <p:txBody>
          <a:bodyPr anchor="t"/>
          <a:lstStyle>
            <a:lvl1pPr algn="l">
              <a:defRPr sz="3200" b="1"/>
            </a:lvl1pPr>
          </a:lstStyle>
          <a:p>
            <a:r>
              <a:rPr lang="en-GB"/>
              <a:t>Heading</a:t>
            </a:r>
            <a:endParaRPr lang="en-US"/>
          </a:p>
        </p:txBody>
      </p:sp>
      <p:sp>
        <p:nvSpPr>
          <p:cNvPr id="2" name="Rectangle 1">
            <a:extLst>
              <a:ext uri="{FF2B5EF4-FFF2-40B4-BE49-F238E27FC236}">
                <a16:creationId xmlns:a16="http://schemas.microsoft.com/office/drawing/2014/main" id="{B0B089F9-60B1-7B5C-B16C-781862F96436}"/>
              </a:ext>
            </a:extLst>
          </p:cNvPr>
          <p:cNvSpPr/>
          <p:nvPr userDrawn="1"/>
        </p:nvSpPr>
        <p:spPr>
          <a:xfrm>
            <a:off x="12072939" y="3223992"/>
            <a:ext cx="119062" cy="2820409"/>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7C95FB9-2C5F-315B-E795-711EA5F2FFA3}"/>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4" name="Slide Number Placeholder 3">
            <a:extLst>
              <a:ext uri="{FF2B5EF4-FFF2-40B4-BE49-F238E27FC236}">
                <a16:creationId xmlns:a16="http://schemas.microsoft.com/office/drawing/2014/main" id="{3E58DC1A-67A8-6F6E-C29D-BC2DD2A74010}"/>
              </a:ext>
            </a:extLst>
          </p:cNvPr>
          <p:cNvSpPr>
            <a:spLocks noGrp="1"/>
          </p:cNvSpPr>
          <p:nvPr>
            <p:ph type="sldNum" sz="quarter" idx="10"/>
          </p:nvPr>
        </p:nvSpPr>
        <p:spPr/>
        <p:txBody>
          <a:bodyPr/>
          <a:lstStyle/>
          <a:p>
            <a:fld id="{B6ED98BD-9FE7-5144-8ABD-845F1AC4694B}" type="slidenum">
              <a:rPr lang="en-US" smtClean="0"/>
              <a:pPr/>
              <a:t>‹#›</a:t>
            </a:fld>
            <a:endParaRPr lang="en-US"/>
          </a:p>
        </p:txBody>
      </p:sp>
      <p:sp>
        <p:nvSpPr>
          <p:cNvPr id="7" name="Content Placeholder 9">
            <a:extLst>
              <a:ext uri="{FF2B5EF4-FFF2-40B4-BE49-F238E27FC236}">
                <a16:creationId xmlns:a16="http://schemas.microsoft.com/office/drawing/2014/main" id="{6B268083-85C4-D0A4-858E-D494CD0C085E}"/>
              </a:ext>
            </a:extLst>
          </p:cNvPr>
          <p:cNvSpPr>
            <a:spLocks noGrp="1"/>
          </p:cNvSpPr>
          <p:nvPr>
            <p:ph sz="quarter" idx="11" hasCustomPrompt="1"/>
          </p:nvPr>
        </p:nvSpPr>
        <p:spPr>
          <a:xfrm>
            <a:off x="407987" y="2243614"/>
            <a:ext cx="8268653" cy="3568224"/>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Tree>
    <p:extLst>
      <p:ext uri="{BB962C8B-B14F-4D97-AF65-F5344CB8AC3E}">
        <p14:creationId xmlns:p14="http://schemas.microsoft.com/office/powerpoint/2010/main" val="105676915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Solid Colour Power &amp; Win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253758" y="404813"/>
            <a:ext cx="2819180" cy="2819180"/>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253758" y="3226700"/>
            <a:ext cx="2819180" cy="2819180"/>
          </a:xfrm>
          <a:prstGeom prst="rect">
            <a:avLst/>
          </a:prstGeom>
        </p:spPr>
      </p:pic>
      <p:sp>
        <p:nvSpPr>
          <p:cNvPr id="5" name="Title 1">
            <a:extLst>
              <a:ext uri="{FF2B5EF4-FFF2-40B4-BE49-F238E27FC236}">
                <a16:creationId xmlns:a16="http://schemas.microsoft.com/office/drawing/2014/main" id="{6E7469B8-D15C-AEAF-D4B3-031BF85BDB63}"/>
              </a:ext>
            </a:extLst>
          </p:cNvPr>
          <p:cNvSpPr>
            <a:spLocks noGrp="1"/>
          </p:cNvSpPr>
          <p:nvPr>
            <p:ph type="ctrTitle" hasCustomPrompt="1"/>
          </p:nvPr>
        </p:nvSpPr>
        <p:spPr>
          <a:xfrm>
            <a:off x="413068" y="726123"/>
            <a:ext cx="8268653" cy="1517491"/>
          </a:xfrm>
        </p:spPr>
        <p:txBody>
          <a:bodyPr anchor="t"/>
          <a:lstStyle>
            <a:lvl1pPr algn="l">
              <a:defRPr sz="3200" b="1"/>
            </a:lvl1pPr>
          </a:lstStyle>
          <a:p>
            <a:r>
              <a:rPr lang="en-GB"/>
              <a:t>Heading</a:t>
            </a:r>
            <a:endParaRPr lang="en-US"/>
          </a:p>
        </p:txBody>
      </p:sp>
      <p:sp>
        <p:nvSpPr>
          <p:cNvPr id="2" name="Rectangle 1">
            <a:extLst>
              <a:ext uri="{FF2B5EF4-FFF2-40B4-BE49-F238E27FC236}">
                <a16:creationId xmlns:a16="http://schemas.microsoft.com/office/drawing/2014/main" id="{B0B089F9-60B1-7B5C-B16C-781862F96436}"/>
              </a:ext>
            </a:extLst>
          </p:cNvPr>
          <p:cNvSpPr/>
          <p:nvPr userDrawn="1"/>
        </p:nvSpPr>
        <p:spPr>
          <a:xfrm>
            <a:off x="12072939" y="3223992"/>
            <a:ext cx="119062" cy="282040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C7C95FB9-2C5F-315B-E795-711EA5F2FFA3}"/>
              </a:ext>
            </a:extLst>
          </p:cNvPr>
          <p:cNvSpPr/>
          <p:nvPr userDrawn="1"/>
        </p:nvSpPr>
        <p:spPr>
          <a:xfrm>
            <a:off x="12072939" y="403583"/>
            <a:ext cx="119062" cy="282040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4" name="Slide Number Placeholder 3">
            <a:extLst>
              <a:ext uri="{FF2B5EF4-FFF2-40B4-BE49-F238E27FC236}">
                <a16:creationId xmlns:a16="http://schemas.microsoft.com/office/drawing/2014/main" id="{3E58DC1A-67A8-6F6E-C29D-BC2DD2A74010}"/>
              </a:ext>
            </a:extLst>
          </p:cNvPr>
          <p:cNvSpPr>
            <a:spLocks noGrp="1"/>
          </p:cNvSpPr>
          <p:nvPr>
            <p:ph type="sldNum" sz="quarter" idx="10"/>
          </p:nvPr>
        </p:nvSpPr>
        <p:spPr/>
        <p:txBody>
          <a:bodyPr/>
          <a:lstStyle/>
          <a:p>
            <a:fld id="{B6ED98BD-9FE7-5144-8ABD-845F1AC4694B}" type="slidenum">
              <a:rPr lang="en-US" smtClean="0"/>
              <a:pPr/>
              <a:t>‹#›</a:t>
            </a:fld>
            <a:endParaRPr lang="en-US"/>
          </a:p>
        </p:txBody>
      </p:sp>
      <p:sp>
        <p:nvSpPr>
          <p:cNvPr id="7" name="Content Placeholder 9">
            <a:extLst>
              <a:ext uri="{FF2B5EF4-FFF2-40B4-BE49-F238E27FC236}">
                <a16:creationId xmlns:a16="http://schemas.microsoft.com/office/drawing/2014/main" id="{6B268083-85C4-D0A4-858E-D494CD0C085E}"/>
              </a:ext>
            </a:extLst>
          </p:cNvPr>
          <p:cNvSpPr>
            <a:spLocks noGrp="1"/>
          </p:cNvSpPr>
          <p:nvPr>
            <p:ph sz="quarter" idx="11" hasCustomPrompt="1"/>
          </p:nvPr>
        </p:nvSpPr>
        <p:spPr>
          <a:xfrm>
            <a:off x="407987" y="2243614"/>
            <a:ext cx="8268653" cy="3568224"/>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Tree>
    <p:extLst>
      <p:ext uri="{BB962C8B-B14F-4D97-AF65-F5344CB8AC3E}">
        <p14:creationId xmlns:p14="http://schemas.microsoft.com/office/powerpoint/2010/main" val="127248897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No Brandmark Slide 1">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A3028D4-C7EB-2ACB-85F1-1918F5D674AD}"/>
              </a:ext>
            </a:extLst>
          </p:cNvPr>
          <p:cNvSpPr>
            <a:spLocks noGrp="1"/>
          </p:cNvSpPr>
          <p:nvPr>
            <p:ph type="ctrTitle" hasCustomPrompt="1"/>
          </p:nvPr>
        </p:nvSpPr>
        <p:spPr>
          <a:xfrm>
            <a:off x="413068" y="404814"/>
            <a:ext cx="10917951" cy="589798"/>
          </a:xfrm>
        </p:spPr>
        <p:txBody>
          <a:bodyPr anchor="t"/>
          <a:lstStyle>
            <a:lvl1pPr algn="l">
              <a:defRPr sz="2000" b="1"/>
            </a:lvl1pPr>
          </a:lstStyle>
          <a:p>
            <a:r>
              <a:rPr lang="en-GB"/>
              <a:t>This slide should only be used where content/charts/graphs encroach on the logo.</a:t>
            </a:r>
            <a:endParaRPr lang="en-US"/>
          </a:p>
        </p:txBody>
      </p:sp>
      <p:sp>
        <p:nvSpPr>
          <p:cNvPr id="6" name="Content Placeholder 8">
            <a:extLst>
              <a:ext uri="{FF2B5EF4-FFF2-40B4-BE49-F238E27FC236}">
                <a16:creationId xmlns:a16="http://schemas.microsoft.com/office/drawing/2014/main" id="{B1A55B5C-0177-5960-2568-2B1FD532444B}"/>
              </a:ext>
            </a:extLst>
          </p:cNvPr>
          <p:cNvSpPr>
            <a:spLocks noGrp="1"/>
          </p:cNvSpPr>
          <p:nvPr>
            <p:ph sz="quarter" idx="10" hasCustomPrompt="1"/>
          </p:nvPr>
        </p:nvSpPr>
        <p:spPr>
          <a:xfrm>
            <a:off x="407988" y="995362"/>
            <a:ext cx="10917951" cy="5457823"/>
          </a:xfrm>
        </p:spPr>
        <p:txBody>
          <a:bodyPr tIns="216000"/>
          <a:lstStyle>
            <a:lvl1pPr marL="0" indent="0" algn="ctr">
              <a:buNone/>
              <a:defRPr sz="2000"/>
            </a:lvl1pPr>
          </a:lstStyle>
          <a:p>
            <a:pPr lvl="0"/>
            <a:r>
              <a:rPr lang="en-US"/>
              <a:t>Click to add content</a:t>
            </a:r>
          </a:p>
        </p:txBody>
      </p:sp>
      <p:sp>
        <p:nvSpPr>
          <p:cNvPr id="4" name="Rectangle 3">
            <a:extLst>
              <a:ext uri="{FF2B5EF4-FFF2-40B4-BE49-F238E27FC236}">
                <a16:creationId xmlns:a16="http://schemas.microsoft.com/office/drawing/2014/main" id="{C2942F5E-A52C-C25B-02A0-2CBDE54126EF}"/>
              </a:ext>
            </a:extLst>
          </p:cNvPr>
          <p:cNvSpPr/>
          <p:nvPr userDrawn="1"/>
        </p:nvSpPr>
        <p:spPr>
          <a:xfrm>
            <a:off x="12072939" y="3429000"/>
            <a:ext cx="119061" cy="3428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249A35-4A1A-56E6-4CCF-2DE95BB3B892}"/>
              </a:ext>
            </a:extLst>
          </p:cNvPr>
          <p:cNvSpPr/>
          <p:nvPr userDrawn="1"/>
        </p:nvSpPr>
        <p:spPr>
          <a:xfrm>
            <a:off x="12072939" y="1"/>
            <a:ext cx="119062" cy="3429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Slide Number Placeholder 7">
            <a:extLst>
              <a:ext uri="{FF2B5EF4-FFF2-40B4-BE49-F238E27FC236}">
                <a16:creationId xmlns:a16="http://schemas.microsoft.com/office/drawing/2014/main" id="{4513060E-7ECB-C14A-8D91-2DD8DE81C863}"/>
              </a:ext>
            </a:extLst>
          </p:cNvPr>
          <p:cNvSpPr>
            <a:spLocks noGrp="1"/>
          </p:cNvSpPr>
          <p:nvPr>
            <p:ph type="sldNum" sz="quarter" idx="11"/>
          </p:nvPr>
        </p:nvSpPr>
        <p:spPr/>
        <p:txBody>
          <a:bodyPr/>
          <a:lstStyle/>
          <a:p>
            <a:fld id="{B6ED98BD-9FE7-5144-8ABD-845F1AC4694B}" type="slidenum">
              <a:rPr lang="en-US" smtClean="0"/>
              <a:pPr/>
              <a:t>‹#›</a:t>
            </a:fld>
            <a:endParaRPr lang="en-US"/>
          </a:p>
        </p:txBody>
      </p:sp>
    </p:spTree>
    <p:extLst>
      <p:ext uri="{BB962C8B-B14F-4D97-AF65-F5344CB8AC3E}">
        <p14:creationId xmlns:p14="http://schemas.microsoft.com/office/powerpoint/2010/main" val="1329363660"/>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No Brandmark Slide 2">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2942F5E-A52C-C25B-02A0-2CBDE54126EF}"/>
              </a:ext>
            </a:extLst>
          </p:cNvPr>
          <p:cNvSpPr/>
          <p:nvPr userDrawn="1"/>
        </p:nvSpPr>
        <p:spPr>
          <a:xfrm>
            <a:off x="12072939" y="3429000"/>
            <a:ext cx="119061" cy="3428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249A35-4A1A-56E6-4CCF-2DE95BB3B892}"/>
              </a:ext>
            </a:extLst>
          </p:cNvPr>
          <p:cNvSpPr/>
          <p:nvPr userDrawn="1"/>
        </p:nvSpPr>
        <p:spPr>
          <a:xfrm>
            <a:off x="12072939" y="1"/>
            <a:ext cx="119062" cy="3429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solidFill>
            </a:endParaRPr>
          </a:p>
        </p:txBody>
      </p:sp>
      <p:sp>
        <p:nvSpPr>
          <p:cNvPr id="8" name="Slide Number Placeholder 7">
            <a:extLst>
              <a:ext uri="{FF2B5EF4-FFF2-40B4-BE49-F238E27FC236}">
                <a16:creationId xmlns:a16="http://schemas.microsoft.com/office/drawing/2014/main" id="{4513060E-7ECB-C14A-8D91-2DD8DE81C863}"/>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10" name="Title 1">
            <a:extLst>
              <a:ext uri="{FF2B5EF4-FFF2-40B4-BE49-F238E27FC236}">
                <a16:creationId xmlns:a16="http://schemas.microsoft.com/office/drawing/2014/main" id="{3E85DFED-2AC2-A88D-981E-1500EE2B335E}"/>
              </a:ext>
            </a:extLst>
          </p:cNvPr>
          <p:cNvSpPr>
            <a:spLocks noGrp="1"/>
          </p:cNvSpPr>
          <p:nvPr>
            <p:ph type="ctrTitle" hasCustomPrompt="1"/>
          </p:nvPr>
        </p:nvSpPr>
        <p:spPr>
          <a:xfrm>
            <a:off x="413068" y="404813"/>
            <a:ext cx="10917951" cy="905827"/>
          </a:xfrm>
        </p:spPr>
        <p:txBody>
          <a:bodyPr anchor="t"/>
          <a:lstStyle>
            <a:lvl1pPr algn="l">
              <a:defRPr sz="3200" b="1"/>
            </a:lvl1pPr>
          </a:lstStyle>
          <a:p>
            <a:r>
              <a:rPr lang="en-GB"/>
              <a:t>Headline</a:t>
            </a:r>
            <a:endParaRPr lang="en-US"/>
          </a:p>
        </p:txBody>
      </p:sp>
      <p:sp>
        <p:nvSpPr>
          <p:cNvPr id="11" name="Content Placeholder 9">
            <a:extLst>
              <a:ext uri="{FF2B5EF4-FFF2-40B4-BE49-F238E27FC236}">
                <a16:creationId xmlns:a16="http://schemas.microsoft.com/office/drawing/2014/main" id="{8E5C49D0-1C6E-F2AF-4B52-EC46698CD1C9}"/>
              </a:ext>
            </a:extLst>
          </p:cNvPr>
          <p:cNvSpPr>
            <a:spLocks noGrp="1"/>
          </p:cNvSpPr>
          <p:nvPr>
            <p:ph sz="quarter" idx="10" hasCustomPrompt="1"/>
          </p:nvPr>
        </p:nvSpPr>
        <p:spPr>
          <a:xfrm>
            <a:off x="407988" y="1311275"/>
            <a:ext cx="5199436" cy="5141912"/>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12" name="Content Placeholder 9">
            <a:extLst>
              <a:ext uri="{FF2B5EF4-FFF2-40B4-BE49-F238E27FC236}">
                <a16:creationId xmlns:a16="http://schemas.microsoft.com/office/drawing/2014/main" id="{D3E6C283-5523-28FE-604F-7E9D383BBBB1}"/>
              </a:ext>
            </a:extLst>
          </p:cNvPr>
          <p:cNvSpPr>
            <a:spLocks noGrp="1"/>
          </p:cNvSpPr>
          <p:nvPr>
            <p:ph sz="quarter" idx="12" hasCustomPrompt="1"/>
          </p:nvPr>
        </p:nvSpPr>
        <p:spPr>
          <a:xfrm>
            <a:off x="6096000" y="1311275"/>
            <a:ext cx="5235019" cy="5141912"/>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Tree>
    <p:extLst>
      <p:ext uri="{BB962C8B-B14F-4D97-AF65-F5344CB8AC3E}">
        <p14:creationId xmlns:p14="http://schemas.microsoft.com/office/powerpoint/2010/main" val="2297610247"/>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Imag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246052" cy="1517491"/>
          </a:xfrm>
        </p:spPr>
        <p:txBody>
          <a:bodyPr anchor="t"/>
          <a:lstStyle>
            <a:lvl1pPr algn="l">
              <a:defRPr sz="4500" b="1"/>
            </a:lvl1pPr>
          </a:lstStyle>
          <a:p>
            <a:r>
              <a:rPr lang="en-GB"/>
              <a:t>Presentation </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24605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Presentation Subtitle </a:t>
            </a:r>
          </a:p>
        </p:txBody>
      </p:sp>
      <p:sp>
        <p:nvSpPr>
          <p:cNvPr id="8" name="Rectangle 7">
            <a:extLst>
              <a:ext uri="{FF2B5EF4-FFF2-40B4-BE49-F238E27FC236}">
                <a16:creationId xmlns:a16="http://schemas.microsoft.com/office/drawing/2014/main" id="{9685B8C6-026A-EEAD-6BE8-B8124D30B50B}"/>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1C4626B-9DFF-A6BB-68A4-C26A6EE606B0}"/>
              </a:ext>
            </a:extLst>
          </p:cNvPr>
          <p:cNvSpPr/>
          <p:nvPr userDrawn="1"/>
        </p:nvSpPr>
        <p:spPr>
          <a:xfrm>
            <a:off x="12076999"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5" name="Text Placeholder 9">
            <a:extLst>
              <a:ext uri="{FF2B5EF4-FFF2-40B4-BE49-F238E27FC236}">
                <a16:creationId xmlns:a16="http://schemas.microsoft.com/office/drawing/2014/main" id="{54FB1EB5-93D3-E48E-F47F-48476941B93C}"/>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pic>
        <p:nvPicPr>
          <p:cNvPr id="10" name="Picture 9">
            <a:extLst>
              <a:ext uri="{FF2B5EF4-FFF2-40B4-BE49-F238E27FC236}">
                <a16:creationId xmlns:a16="http://schemas.microsoft.com/office/drawing/2014/main" id="{11793659-1F51-443B-8C91-A8920CDEBF90}"/>
              </a:ext>
            </a:extLst>
          </p:cNvPr>
          <p:cNvPicPr>
            <a:picLocks noChangeAspect="1"/>
          </p:cNvPicPr>
          <p:nvPr userDrawn="1"/>
        </p:nvPicPr>
        <p:blipFill rotWithShape="1">
          <a:blip r:embed="rId2"/>
          <a:srcRect l="7428" r="25142"/>
          <a:stretch/>
        </p:blipFill>
        <p:spPr>
          <a:xfrm flipH="1">
            <a:off x="5933692" y="403583"/>
            <a:ext cx="6191250" cy="6121042"/>
          </a:xfrm>
          <a:prstGeom prst="rect">
            <a:avLst/>
          </a:prstGeom>
        </p:spPr>
      </p:pic>
    </p:spTree>
    <p:extLst>
      <p:ext uri="{BB962C8B-B14F-4D97-AF65-F5344CB8AC3E}">
        <p14:creationId xmlns:p14="http://schemas.microsoft.com/office/powerpoint/2010/main" val="95651771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No Brandmark Slide 3">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2942F5E-A52C-C25B-02A0-2CBDE54126EF}"/>
              </a:ext>
            </a:extLst>
          </p:cNvPr>
          <p:cNvSpPr/>
          <p:nvPr userDrawn="1"/>
        </p:nvSpPr>
        <p:spPr>
          <a:xfrm>
            <a:off x="12072939" y="3429000"/>
            <a:ext cx="119061" cy="342899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E2249A35-4A1A-56E6-4CCF-2DE95BB3B892}"/>
              </a:ext>
            </a:extLst>
          </p:cNvPr>
          <p:cNvSpPr/>
          <p:nvPr userDrawn="1"/>
        </p:nvSpPr>
        <p:spPr>
          <a:xfrm>
            <a:off x="12072939" y="1"/>
            <a:ext cx="119062" cy="3429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Slide Number Placeholder 7">
            <a:extLst>
              <a:ext uri="{FF2B5EF4-FFF2-40B4-BE49-F238E27FC236}">
                <a16:creationId xmlns:a16="http://schemas.microsoft.com/office/drawing/2014/main" id="{4513060E-7ECB-C14A-8D91-2DD8DE81C863}"/>
              </a:ext>
            </a:extLst>
          </p:cNvPr>
          <p:cNvSpPr>
            <a:spLocks noGrp="1"/>
          </p:cNvSpPr>
          <p:nvPr>
            <p:ph type="sldNum" sz="quarter" idx="11"/>
          </p:nvPr>
        </p:nvSpPr>
        <p:spPr/>
        <p:txBody>
          <a:bodyPr/>
          <a:lstStyle/>
          <a:p>
            <a:fld id="{B6ED98BD-9FE7-5144-8ABD-845F1AC4694B}" type="slidenum">
              <a:rPr lang="en-US" smtClean="0"/>
              <a:pPr/>
              <a:t>‹#›</a:t>
            </a:fld>
            <a:endParaRPr lang="en-US"/>
          </a:p>
        </p:txBody>
      </p:sp>
      <p:sp>
        <p:nvSpPr>
          <p:cNvPr id="2" name="Title 1">
            <a:extLst>
              <a:ext uri="{FF2B5EF4-FFF2-40B4-BE49-F238E27FC236}">
                <a16:creationId xmlns:a16="http://schemas.microsoft.com/office/drawing/2014/main" id="{98EC8D42-3F06-BED8-535E-C96D3F7F524D}"/>
              </a:ext>
            </a:extLst>
          </p:cNvPr>
          <p:cNvSpPr>
            <a:spLocks noGrp="1"/>
          </p:cNvSpPr>
          <p:nvPr>
            <p:ph type="ctrTitle" hasCustomPrompt="1"/>
          </p:nvPr>
        </p:nvSpPr>
        <p:spPr>
          <a:xfrm>
            <a:off x="413068" y="404813"/>
            <a:ext cx="5194356" cy="905827"/>
          </a:xfrm>
        </p:spPr>
        <p:txBody>
          <a:bodyPr anchor="t"/>
          <a:lstStyle>
            <a:lvl1pPr algn="l">
              <a:defRPr sz="3200" b="1"/>
            </a:lvl1pPr>
          </a:lstStyle>
          <a:p>
            <a:r>
              <a:rPr lang="en-GB"/>
              <a:t>Headline</a:t>
            </a:r>
            <a:endParaRPr lang="en-US"/>
          </a:p>
        </p:txBody>
      </p:sp>
      <p:sp>
        <p:nvSpPr>
          <p:cNvPr id="3" name="Content Placeholder 9">
            <a:extLst>
              <a:ext uri="{FF2B5EF4-FFF2-40B4-BE49-F238E27FC236}">
                <a16:creationId xmlns:a16="http://schemas.microsoft.com/office/drawing/2014/main" id="{C51BAC42-A10A-1C7A-5D87-387BA5AD5785}"/>
              </a:ext>
            </a:extLst>
          </p:cNvPr>
          <p:cNvSpPr>
            <a:spLocks noGrp="1"/>
          </p:cNvSpPr>
          <p:nvPr>
            <p:ph sz="quarter" idx="10" hasCustomPrompt="1"/>
          </p:nvPr>
        </p:nvSpPr>
        <p:spPr>
          <a:xfrm>
            <a:off x="407988" y="1311275"/>
            <a:ext cx="5199436" cy="5141912"/>
          </a:xfrm>
        </p:spPr>
        <p:txBody>
          <a:bodyPr/>
          <a:lstStyle>
            <a:lvl1pPr marL="0" indent="0" algn="l">
              <a:buNone/>
              <a:defRPr sz="2000"/>
            </a:lvl1pPr>
            <a:lvl2pPr marL="800100" indent="-342900" algn="l">
              <a:buFont typeface="Arial" panose="020B0604020202020204" pitchFamily="34" charset="0"/>
              <a:buChar char="•"/>
              <a:defRPr/>
            </a:lvl2pPr>
            <a:lvl3pPr marL="914400" indent="0" algn="l">
              <a:buNone/>
              <a:defRPr/>
            </a:lvl3pPr>
            <a:lvl4pPr marL="1371600" indent="0" algn="l">
              <a:buNone/>
              <a:defRPr/>
            </a:lvl4pPr>
            <a:lvl5pPr marL="1828800" indent="0" algn="l">
              <a:buNone/>
              <a:defRPr/>
            </a:lvl5pPr>
          </a:lstStyle>
          <a:p>
            <a:pPr lvl="0"/>
            <a:r>
              <a:rPr lang="en-GB"/>
              <a:t>Click to add text</a:t>
            </a:r>
          </a:p>
        </p:txBody>
      </p:sp>
      <p:sp>
        <p:nvSpPr>
          <p:cNvPr id="9" name="Content Placeholder 11">
            <a:extLst>
              <a:ext uri="{FF2B5EF4-FFF2-40B4-BE49-F238E27FC236}">
                <a16:creationId xmlns:a16="http://schemas.microsoft.com/office/drawing/2014/main" id="{84E242E2-620F-9263-9DEB-52C9E06B4136}"/>
              </a:ext>
            </a:extLst>
          </p:cNvPr>
          <p:cNvSpPr>
            <a:spLocks noGrp="1"/>
          </p:cNvSpPr>
          <p:nvPr>
            <p:ph sz="quarter" idx="12" hasCustomPrompt="1"/>
          </p:nvPr>
        </p:nvSpPr>
        <p:spPr>
          <a:xfrm>
            <a:off x="6096000" y="404813"/>
            <a:ext cx="5235019" cy="6048374"/>
          </a:xfrm>
        </p:spPr>
        <p:txBody>
          <a:bodyPr tIns="251999"/>
          <a:lstStyle>
            <a:lvl1pPr marL="0" indent="0" algn="ctr">
              <a:buNone/>
              <a:defRPr sz="2000"/>
            </a:lvl1pPr>
          </a:lstStyle>
          <a:p>
            <a:pPr lvl="0"/>
            <a:r>
              <a:rPr lang="en-US"/>
              <a:t>Click to add content </a:t>
            </a:r>
          </a:p>
        </p:txBody>
      </p:sp>
    </p:spTree>
    <p:extLst>
      <p:ext uri="{BB962C8B-B14F-4D97-AF65-F5344CB8AC3E}">
        <p14:creationId xmlns:p14="http://schemas.microsoft.com/office/powerpoint/2010/main" val="2563748855"/>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Image 4">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246052" cy="1517491"/>
          </a:xfrm>
        </p:spPr>
        <p:txBody>
          <a:bodyPr anchor="t"/>
          <a:lstStyle>
            <a:lvl1pPr algn="l">
              <a:defRPr sz="4500" b="1"/>
            </a:lvl1pPr>
          </a:lstStyle>
          <a:p>
            <a:r>
              <a:rPr lang="en-GB"/>
              <a:t>Presentation </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24605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Presentation Subtitle </a:t>
            </a:r>
          </a:p>
        </p:txBody>
      </p:sp>
      <p:sp>
        <p:nvSpPr>
          <p:cNvPr id="8" name="Rectangle 7">
            <a:extLst>
              <a:ext uri="{FF2B5EF4-FFF2-40B4-BE49-F238E27FC236}">
                <a16:creationId xmlns:a16="http://schemas.microsoft.com/office/drawing/2014/main" id="{9685B8C6-026A-EEAD-6BE8-B8124D30B50B}"/>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61C4626B-9DFF-A6BB-68A4-C26A6EE606B0}"/>
              </a:ext>
            </a:extLst>
          </p:cNvPr>
          <p:cNvSpPr/>
          <p:nvPr userDrawn="1"/>
        </p:nvSpPr>
        <p:spPr>
          <a:xfrm>
            <a:off x="12076999"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5" name="Text Placeholder 9">
            <a:extLst>
              <a:ext uri="{FF2B5EF4-FFF2-40B4-BE49-F238E27FC236}">
                <a16:creationId xmlns:a16="http://schemas.microsoft.com/office/drawing/2014/main" id="{54FB1EB5-93D3-E48E-F47F-48476941B93C}"/>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pic>
        <p:nvPicPr>
          <p:cNvPr id="10" name="Picture 9">
            <a:extLst>
              <a:ext uri="{FF2B5EF4-FFF2-40B4-BE49-F238E27FC236}">
                <a16:creationId xmlns:a16="http://schemas.microsoft.com/office/drawing/2014/main" id="{11793659-1F51-443B-8C91-A8920CDEBF90}"/>
              </a:ext>
            </a:extLst>
          </p:cNvPr>
          <p:cNvPicPr>
            <a:picLocks noChangeAspect="1"/>
          </p:cNvPicPr>
          <p:nvPr userDrawn="1"/>
        </p:nvPicPr>
        <p:blipFill rotWithShape="1">
          <a:blip r:embed="rId2"/>
          <a:srcRect l="27761" r="6933"/>
          <a:stretch/>
        </p:blipFill>
        <p:spPr>
          <a:xfrm flipH="1">
            <a:off x="6138479" y="403583"/>
            <a:ext cx="5943600" cy="6055169"/>
          </a:xfrm>
          <a:prstGeom prst="rect">
            <a:avLst/>
          </a:prstGeom>
        </p:spPr>
      </p:pic>
    </p:spTree>
    <p:extLst>
      <p:ext uri="{BB962C8B-B14F-4D97-AF65-F5344CB8AC3E}">
        <p14:creationId xmlns:p14="http://schemas.microsoft.com/office/powerpoint/2010/main" val="29023047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ylon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68293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68293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048751" y="3419793"/>
            <a:ext cx="3024187" cy="3024187"/>
          </a:xfrm>
          <a:prstGeom prst="rect">
            <a:avLst/>
          </a:prstGeom>
        </p:spPr>
      </p:pic>
      <p:sp>
        <p:nvSpPr>
          <p:cNvPr id="5" name="Rectangle 4">
            <a:extLst>
              <a:ext uri="{FF2B5EF4-FFF2-40B4-BE49-F238E27FC236}">
                <a16:creationId xmlns:a16="http://schemas.microsoft.com/office/drawing/2014/main" id="{FBB05001-B66B-A50B-6A0C-D7677F1A6236}"/>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100AB8A1-123E-29EC-2DC7-B9D8A38BE4EC}"/>
              </a:ext>
            </a:extLst>
          </p:cNvPr>
          <p:cNvSpPr/>
          <p:nvPr userDrawn="1"/>
        </p:nvSpPr>
        <p:spPr>
          <a:xfrm>
            <a:off x="12076999"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Text Placeholder 9">
            <a:extLst>
              <a:ext uri="{FF2B5EF4-FFF2-40B4-BE49-F238E27FC236}">
                <a16:creationId xmlns:a16="http://schemas.microsoft.com/office/drawing/2014/main" id="{57B33696-877B-D21B-5349-54F5B0EDB134}"/>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15017878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Pylon &amp; Sustainabilit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68293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68293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048751" y="3419793"/>
            <a:ext cx="3024187" cy="3024187"/>
          </a:xfrm>
          <a:prstGeom prst="rect">
            <a:avLst/>
          </a:prstGeom>
        </p:spPr>
      </p:pic>
      <p:sp>
        <p:nvSpPr>
          <p:cNvPr id="5" name="Rectangle 4">
            <a:extLst>
              <a:ext uri="{FF2B5EF4-FFF2-40B4-BE49-F238E27FC236}">
                <a16:creationId xmlns:a16="http://schemas.microsoft.com/office/drawing/2014/main" id="{98AFDAF0-C0D3-E64C-E484-4AEC719BE9B4}"/>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967301AA-4D24-A7A1-128D-218BC812545E}"/>
              </a:ext>
            </a:extLst>
          </p:cNvPr>
          <p:cNvSpPr/>
          <p:nvPr userDrawn="1"/>
        </p:nvSpPr>
        <p:spPr>
          <a:xfrm>
            <a:off x="12076999"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10" name="Text Placeholder 9">
            <a:extLst>
              <a:ext uri="{FF2B5EF4-FFF2-40B4-BE49-F238E27FC236}">
                <a16:creationId xmlns:a16="http://schemas.microsoft.com/office/drawing/2014/main" id="{A650071C-7C37-2264-5869-E7BE9C0712F9}"/>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323929350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Wind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68293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68293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048751" y="3419793"/>
            <a:ext cx="3024187" cy="3024187"/>
          </a:xfrm>
          <a:prstGeom prst="rect">
            <a:avLst/>
          </a:prstGeom>
        </p:spPr>
      </p:pic>
      <p:sp>
        <p:nvSpPr>
          <p:cNvPr id="5" name="Rectangle 4">
            <a:extLst>
              <a:ext uri="{FF2B5EF4-FFF2-40B4-BE49-F238E27FC236}">
                <a16:creationId xmlns:a16="http://schemas.microsoft.com/office/drawing/2014/main" id="{FBB05001-B66B-A50B-6A0C-D7677F1A6236}"/>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4F6A1B1-36C3-13DB-999B-10463CF51209}"/>
              </a:ext>
            </a:extLst>
          </p:cNvPr>
          <p:cNvSpPr/>
          <p:nvPr userDrawn="1"/>
        </p:nvSpPr>
        <p:spPr>
          <a:xfrm>
            <a:off x="12076999"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Text Placeholder 9">
            <a:extLst>
              <a:ext uri="{FF2B5EF4-FFF2-40B4-BE49-F238E27FC236}">
                <a16:creationId xmlns:a16="http://schemas.microsoft.com/office/drawing/2014/main" id="{3F4F3946-EC15-2FD1-A874-194CE6491A9B}"/>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8698563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Sustainability &amp; Su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DB275E-B8A5-535F-C963-C78B0DEFB0E5}"/>
              </a:ext>
            </a:extLst>
          </p:cNvPr>
          <p:cNvSpPr>
            <a:spLocks noGrp="1"/>
          </p:cNvSpPr>
          <p:nvPr>
            <p:ph type="ctrTitle" hasCustomPrompt="1"/>
          </p:nvPr>
        </p:nvSpPr>
        <p:spPr>
          <a:xfrm>
            <a:off x="413068" y="1122363"/>
            <a:ext cx="5682932" cy="1517491"/>
          </a:xfrm>
        </p:spPr>
        <p:txBody>
          <a:bodyPr anchor="t"/>
          <a:lstStyle>
            <a:lvl1pPr algn="l">
              <a:defRPr sz="4500" b="1"/>
            </a:lvl1pPr>
          </a:lstStyle>
          <a:p>
            <a:r>
              <a:rPr lang="en-GB"/>
              <a:t>Presentation</a:t>
            </a:r>
            <a:br>
              <a:rPr lang="en-GB"/>
            </a:br>
            <a:r>
              <a:rPr lang="en-GB"/>
              <a:t>Title</a:t>
            </a:r>
            <a:endParaRPr lang="en-US"/>
          </a:p>
        </p:txBody>
      </p:sp>
      <p:sp>
        <p:nvSpPr>
          <p:cNvPr id="3" name="Subtitle 2">
            <a:extLst>
              <a:ext uri="{FF2B5EF4-FFF2-40B4-BE49-F238E27FC236}">
                <a16:creationId xmlns:a16="http://schemas.microsoft.com/office/drawing/2014/main" id="{65E71FCE-C788-30BF-0BF4-9862E839FD53}"/>
              </a:ext>
            </a:extLst>
          </p:cNvPr>
          <p:cNvSpPr>
            <a:spLocks noGrp="1"/>
          </p:cNvSpPr>
          <p:nvPr>
            <p:ph type="subTitle" idx="1" hasCustomPrompt="1"/>
          </p:nvPr>
        </p:nvSpPr>
        <p:spPr>
          <a:xfrm>
            <a:off x="407988" y="2642553"/>
            <a:ext cx="5682932" cy="1517491"/>
          </a:xfrm>
        </p:spPr>
        <p:txBody>
          <a:bodyPr/>
          <a:lstStyle>
            <a:lvl1pPr marL="0" indent="0" algn="l">
              <a:buNone/>
              <a:defRPr sz="3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Presentation Subtitle</a:t>
            </a:r>
            <a:endParaRPr lang="en-US"/>
          </a:p>
        </p:txBody>
      </p:sp>
      <p:pic>
        <p:nvPicPr>
          <p:cNvPr id="9" name="Picture 8">
            <a:extLst>
              <a:ext uri="{FF2B5EF4-FFF2-40B4-BE49-F238E27FC236}">
                <a16:creationId xmlns:a16="http://schemas.microsoft.com/office/drawing/2014/main" id="{8B710262-0A31-439B-FFC5-9592C6926693}"/>
              </a:ext>
            </a:extLst>
          </p:cNvPr>
          <p:cNvPicPr>
            <a:picLocks noChangeAspect="1"/>
          </p:cNvPicPr>
          <p:nvPr userDrawn="1"/>
        </p:nvPicPr>
        <p:blipFill>
          <a:blip r:embed="rId2"/>
          <a:srcRect/>
          <a:stretch/>
        </p:blipFill>
        <p:spPr>
          <a:xfrm>
            <a:off x="9048751" y="404812"/>
            <a:ext cx="3024187" cy="3024187"/>
          </a:xfrm>
          <a:prstGeom prst="rect">
            <a:avLst/>
          </a:prstGeom>
        </p:spPr>
      </p:pic>
      <p:pic>
        <p:nvPicPr>
          <p:cNvPr id="11" name="Picture 10">
            <a:extLst>
              <a:ext uri="{FF2B5EF4-FFF2-40B4-BE49-F238E27FC236}">
                <a16:creationId xmlns:a16="http://schemas.microsoft.com/office/drawing/2014/main" id="{64A70538-1FB8-05F6-53DA-A2F4DC2A2384}"/>
              </a:ext>
            </a:extLst>
          </p:cNvPr>
          <p:cNvPicPr>
            <a:picLocks noChangeAspect="1"/>
          </p:cNvPicPr>
          <p:nvPr userDrawn="1"/>
        </p:nvPicPr>
        <p:blipFill>
          <a:blip r:embed="rId3"/>
          <a:srcRect/>
          <a:stretch/>
        </p:blipFill>
        <p:spPr>
          <a:xfrm>
            <a:off x="9048751" y="3419793"/>
            <a:ext cx="3024187" cy="3024187"/>
          </a:xfrm>
          <a:prstGeom prst="rect">
            <a:avLst/>
          </a:prstGeom>
        </p:spPr>
      </p:pic>
      <p:sp>
        <p:nvSpPr>
          <p:cNvPr id="5" name="Rectangle 4">
            <a:extLst>
              <a:ext uri="{FF2B5EF4-FFF2-40B4-BE49-F238E27FC236}">
                <a16:creationId xmlns:a16="http://schemas.microsoft.com/office/drawing/2014/main" id="{FBB05001-B66B-A50B-6A0C-D7677F1A6236}"/>
              </a:ext>
            </a:extLst>
          </p:cNvPr>
          <p:cNvSpPr/>
          <p:nvPr userDrawn="1"/>
        </p:nvSpPr>
        <p:spPr>
          <a:xfrm>
            <a:off x="12076999" y="3429000"/>
            <a:ext cx="115001" cy="30241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B4F6A1B1-36C3-13DB-999B-10463CF51209}"/>
              </a:ext>
            </a:extLst>
          </p:cNvPr>
          <p:cNvSpPr/>
          <p:nvPr userDrawn="1"/>
        </p:nvSpPr>
        <p:spPr>
          <a:xfrm>
            <a:off x="12076999" y="403583"/>
            <a:ext cx="115001" cy="302418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sp>
        <p:nvSpPr>
          <p:cNvPr id="8" name="Text Placeholder 9">
            <a:extLst>
              <a:ext uri="{FF2B5EF4-FFF2-40B4-BE49-F238E27FC236}">
                <a16:creationId xmlns:a16="http://schemas.microsoft.com/office/drawing/2014/main" id="{3F4F3946-EC15-2FD1-A874-194CE6491A9B}"/>
              </a:ext>
            </a:extLst>
          </p:cNvPr>
          <p:cNvSpPr>
            <a:spLocks noGrp="1"/>
          </p:cNvSpPr>
          <p:nvPr>
            <p:ph type="body" sz="quarter" idx="10" hasCustomPrompt="1"/>
          </p:nvPr>
        </p:nvSpPr>
        <p:spPr>
          <a:xfrm>
            <a:off x="407988" y="404813"/>
            <a:ext cx="2203450" cy="347027"/>
          </a:xfrm>
        </p:spPr>
        <p:txBody>
          <a:bodyPr anchor="t" anchorCtr="0"/>
          <a:lstStyle>
            <a:lvl1pPr marL="0" indent="0">
              <a:buNone/>
              <a:defRPr sz="1500">
                <a:solidFill>
                  <a:schemeClr val="bg2"/>
                </a:solidFill>
              </a:defRPr>
            </a:lvl1pPr>
            <a:lvl2pPr marL="457200" indent="0" algn="l">
              <a:buFont typeface="Arial" panose="020B0604020202020204" pitchFamily="34" charset="0"/>
              <a:buNone/>
              <a:defRPr sz="1500">
                <a:solidFill>
                  <a:schemeClr val="bg2"/>
                </a:solidFill>
              </a:defRPr>
            </a:lvl2pPr>
          </a:lstStyle>
          <a:p>
            <a:pPr lvl="0"/>
            <a:r>
              <a:rPr lang="en-US"/>
              <a:t>DD/MM/YYYY</a:t>
            </a:r>
          </a:p>
        </p:txBody>
      </p:sp>
    </p:spTree>
    <p:extLst>
      <p:ext uri="{BB962C8B-B14F-4D97-AF65-F5344CB8AC3E}">
        <p14:creationId xmlns:p14="http://schemas.microsoft.com/office/powerpoint/2010/main" val="13752638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slideLayout" Target="../slideLayouts/slideLayout13.xml"/><Relationship Id="rId1" Type="http://schemas.openxmlformats.org/officeDocument/2006/relationships/slideLayout" Target="../slideLayouts/slideLayout12.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theme" Target="../theme/theme3.xml"/><Relationship Id="rId1" Type="http://schemas.openxmlformats.org/officeDocument/2006/relationships/slideLayout" Target="../slideLayouts/slideLayout1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image" Target="../media/image1.png"/><Relationship Id="rId2" Type="http://schemas.openxmlformats.org/officeDocument/2006/relationships/slideLayout" Target="../slideLayouts/slideLayout17.xml"/><Relationship Id="rId16" Type="http://schemas.openxmlformats.org/officeDocument/2006/relationships/theme" Target="../theme/theme4.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33.xml"/><Relationship Id="rId7" Type="http://schemas.openxmlformats.org/officeDocument/2006/relationships/slideLayout" Target="../slideLayouts/slideLayout37.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9" Type="http://schemas.openxmlformats.org/officeDocument/2006/relationships/image" Target="../media/image17.png"/></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40.xml"/><Relationship Id="rId2" Type="http://schemas.openxmlformats.org/officeDocument/2006/relationships/slideLayout" Target="../slideLayouts/slideLayout39.xml"/><Relationship Id="rId1" Type="http://schemas.openxmlformats.org/officeDocument/2006/relationships/slideLayout" Target="../slideLayouts/slideLayout38.xml"/><Relationship Id="rId4" Type="http://schemas.openxmlformats.org/officeDocument/2006/relationships/theme" Target="../theme/theme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US"/>
              <a:t>Click to edit Master title style</a:t>
            </a:r>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7" name="Picture 6" descr="Logo, icon&#10;&#10;Description automatically generated">
            <a:extLst>
              <a:ext uri="{FF2B5EF4-FFF2-40B4-BE49-F238E27FC236}">
                <a16:creationId xmlns:a16="http://schemas.microsoft.com/office/drawing/2014/main" id="{D4AC1FFF-81D4-E5D6-B4D2-FCA220019C06}"/>
              </a:ext>
            </a:extLst>
          </p:cNvPr>
          <p:cNvPicPr>
            <a:picLocks noChangeAspect="1"/>
          </p:cNvPicPr>
          <p:nvPr userDrawn="1"/>
        </p:nvPicPr>
        <p:blipFill>
          <a:blip r:embed="rId13"/>
          <a:stretch>
            <a:fillRect/>
          </a:stretch>
        </p:blipFill>
        <p:spPr>
          <a:xfrm>
            <a:off x="407988" y="5902700"/>
            <a:ext cx="1380171" cy="550488"/>
          </a:xfrm>
          <a:prstGeom prst="rect">
            <a:avLst/>
          </a:prstGeom>
        </p:spPr>
      </p:pic>
    </p:spTree>
    <p:extLst>
      <p:ext uri="{BB962C8B-B14F-4D97-AF65-F5344CB8AC3E}">
        <p14:creationId xmlns:p14="http://schemas.microsoft.com/office/powerpoint/2010/main" val="1001138316"/>
      </p:ext>
    </p:extLst>
  </p:cSld>
  <p:clrMap bg1="lt1" tx1="dk1" bg2="lt2" tx2="dk2" accent1="accent1" accent2="accent2" accent3="accent3" accent4="accent4" accent5="accent5" accent6="accent6" hlink="hlink" folHlink="folHlink"/>
  <p:sldLayoutIdLst>
    <p:sldLayoutId id="2147483659" r:id="rId1"/>
    <p:sldLayoutId id="2147483668" r:id="rId2"/>
    <p:sldLayoutId id="2147483669" r:id="rId3"/>
    <p:sldLayoutId id="2147483670" r:id="rId4"/>
    <p:sldLayoutId id="2147483729" r:id="rId5"/>
    <p:sldLayoutId id="2147483672" r:id="rId6"/>
    <p:sldLayoutId id="2147483719" r:id="rId7"/>
    <p:sldLayoutId id="2147483709" r:id="rId8"/>
    <p:sldLayoutId id="2147483718" r:id="rId9"/>
    <p:sldLayoutId id="2147483671" r:id="rId10"/>
    <p:sldLayoutId id="2147483724" r:id="rId11"/>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845314113"/>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4168B23-2AEB-BE35-1FC9-BEC5587B87C7}"/>
              </a:ext>
            </a:extLst>
          </p:cNvPr>
          <p:cNvSpPr/>
          <p:nvPr userDrawn="1"/>
        </p:nvSpPr>
        <p:spPr>
          <a:xfrm>
            <a:off x="0" y="0"/>
            <a:ext cx="12192000" cy="6858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Rectangle 7">
            <a:extLst>
              <a:ext uri="{FF2B5EF4-FFF2-40B4-BE49-F238E27FC236}">
                <a16:creationId xmlns:a16="http://schemas.microsoft.com/office/drawing/2014/main" id="{7460EB46-3C45-B3CB-D8C6-F988F0E09C7E}"/>
              </a:ext>
            </a:extLst>
          </p:cNvPr>
          <p:cNvSpPr/>
          <p:nvPr userDrawn="1"/>
        </p:nvSpPr>
        <p:spPr>
          <a:xfrm>
            <a:off x="12076998" y="3429000"/>
            <a:ext cx="115001" cy="30241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CDFE882B-AF19-75E7-64F2-464770885050}"/>
              </a:ext>
            </a:extLst>
          </p:cNvPr>
          <p:cNvSpPr/>
          <p:nvPr userDrawn="1"/>
        </p:nvSpPr>
        <p:spPr>
          <a:xfrm>
            <a:off x="12076998" y="403583"/>
            <a:ext cx="115001" cy="302418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4"/>
              </a:solidFill>
            </a:endParaRPr>
          </a:p>
        </p:txBody>
      </p:sp>
      <p:pic>
        <p:nvPicPr>
          <p:cNvPr id="4" name="Picture 3" descr="A black and white image of a person's face&#10;&#10;Description automatically generated with medium confidence">
            <a:extLst>
              <a:ext uri="{FF2B5EF4-FFF2-40B4-BE49-F238E27FC236}">
                <a16:creationId xmlns:a16="http://schemas.microsoft.com/office/drawing/2014/main" id="{32E31800-70AA-35A3-32EF-072BE9BBE7F2}"/>
              </a:ext>
            </a:extLst>
          </p:cNvPr>
          <p:cNvPicPr>
            <a:picLocks noChangeAspect="1"/>
          </p:cNvPicPr>
          <p:nvPr userDrawn="1"/>
        </p:nvPicPr>
        <p:blipFill>
          <a:blip r:embed="rId3"/>
          <a:stretch>
            <a:fillRect/>
          </a:stretch>
        </p:blipFill>
        <p:spPr>
          <a:xfrm>
            <a:off x="407988" y="5902700"/>
            <a:ext cx="1380171" cy="550488"/>
          </a:xfrm>
          <a:prstGeom prst="rect">
            <a:avLst/>
          </a:prstGeom>
        </p:spPr>
      </p:pic>
    </p:spTree>
    <p:extLst>
      <p:ext uri="{BB962C8B-B14F-4D97-AF65-F5344CB8AC3E}">
        <p14:creationId xmlns:p14="http://schemas.microsoft.com/office/powerpoint/2010/main" val="4261905593"/>
      </p:ext>
    </p:extLst>
  </p:cSld>
  <p:clrMap bg1="lt1" tx1="dk1" bg2="lt2" tx2="dk2" accent1="accent1" accent2="accent2" accent3="accent3" accent4="accent4" accent5="accent5" accent6="accent6" hlink="hlink" folHlink="folHlink"/>
  <p:sldLayoutIdLst>
    <p:sldLayoutId id="2147483717" r:id="rId1"/>
  </p:sldLayoutIdLst>
  <p:hf hdr="0" ftr="0" dt="0"/>
  <p:txStyles>
    <p:titleStyle>
      <a:lvl1pPr algn="l" defTabSz="914400" rtl="0" eaLnBrk="1" latinLnBrk="0" hangingPunct="1">
        <a:lnSpc>
          <a:spcPct val="90000"/>
        </a:lnSpc>
        <a:spcBef>
          <a:spcPct val="0"/>
        </a:spcBef>
        <a:buNone/>
        <a:defRPr sz="4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7" name="Picture 6" descr="Logo, icon&#10;&#10;Description automatically generated">
            <a:extLst>
              <a:ext uri="{FF2B5EF4-FFF2-40B4-BE49-F238E27FC236}">
                <a16:creationId xmlns:a16="http://schemas.microsoft.com/office/drawing/2014/main" id="{D4AC1FFF-81D4-E5D6-B4D2-FCA220019C06}"/>
              </a:ext>
            </a:extLst>
          </p:cNvPr>
          <p:cNvPicPr>
            <a:picLocks noChangeAspect="1"/>
          </p:cNvPicPr>
          <p:nvPr userDrawn="1"/>
        </p:nvPicPr>
        <p:blipFill>
          <a:blip r:embed="rId17"/>
          <a:stretch>
            <a:fillRect/>
          </a:stretch>
        </p:blipFill>
        <p:spPr>
          <a:xfrm>
            <a:off x="407988" y="6048585"/>
            <a:ext cx="1014411" cy="404603"/>
          </a:xfrm>
          <a:prstGeom prst="rect">
            <a:avLst/>
          </a:prstGeom>
        </p:spPr>
      </p:pic>
      <p:sp>
        <p:nvSpPr>
          <p:cNvPr id="4" name="Slide Number Placeholder 3">
            <a:extLst>
              <a:ext uri="{FF2B5EF4-FFF2-40B4-BE49-F238E27FC236}">
                <a16:creationId xmlns:a16="http://schemas.microsoft.com/office/drawing/2014/main" id="{C09E6D66-ADEF-D9DD-CD26-D57CF580F2A4}"/>
              </a:ext>
            </a:extLst>
          </p:cNvPr>
          <p:cNvSpPr>
            <a:spLocks noGrp="1"/>
          </p:cNvSpPr>
          <p:nvPr>
            <p:ph type="sldNum" sz="quarter" idx="4"/>
          </p:nvPr>
        </p:nvSpPr>
        <p:spPr>
          <a:xfrm>
            <a:off x="11331018" y="6048585"/>
            <a:ext cx="452993" cy="404603"/>
          </a:xfrm>
          <a:prstGeom prst="rect">
            <a:avLst/>
          </a:prstGeom>
        </p:spPr>
        <p:txBody>
          <a:bodyPr vert="horz" lIns="0" tIns="0" rIns="0" bIns="0" rtlCol="0" anchor="b"/>
          <a:lstStyle>
            <a:lvl1pPr algn="r">
              <a:defRPr sz="1300">
                <a:solidFill>
                  <a:schemeClr val="tx2"/>
                </a:solidFill>
              </a:defRPr>
            </a:lvl1pPr>
          </a:lstStyle>
          <a:p>
            <a:fld id="{B6ED98BD-9FE7-5144-8ABD-845F1AC4694B}" type="slidenum">
              <a:rPr lang="en-US" smtClean="0"/>
              <a:pPr/>
              <a:t>‹#›</a:t>
            </a:fld>
            <a:endParaRPr lang="en-US"/>
          </a:p>
        </p:txBody>
      </p:sp>
    </p:spTree>
    <p:extLst>
      <p:ext uri="{BB962C8B-B14F-4D97-AF65-F5344CB8AC3E}">
        <p14:creationId xmlns:p14="http://schemas.microsoft.com/office/powerpoint/2010/main" val="2228958103"/>
      </p:ext>
    </p:extLst>
  </p:cSld>
  <p:clrMap bg1="lt1" tx1="dk1" bg2="lt2" tx2="dk2" accent1="accent1" accent2="accent2" accent3="accent3" accent4="accent4" accent5="accent5" accent6="accent6" hlink="hlink" folHlink="folHlink"/>
  <p:sldLayoutIdLst>
    <p:sldLayoutId id="2147483674" r:id="rId1"/>
    <p:sldLayoutId id="2147483690" r:id="rId2"/>
    <p:sldLayoutId id="2147483707" r:id="rId3"/>
    <p:sldLayoutId id="2147483708" r:id="rId4"/>
    <p:sldLayoutId id="2147483720" r:id="rId5"/>
    <p:sldLayoutId id="2147483721" r:id="rId6"/>
    <p:sldLayoutId id="2147483692" r:id="rId7"/>
    <p:sldLayoutId id="2147483723" r:id="rId8"/>
    <p:sldLayoutId id="2147483722" r:id="rId9"/>
    <p:sldLayoutId id="2147483691" r:id="rId10"/>
    <p:sldLayoutId id="2147483693" r:id="rId11"/>
    <p:sldLayoutId id="2147483697" r:id="rId12"/>
    <p:sldLayoutId id="2147483694" r:id="rId13"/>
    <p:sldLayoutId id="2147483696" r:id="rId14"/>
    <p:sldLayoutId id="2147483730" r:id="rId15"/>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guide id="6" pos="7423" userDrawn="1">
          <p15:clr>
            <a:srgbClr val="A4A3A4"/>
          </p15:clr>
        </p15:guide>
      </p15:sldGuideLst>
    </p:ext>
  </p:extLst>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4168B23-2AEB-BE35-1FC9-BEC5587B87C7}"/>
              </a:ext>
            </a:extLst>
          </p:cNvPr>
          <p:cNvSpPr/>
          <p:nvPr userDrawn="1"/>
        </p:nvSpPr>
        <p:spPr>
          <a:xfrm>
            <a:off x="0" y="0"/>
            <a:ext cx="12192000" cy="6858000"/>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pic>
        <p:nvPicPr>
          <p:cNvPr id="6" name="Picture 5" descr="A black and white image of a person's face&#10;&#10;Description automatically generated with medium confidence">
            <a:extLst>
              <a:ext uri="{FF2B5EF4-FFF2-40B4-BE49-F238E27FC236}">
                <a16:creationId xmlns:a16="http://schemas.microsoft.com/office/drawing/2014/main" id="{2F3F8025-F777-7985-372D-3F70C4982E21}"/>
              </a:ext>
            </a:extLst>
          </p:cNvPr>
          <p:cNvPicPr>
            <a:picLocks noChangeAspect="1"/>
          </p:cNvPicPr>
          <p:nvPr userDrawn="1"/>
        </p:nvPicPr>
        <p:blipFill>
          <a:blip r:embed="rId9"/>
          <a:stretch>
            <a:fillRect/>
          </a:stretch>
        </p:blipFill>
        <p:spPr>
          <a:xfrm>
            <a:off x="407989" y="6048584"/>
            <a:ext cx="1014414" cy="404604"/>
          </a:xfrm>
          <a:prstGeom prst="rect">
            <a:avLst/>
          </a:prstGeom>
        </p:spPr>
      </p:pic>
      <p:sp>
        <p:nvSpPr>
          <p:cNvPr id="12" name="Slide Number Placeholder 3">
            <a:extLst>
              <a:ext uri="{FF2B5EF4-FFF2-40B4-BE49-F238E27FC236}">
                <a16:creationId xmlns:a16="http://schemas.microsoft.com/office/drawing/2014/main" id="{868B3928-BF83-76EF-C317-932262955931}"/>
              </a:ext>
            </a:extLst>
          </p:cNvPr>
          <p:cNvSpPr>
            <a:spLocks noGrp="1"/>
          </p:cNvSpPr>
          <p:nvPr>
            <p:ph type="sldNum" sz="quarter" idx="4"/>
          </p:nvPr>
        </p:nvSpPr>
        <p:spPr>
          <a:xfrm>
            <a:off x="11331018" y="6048585"/>
            <a:ext cx="452993" cy="404603"/>
          </a:xfrm>
          <a:prstGeom prst="rect">
            <a:avLst/>
          </a:prstGeom>
        </p:spPr>
        <p:txBody>
          <a:bodyPr vert="horz" lIns="0" tIns="0" rIns="0" bIns="0" rtlCol="0" anchor="b"/>
          <a:lstStyle>
            <a:lvl1pPr algn="r">
              <a:defRPr sz="1300">
                <a:solidFill>
                  <a:schemeClr val="bg1"/>
                </a:solidFill>
              </a:defRPr>
            </a:lvl1pPr>
          </a:lstStyle>
          <a:p>
            <a:fld id="{B6ED98BD-9FE7-5144-8ABD-845F1AC4694B}" type="slidenum">
              <a:rPr lang="en-US" smtClean="0"/>
              <a:pPr/>
              <a:t>‹#›</a:t>
            </a:fld>
            <a:endParaRPr lang="en-US"/>
          </a:p>
        </p:txBody>
      </p:sp>
    </p:spTree>
    <p:extLst>
      <p:ext uri="{BB962C8B-B14F-4D97-AF65-F5344CB8AC3E}">
        <p14:creationId xmlns:p14="http://schemas.microsoft.com/office/powerpoint/2010/main" val="1743250597"/>
      </p:ext>
    </p:extLst>
  </p:cSld>
  <p:clrMap bg1="lt1" tx1="dk1" bg2="lt2" tx2="dk2" accent1="accent1" accent2="accent2" accent3="accent3" accent4="accent4" accent5="accent5" accent6="accent6" hlink="hlink" folHlink="folHlink"/>
  <p:sldLayoutIdLst>
    <p:sldLayoutId id="2147483699" r:id="rId1"/>
    <p:sldLayoutId id="2147483703" r:id="rId2"/>
    <p:sldLayoutId id="2147483704" r:id="rId3"/>
    <p:sldLayoutId id="2147483725" r:id="rId4"/>
    <p:sldLayoutId id="2147483726" r:id="rId5"/>
    <p:sldLayoutId id="2147483727" r:id="rId6"/>
    <p:sldLayoutId id="2147483728" r:id="rId7"/>
  </p:sldLayoutIdLst>
  <p:hf hdr="0" ftr="0" dt="0"/>
  <p:txStyles>
    <p:titleStyle>
      <a:lvl1pPr algn="l" defTabSz="914400" rtl="0" eaLnBrk="1" latinLnBrk="0" hangingPunct="1">
        <a:lnSpc>
          <a:spcPct val="90000"/>
        </a:lnSpc>
        <a:spcBef>
          <a:spcPct val="0"/>
        </a:spcBef>
        <a:buNone/>
        <a:defRPr sz="32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B018CE-FD64-B6E3-5A5A-E9021962EA4A}"/>
              </a:ext>
            </a:extLst>
          </p:cNvPr>
          <p:cNvSpPr>
            <a:spLocks noGrp="1"/>
          </p:cNvSpPr>
          <p:nvPr>
            <p:ph type="title"/>
          </p:nvPr>
        </p:nvSpPr>
        <p:spPr>
          <a:xfrm>
            <a:off x="413068" y="909637"/>
            <a:ext cx="10515600" cy="1325563"/>
          </a:xfrm>
          <a:prstGeom prst="rect">
            <a:avLst/>
          </a:prstGeom>
        </p:spPr>
        <p:txBody>
          <a:bodyPr vert="horz" lIns="0" tIns="0" rIns="0" bIns="0" rtlCol="0" anchor="t" anchorCtr="0">
            <a:no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69E3DD07-A831-DCE9-AD87-D3AC8A409880}"/>
              </a:ext>
            </a:extLst>
          </p:cNvPr>
          <p:cNvSpPr>
            <a:spLocks noGrp="1"/>
          </p:cNvSpPr>
          <p:nvPr>
            <p:ph type="body" idx="1"/>
          </p:nvPr>
        </p:nvSpPr>
        <p:spPr>
          <a:xfrm>
            <a:off x="413068" y="2235201"/>
            <a:ext cx="10515600" cy="3556000"/>
          </a:xfrm>
          <a:prstGeom prst="rect">
            <a:avLst/>
          </a:prstGeom>
        </p:spPr>
        <p:txBody>
          <a:bodyPr vert="horz" lIns="0" tIns="0" rIns="0" bIns="0" rtlCol="0" anchor="t" anchorCtr="0">
            <a:no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Slide Number Placeholder 3">
            <a:extLst>
              <a:ext uri="{FF2B5EF4-FFF2-40B4-BE49-F238E27FC236}">
                <a16:creationId xmlns:a16="http://schemas.microsoft.com/office/drawing/2014/main" id="{55AFB9FF-B5DF-2B5F-C7A5-A5C85601C964}"/>
              </a:ext>
            </a:extLst>
          </p:cNvPr>
          <p:cNvSpPr>
            <a:spLocks noGrp="1"/>
          </p:cNvSpPr>
          <p:nvPr>
            <p:ph type="sldNum" sz="quarter" idx="4"/>
          </p:nvPr>
        </p:nvSpPr>
        <p:spPr>
          <a:xfrm>
            <a:off x="11331019" y="6048585"/>
            <a:ext cx="452992" cy="404603"/>
          </a:xfrm>
          <a:prstGeom prst="rect">
            <a:avLst/>
          </a:prstGeom>
        </p:spPr>
        <p:txBody>
          <a:bodyPr vert="horz" lIns="0" tIns="0" rIns="0" bIns="0" rtlCol="0" anchor="b"/>
          <a:lstStyle>
            <a:lvl1pPr algn="r">
              <a:defRPr sz="1300">
                <a:solidFill>
                  <a:schemeClr val="tx2"/>
                </a:solidFill>
              </a:defRPr>
            </a:lvl1pPr>
          </a:lstStyle>
          <a:p>
            <a:fld id="{B6ED98BD-9FE7-5144-8ABD-845F1AC4694B}" type="slidenum">
              <a:rPr lang="en-US" smtClean="0"/>
              <a:pPr/>
              <a:t>‹#›</a:t>
            </a:fld>
            <a:endParaRPr lang="en-US"/>
          </a:p>
        </p:txBody>
      </p:sp>
    </p:spTree>
    <p:extLst>
      <p:ext uri="{BB962C8B-B14F-4D97-AF65-F5344CB8AC3E}">
        <p14:creationId xmlns:p14="http://schemas.microsoft.com/office/powerpoint/2010/main" val="1703813588"/>
      </p:ext>
    </p:extLst>
  </p:cSld>
  <p:clrMap bg1="lt1" tx1="dk1" bg2="lt2" tx2="dk2" accent1="accent1" accent2="accent2" accent3="accent3" accent4="accent4" accent5="accent5" accent6="accent6" hlink="hlink" folHlink="folHlink"/>
  <p:sldLayoutIdLst>
    <p:sldLayoutId id="2147483706" r:id="rId1"/>
    <p:sldLayoutId id="2147483714" r:id="rId2"/>
    <p:sldLayoutId id="2147483715" r:id="rId3"/>
  </p:sldLayoutIdLst>
  <p:hf hdr="0" ftr="0" dt="0"/>
  <p:txStyles>
    <p:titleStyle>
      <a:lvl1pPr algn="l" defTabSz="914400" rtl="0" eaLnBrk="1" latinLnBrk="0" hangingPunct="1">
        <a:lnSpc>
          <a:spcPct val="90000"/>
        </a:lnSpc>
        <a:spcBef>
          <a:spcPct val="0"/>
        </a:spcBef>
        <a:buNone/>
        <a:defRPr sz="4400" kern="1200">
          <a:solidFill>
            <a:schemeClr val="tx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57" userDrawn="1">
          <p15:clr>
            <a:srgbClr val="A4A3A4"/>
          </p15:clr>
        </p15:guide>
        <p15:guide id="2" pos="7605" userDrawn="1">
          <p15:clr>
            <a:srgbClr val="A4A3A4"/>
          </p15:clr>
        </p15:guide>
        <p15:guide id="3" orient="horz" pos="255" userDrawn="1">
          <p15:clr>
            <a:srgbClr val="A4A3A4"/>
          </p15:clr>
        </p15:guide>
        <p15:guide id="4" orient="horz" pos="4065" userDrawn="1">
          <p15:clr>
            <a:srgbClr val="A4A3A4"/>
          </p15:clr>
        </p15:guide>
        <p15:guide id="5" pos="3840" userDrawn="1">
          <p15:clr>
            <a:srgbClr val="A4A3A4"/>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5.xml"/></Relationships>
</file>

<file path=ppt/slides/_rels/slide2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1.xml.rels><?xml version="1.0" encoding="UTF-8" standalone="yes"?>
<Relationships xmlns="http://schemas.openxmlformats.org/package/2006/relationships"><Relationship Id="rId3" Type="http://schemas.openxmlformats.org/officeDocument/2006/relationships/hyperlink" Target="https://www.eirgrid.ie/grid-code-modifications" TargetMode="External"/><Relationship Id="rId2" Type="http://schemas.openxmlformats.org/officeDocument/2006/relationships/notesSlide" Target="../notesSlides/notesSlide4.xml"/><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1DEB1AC-6460-415A-A68B-1AF4FFDB2EC6}"/>
              </a:ext>
            </a:extLst>
          </p:cNvPr>
          <p:cNvSpPr>
            <a:spLocks noGrp="1"/>
          </p:cNvSpPr>
          <p:nvPr>
            <p:ph type="ctrTitle"/>
          </p:nvPr>
        </p:nvSpPr>
        <p:spPr>
          <a:xfrm>
            <a:off x="212856" y="2098919"/>
            <a:ext cx="6059450" cy="1517491"/>
          </a:xfrm>
        </p:spPr>
        <p:txBody>
          <a:bodyPr/>
          <a:lstStyle/>
          <a:p>
            <a:r>
              <a:rPr lang="en-IE"/>
              <a:t>EirGrid GCRP Meeting</a:t>
            </a:r>
          </a:p>
        </p:txBody>
      </p:sp>
      <p:sp>
        <p:nvSpPr>
          <p:cNvPr id="6" name="Subtitle 5">
            <a:extLst>
              <a:ext uri="{FF2B5EF4-FFF2-40B4-BE49-F238E27FC236}">
                <a16:creationId xmlns:a16="http://schemas.microsoft.com/office/drawing/2014/main" id="{CA680E32-C521-4FFB-8390-BD323E757DC8}"/>
              </a:ext>
            </a:extLst>
          </p:cNvPr>
          <p:cNvSpPr>
            <a:spLocks noGrp="1"/>
          </p:cNvSpPr>
          <p:nvPr>
            <p:ph type="subTitle" idx="1"/>
          </p:nvPr>
        </p:nvSpPr>
        <p:spPr>
          <a:xfrm>
            <a:off x="207775" y="3619109"/>
            <a:ext cx="5246053" cy="1517491"/>
          </a:xfrm>
        </p:spPr>
        <p:txBody>
          <a:bodyPr/>
          <a:lstStyle/>
          <a:p>
            <a:r>
              <a:rPr lang="en-IE">
                <a:solidFill>
                  <a:schemeClr val="accent4"/>
                </a:solidFill>
              </a:rPr>
              <a:t>25 September 2025</a:t>
            </a:r>
          </a:p>
        </p:txBody>
      </p:sp>
      <p:sp>
        <p:nvSpPr>
          <p:cNvPr id="3" name="Text Placeholder 2">
            <a:extLst>
              <a:ext uri="{FF2B5EF4-FFF2-40B4-BE49-F238E27FC236}">
                <a16:creationId xmlns:a16="http://schemas.microsoft.com/office/drawing/2014/main" id="{6E501C84-D144-F6FB-D780-75B4B352FCA6}"/>
              </a:ext>
            </a:extLst>
          </p:cNvPr>
          <p:cNvSpPr>
            <a:spLocks noGrp="1"/>
          </p:cNvSpPr>
          <p:nvPr>
            <p:ph type="body" sz="quarter" idx="10"/>
          </p:nvPr>
        </p:nvSpPr>
        <p:spPr/>
        <p:txBody>
          <a:bodyPr/>
          <a:lstStyle/>
          <a:p>
            <a:r>
              <a:rPr lang="en-IE">
                <a:solidFill>
                  <a:schemeClr val="accent4"/>
                </a:solidFill>
              </a:rPr>
              <a:t>25/09/2025</a:t>
            </a:r>
          </a:p>
        </p:txBody>
      </p:sp>
      <p:sp>
        <p:nvSpPr>
          <p:cNvPr id="8" name="Slide Number Placeholder 2">
            <a:extLst>
              <a:ext uri="{FF2B5EF4-FFF2-40B4-BE49-F238E27FC236}">
                <a16:creationId xmlns:a16="http://schemas.microsoft.com/office/drawing/2014/main" id="{2EE6ABF5-59E6-4A26-3CCB-BAE94DAAD1EC}"/>
              </a:ext>
            </a:extLst>
          </p:cNvPr>
          <p:cNvSpPr txBox="1">
            <a:spLocks/>
          </p:cNvSpPr>
          <p:nvPr/>
        </p:nvSpPr>
        <p:spPr>
          <a:xfrm>
            <a:off x="11382389" y="6315713"/>
            <a:ext cx="452993" cy="404603"/>
          </a:xfrm>
          <a:prstGeom prst="rect">
            <a:avLst/>
          </a:prstGeom>
        </p:spPr>
        <p:txBody>
          <a:bodyPr vert="horz" lIns="0" tIns="0" rIns="0" bIns="0" rtlCol="0" anchor="b"/>
          <a:lstStyle>
            <a:defPPr>
              <a:defRPr lang="en-US"/>
            </a:defPPr>
            <a:lvl1pPr marL="0" algn="r" defTabSz="914400" rtl="0" eaLnBrk="1" latinLnBrk="0" hangingPunct="1">
              <a:defRPr sz="13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300" b="0" i="0" u="none" strike="noStrike" kern="1200" cap="none" spc="0" normalizeH="0" baseline="0" noProof="0">
                <a:ln>
                  <a:noFill/>
                </a:ln>
                <a:solidFill>
                  <a:srgbClr val="006768"/>
                </a:solidFill>
                <a:effectLst/>
                <a:uLnTx/>
                <a:uFillTx/>
                <a:latin typeface="Trebuchet MS" panose="020B0603020202020204"/>
                <a:ea typeface="+mn-ea"/>
                <a:cs typeface="+mn-cs"/>
              </a:rPr>
              <a:t>1</a:t>
            </a:r>
          </a:p>
        </p:txBody>
      </p:sp>
    </p:spTree>
    <p:extLst>
      <p:ext uri="{BB962C8B-B14F-4D97-AF65-F5344CB8AC3E}">
        <p14:creationId xmlns:p14="http://schemas.microsoft.com/office/powerpoint/2010/main" val="27079277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34C5A5-54D0-95AE-4FB2-2960780D25E4}"/>
              </a:ext>
            </a:extLst>
          </p:cNvPr>
          <p:cNvSpPr>
            <a:spLocks noGrp="1"/>
          </p:cNvSpPr>
          <p:nvPr>
            <p:ph type="ctrTitle"/>
          </p:nvPr>
        </p:nvSpPr>
        <p:spPr>
          <a:xfrm>
            <a:off x="407988" y="405448"/>
            <a:ext cx="8238172" cy="905827"/>
          </a:xfrm>
        </p:spPr>
        <p:txBody>
          <a:bodyPr/>
          <a:lstStyle/>
          <a:p>
            <a:r>
              <a:rPr lang="en-IE"/>
              <a:t>PPM1.5.3.7</a:t>
            </a:r>
          </a:p>
        </p:txBody>
      </p:sp>
      <p:sp>
        <p:nvSpPr>
          <p:cNvPr id="4" name="Slide Number Placeholder 3">
            <a:extLst>
              <a:ext uri="{FF2B5EF4-FFF2-40B4-BE49-F238E27FC236}">
                <a16:creationId xmlns:a16="http://schemas.microsoft.com/office/drawing/2014/main" id="{8961AFAF-8377-8EBF-DFE6-C71F0DAC1399}"/>
              </a:ext>
            </a:extLst>
          </p:cNvPr>
          <p:cNvSpPr>
            <a:spLocks noGrp="1"/>
          </p:cNvSpPr>
          <p:nvPr>
            <p:ph type="sldNum" sz="quarter" idx="11"/>
          </p:nvPr>
        </p:nvSpPr>
        <p:spPr/>
        <p:txBody>
          <a:bodyPr/>
          <a:lstStyle/>
          <a:p>
            <a:fld id="{B6ED98BD-9FE7-5144-8ABD-845F1AC4694B}" type="slidenum">
              <a:rPr lang="en-US" smtClean="0"/>
              <a:pPr/>
              <a:t>10</a:t>
            </a:fld>
            <a:endParaRPr lang="en-US"/>
          </a:p>
        </p:txBody>
      </p:sp>
      <p:graphicFrame>
        <p:nvGraphicFramePr>
          <p:cNvPr id="5" name="Table 4">
            <a:extLst>
              <a:ext uri="{FF2B5EF4-FFF2-40B4-BE49-F238E27FC236}">
                <a16:creationId xmlns:a16="http://schemas.microsoft.com/office/drawing/2014/main" id="{2FEC2EC3-266A-9B7C-4849-49BD2BA1C7A9}"/>
              </a:ext>
            </a:extLst>
          </p:cNvPr>
          <p:cNvGraphicFramePr>
            <a:graphicFrameLocks noGrp="1"/>
          </p:cNvGraphicFramePr>
          <p:nvPr>
            <p:extLst>
              <p:ext uri="{D42A27DB-BD31-4B8C-83A1-F6EECF244321}">
                <p14:modId xmlns:p14="http://schemas.microsoft.com/office/powerpoint/2010/main" val="2813813669"/>
              </p:ext>
            </p:extLst>
          </p:nvPr>
        </p:nvGraphicFramePr>
        <p:xfrm>
          <a:off x="407987" y="1019175"/>
          <a:ext cx="11376024" cy="4933950"/>
        </p:xfrm>
        <a:graphic>
          <a:graphicData uri="http://schemas.openxmlformats.org/drawingml/2006/table">
            <a:tbl>
              <a:tblPr firstRow="1" bandRow="1">
                <a:tableStyleId>{5C22544A-7EE6-4342-B048-85BDC9FD1C3A}</a:tableStyleId>
              </a:tblPr>
              <a:tblGrid>
                <a:gridCol w="5688012">
                  <a:extLst>
                    <a:ext uri="{9D8B030D-6E8A-4147-A177-3AD203B41FA5}">
                      <a16:colId xmlns:a16="http://schemas.microsoft.com/office/drawing/2014/main" val="2758771449"/>
                    </a:ext>
                  </a:extLst>
                </a:gridCol>
                <a:gridCol w="5688012">
                  <a:extLst>
                    <a:ext uri="{9D8B030D-6E8A-4147-A177-3AD203B41FA5}">
                      <a16:colId xmlns:a16="http://schemas.microsoft.com/office/drawing/2014/main" val="2250715747"/>
                    </a:ext>
                  </a:extLst>
                </a:gridCol>
              </a:tblGrid>
              <a:tr h="4933950">
                <a:tc>
                  <a:txBody>
                    <a:bodyPr/>
                    <a:lstStyle/>
                    <a:p>
                      <a:endParaRPr lang="en-I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I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29768824"/>
                  </a:ext>
                </a:extLst>
              </a:tr>
            </a:tbl>
          </a:graphicData>
        </a:graphic>
      </p:graphicFrame>
      <p:graphicFrame>
        <p:nvGraphicFramePr>
          <p:cNvPr id="6" name="Table 5">
            <a:extLst>
              <a:ext uri="{FF2B5EF4-FFF2-40B4-BE49-F238E27FC236}">
                <a16:creationId xmlns:a16="http://schemas.microsoft.com/office/drawing/2014/main" id="{4B5CF376-B5B2-D1FA-05BF-CD08C8C28C9A}"/>
              </a:ext>
            </a:extLst>
          </p:cNvPr>
          <p:cNvGraphicFramePr>
            <a:graphicFrameLocks noGrp="1"/>
          </p:cNvGraphicFramePr>
          <p:nvPr>
            <p:extLst>
              <p:ext uri="{D42A27DB-BD31-4B8C-83A1-F6EECF244321}">
                <p14:modId xmlns:p14="http://schemas.microsoft.com/office/powerpoint/2010/main" val="3458034227"/>
              </p:ext>
            </p:extLst>
          </p:nvPr>
        </p:nvGraphicFramePr>
        <p:xfrm>
          <a:off x="783907" y="1311275"/>
          <a:ext cx="4673918" cy="3994149"/>
        </p:xfrm>
        <a:graphic>
          <a:graphicData uri="http://schemas.openxmlformats.org/drawingml/2006/table">
            <a:tbl>
              <a:tblPr firstRow="1" firstCol="1" bandRow="1"/>
              <a:tblGrid>
                <a:gridCol w="405576">
                  <a:extLst>
                    <a:ext uri="{9D8B030D-6E8A-4147-A177-3AD203B41FA5}">
                      <a16:colId xmlns:a16="http://schemas.microsoft.com/office/drawing/2014/main" val="331048251"/>
                    </a:ext>
                  </a:extLst>
                </a:gridCol>
                <a:gridCol w="1396983">
                  <a:extLst>
                    <a:ext uri="{9D8B030D-6E8A-4147-A177-3AD203B41FA5}">
                      <a16:colId xmlns:a16="http://schemas.microsoft.com/office/drawing/2014/main" val="3995476705"/>
                    </a:ext>
                  </a:extLst>
                </a:gridCol>
                <a:gridCol w="422230">
                  <a:extLst>
                    <a:ext uri="{9D8B030D-6E8A-4147-A177-3AD203B41FA5}">
                      <a16:colId xmlns:a16="http://schemas.microsoft.com/office/drawing/2014/main" val="2058866803"/>
                    </a:ext>
                  </a:extLst>
                </a:gridCol>
                <a:gridCol w="2449129">
                  <a:extLst>
                    <a:ext uri="{9D8B030D-6E8A-4147-A177-3AD203B41FA5}">
                      <a16:colId xmlns:a16="http://schemas.microsoft.com/office/drawing/2014/main" val="357561782"/>
                    </a:ext>
                  </a:extLst>
                </a:gridCol>
              </a:tblGrid>
              <a:tr h="1162330">
                <a:tc>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Transmission System Frequency</a:t>
                      </a:r>
                      <a:r>
                        <a:rPr lang="en-IE" sz="1100" i="1">
                          <a:effectLst/>
                          <a:latin typeface="Calibri" panose="020F0502020204030204" pitchFamily="34" charset="0"/>
                          <a:ea typeface="Calibri" panose="020F0502020204030204" pitchFamily="34" charset="0"/>
                          <a:cs typeface="Arial" panose="020B0604020202020204" pitchFamily="34" charset="0"/>
                        </a:rPr>
                        <a:t> (Hz)</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50000"/>
                        </a:lnSpc>
                        <a:spcAft>
                          <a:spcPts val="1000"/>
                        </a:spcAft>
                        <a:buNone/>
                      </a:pPr>
                      <a:r>
                        <a:rPr lang="en-IE" sz="1100" b="1" i="1">
                          <a:solidFill>
                            <a:srgbClr val="0000FF"/>
                          </a:solidFill>
                          <a:effectLst/>
                          <a:latin typeface="Calibri" panose="020F0502020204030204" pitchFamily="34" charset="0"/>
                          <a:ea typeface="Calibri" panose="020F0502020204030204" pitchFamily="34" charset="0"/>
                          <a:cs typeface="Arial" panose="020B0604020202020204" pitchFamily="34" charset="0"/>
                        </a:rPr>
                        <a:t>Percentage of </a:t>
                      </a:r>
                      <a:r>
                        <a:rPr lang="en-IE" sz="1100" b="1" i="1">
                          <a:effectLst/>
                          <a:latin typeface="Calibri" panose="020F0502020204030204" pitchFamily="34" charset="0"/>
                          <a:ea typeface="Calibri" panose="020F0502020204030204" pitchFamily="34" charset="0"/>
                          <a:cs typeface="Arial" panose="020B0604020202020204" pitchFamily="34" charset="0"/>
                        </a:rPr>
                        <a:t>Available Active Power</a:t>
                      </a: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88959530"/>
                  </a:ext>
                </a:extLst>
              </a:tr>
              <a:tr h="1014694">
                <a:tc>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Registered Capacity ≥ </a:t>
                      </a:r>
                      <a:r>
                        <a:rPr lang="en-IE" sz="1100" i="1">
                          <a:effectLst/>
                          <a:latin typeface="Calibri" panose="020F0502020204030204" pitchFamily="34" charset="0"/>
                          <a:ea typeface="Calibri" panose="020F0502020204030204" pitchFamily="34" charset="0"/>
                          <a:cs typeface="Arial" panose="020B0604020202020204" pitchFamily="34" charset="0"/>
                        </a:rPr>
                        <a:t>5</a:t>
                      </a:r>
                      <a:r>
                        <a:rPr lang="en-IE" sz="1100" b="1" i="1">
                          <a:effectLst/>
                          <a:latin typeface="Calibri" panose="020F0502020204030204" pitchFamily="34" charset="0"/>
                          <a:ea typeface="Calibri" panose="020F0502020204030204" pitchFamily="34" charset="0"/>
                          <a:cs typeface="Arial" panose="020B0604020202020204" pitchFamily="34" charset="0"/>
                        </a:rPr>
                        <a:t> </a:t>
                      </a:r>
                      <a:r>
                        <a:rPr lang="en-IE" sz="1100" i="1">
                          <a:effectLst/>
                          <a:latin typeface="Calibri" panose="020F0502020204030204" pitchFamily="34" charset="0"/>
                          <a:ea typeface="Calibri" panose="020F0502020204030204" pitchFamily="34" charset="0"/>
                          <a:cs typeface="Arial" panose="020B0604020202020204" pitchFamily="34" charset="0"/>
                        </a:rPr>
                        <a:t>MW</a:t>
                      </a:r>
                      <a:endParaRPr lang="en-IE" sz="1100">
                        <a:effectLst/>
                        <a:latin typeface="Calibri" panose="020F0502020204030204" pitchFamily="34" charset="0"/>
                        <a:ea typeface="Calibri" panose="020F0502020204030204" pitchFamily="34" charset="0"/>
                        <a:cs typeface="Arial" panose="020B0604020202020204" pitchFamily="34" charset="0"/>
                      </a:endParaRPr>
                    </a:p>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86449029"/>
                  </a:ext>
                </a:extLst>
              </a:tr>
              <a:tr h="267477">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F</a:t>
                      </a:r>
                      <a:r>
                        <a:rPr lang="en-IE" sz="1100" b="1" i="1" baseline="-25000">
                          <a:effectLst/>
                          <a:latin typeface="Calibri" panose="020F0502020204030204" pitchFamily="34" charset="0"/>
                          <a:ea typeface="Calibri" panose="020F0502020204030204" pitchFamily="34" charset="0"/>
                          <a:cs typeface="Arial" panose="020B0604020202020204" pitchFamily="34" charset="0"/>
                        </a:rPr>
                        <a:t>A</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47.0-49.5</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P</a:t>
                      </a:r>
                      <a:r>
                        <a:rPr lang="en-IE" sz="1100" b="1" i="1" baseline="-25000">
                          <a:effectLst/>
                          <a:latin typeface="Calibri" panose="020F0502020204030204" pitchFamily="34" charset="0"/>
                          <a:ea typeface="Calibri" panose="020F0502020204030204" pitchFamily="34" charset="0"/>
                          <a:cs typeface="Arial" panose="020B0604020202020204" pitchFamily="34" charset="0"/>
                        </a:rPr>
                        <a:t>A</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50000"/>
                        </a:lnSpc>
                        <a:spcAft>
                          <a:spcPts val="1000"/>
                        </a:spcAft>
                        <a:buNone/>
                      </a:pPr>
                      <a:r>
                        <a:rPr lang="en-IE" sz="1100" i="1"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50-</a:t>
                      </a:r>
                      <a:r>
                        <a:rPr lang="en-IE" sz="1100" i="1">
                          <a:effectLst/>
                          <a:latin typeface="Calibri" panose="020F0502020204030204" pitchFamily="34" charset="0"/>
                          <a:ea typeface="Calibri" panose="020F0502020204030204" pitchFamily="34" charset="0"/>
                          <a:cs typeface="Arial" panose="020B0604020202020204" pitchFamily="34" charset="0"/>
                        </a:rPr>
                        <a:t>100</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243761502"/>
                  </a:ext>
                </a:extLst>
              </a:tr>
              <a:tr h="267477">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F</a:t>
                      </a:r>
                      <a:r>
                        <a:rPr lang="en-IE" sz="1100" b="1" i="1" baseline="-25000">
                          <a:effectLst/>
                          <a:latin typeface="Calibri" panose="020F0502020204030204" pitchFamily="34" charset="0"/>
                          <a:ea typeface="Calibri" panose="020F0502020204030204" pitchFamily="34" charset="0"/>
                          <a:cs typeface="Arial" panose="020B0604020202020204" pitchFamily="34" charset="0"/>
                        </a:rPr>
                        <a:t>B</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49.5-50</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P</a:t>
                      </a:r>
                      <a:r>
                        <a:rPr lang="en-IE" sz="1100" b="1" i="1" baseline="-25000">
                          <a:effectLst/>
                          <a:latin typeface="Calibri" panose="020F0502020204030204" pitchFamily="34" charset="0"/>
                          <a:ea typeface="Calibri" panose="020F0502020204030204" pitchFamily="34" charset="0"/>
                          <a:cs typeface="Arial" panose="020B0604020202020204" pitchFamily="34" charset="0"/>
                        </a:rPr>
                        <a:t>B</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15-100</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27701300"/>
                  </a:ext>
                </a:extLst>
              </a:tr>
              <a:tr h="448933">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F</a:t>
                      </a:r>
                      <a:r>
                        <a:rPr lang="en-IE" sz="1100" b="1" i="1" baseline="-25000">
                          <a:effectLst/>
                          <a:latin typeface="Calibri" panose="020F0502020204030204" pitchFamily="34" charset="0"/>
                          <a:ea typeface="Calibri" panose="020F0502020204030204" pitchFamily="34" charset="0"/>
                          <a:cs typeface="Arial" panose="020B0604020202020204" pitchFamily="34" charset="0"/>
                        </a:rPr>
                        <a:t>C</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50-50.5</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P</a:t>
                      </a:r>
                      <a:r>
                        <a:rPr lang="en-IE" sz="1100" b="1" i="1" baseline="-25000">
                          <a:effectLst/>
                          <a:latin typeface="Calibri" panose="020F0502020204030204" pitchFamily="34" charset="0"/>
                          <a:ea typeface="Calibri" panose="020F0502020204030204" pitchFamily="34" charset="0"/>
                          <a:cs typeface="Arial" panose="020B0604020202020204" pitchFamily="34" charset="0"/>
                        </a:rPr>
                        <a:t>C</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en-IE"/>
                    </a:p>
                  </a:txBody>
                  <a:tcPr/>
                </a:tc>
                <a:extLst>
                  <a:ext uri="{0D108BD9-81ED-4DB2-BD59-A6C34878D82A}">
                    <a16:rowId xmlns:a16="http://schemas.microsoft.com/office/drawing/2014/main" val="67443229"/>
                  </a:ext>
                </a:extLst>
              </a:tr>
              <a:tr h="565761">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F</a:t>
                      </a:r>
                      <a:r>
                        <a:rPr lang="en-IE" sz="1100" b="1" i="1" baseline="-25000">
                          <a:effectLst/>
                          <a:latin typeface="Calibri" panose="020F0502020204030204" pitchFamily="34" charset="0"/>
                          <a:ea typeface="Calibri" panose="020F0502020204030204" pitchFamily="34" charset="0"/>
                          <a:cs typeface="Arial" panose="020B0604020202020204" pitchFamily="34" charset="0"/>
                        </a:rPr>
                        <a:t>D</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50.5-52.0</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P</a:t>
                      </a:r>
                      <a:r>
                        <a:rPr lang="en-IE" sz="1100" b="1" i="1" baseline="-25000">
                          <a:effectLst/>
                          <a:latin typeface="Calibri" panose="020F0502020204030204" pitchFamily="34" charset="0"/>
                          <a:ea typeface="Calibri" panose="020F0502020204030204" pitchFamily="34" charset="0"/>
                          <a:cs typeface="Arial" panose="020B0604020202020204" pitchFamily="34" charset="0"/>
                        </a:rPr>
                        <a:t>D</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50000"/>
                        </a:lnSpc>
                        <a:spcAft>
                          <a:spcPts val="1000"/>
                        </a:spcAft>
                        <a:buNone/>
                      </a:pPr>
                      <a:r>
                        <a:rPr lang="en-IE" sz="1100" i="1"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15-100 but not less than</a:t>
                      </a:r>
                      <a:r>
                        <a:rPr lang="en-IE" sz="1100" i="1">
                          <a:solidFill>
                            <a:srgbClr val="EE0000"/>
                          </a:solidFill>
                          <a:effectLst/>
                          <a:latin typeface="Calibri" panose="020F0502020204030204" pitchFamily="34" charset="0"/>
                          <a:ea typeface="Calibri" panose="020F0502020204030204" pitchFamily="34" charset="0"/>
                          <a:cs typeface="Arial" panose="020B0604020202020204" pitchFamily="34" charset="0"/>
                        </a:rPr>
                        <a:t> </a:t>
                      </a:r>
                      <a:r>
                        <a:rPr lang="en-IE" sz="1100" b="1" i="1">
                          <a:effectLst/>
                          <a:latin typeface="Calibri" panose="020F0502020204030204" pitchFamily="34" charset="0"/>
                          <a:ea typeface="Calibri" panose="020F0502020204030204" pitchFamily="34" charset="0"/>
                          <a:cs typeface="Arial" panose="020B0604020202020204" pitchFamily="34" charset="0"/>
                        </a:rPr>
                        <a:t>DMOL</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573090294"/>
                  </a:ext>
                </a:extLst>
              </a:tr>
              <a:tr h="267477">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F</a:t>
                      </a:r>
                      <a:r>
                        <a:rPr lang="en-IE" sz="1100" b="1" i="1" baseline="-25000">
                          <a:effectLst/>
                          <a:latin typeface="Calibri" panose="020F0502020204030204" pitchFamily="34" charset="0"/>
                          <a:ea typeface="Calibri" panose="020F0502020204030204" pitchFamily="34" charset="0"/>
                          <a:cs typeface="Arial" panose="020B0604020202020204" pitchFamily="34" charset="0"/>
                        </a:rPr>
                        <a:t>E</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en-IE"/>
                    </a:p>
                  </a:txBody>
                  <a:tcPr/>
                </a:tc>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P</a:t>
                      </a:r>
                      <a:r>
                        <a:rPr lang="en-IE" sz="1100" b="1" i="1" baseline="-25000">
                          <a:effectLst/>
                          <a:latin typeface="Calibri" panose="020F0502020204030204" pitchFamily="34" charset="0"/>
                          <a:ea typeface="Calibri" panose="020F0502020204030204" pitchFamily="34" charset="0"/>
                          <a:cs typeface="Arial" panose="020B0604020202020204" pitchFamily="34" charset="0"/>
                        </a:rPr>
                        <a:t>E</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0</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73743594"/>
                  </a:ext>
                </a:extLst>
              </a:tr>
            </a:tbl>
          </a:graphicData>
        </a:graphic>
      </p:graphicFrame>
      <p:graphicFrame>
        <p:nvGraphicFramePr>
          <p:cNvPr id="7" name="Table 6">
            <a:extLst>
              <a:ext uri="{FF2B5EF4-FFF2-40B4-BE49-F238E27FC236}">
                <a16:creationId xmlns:a16="http://schemas.microsoft.com/office/drawing/2014/main" id="{197A6669-584B-5C23-83F8-6EB3B3DF8052}"/>
              </a:ext>
            </a:extLst>
          </p:cNvPr>
          <p:cNvGraphicFramePr>
            <a:graphicFrameLocks noGrp="1"/>
          </p:cNvGraphicFramePr>
          <p:nvPr>
            <p:extLst>
              <p:ext uri="{D42A27DB-BD31-4B8C-83A1-F6EECF244321}">
                <p14:modId xmlns:p14="http://schemas.microsoft.com/office/powerpoint/2010/main" val="1804421501"/>
              </p:ext>
            </p:extLst>
          </p:nvPr>
        </p:nvGraphicFramePr>
        <p:xfrm>
          <a:off x="6666070" y="1311275"/>
          <a:ext cx="4664948" cy="3994148"/>
        </p:xfrm>
        <a:graphic>
          <a:graphicData uri="http://schemas.openxmlformats.org/drawingml/2006/table">
            <a:tbl>
              <a:tblPr firstRow="1" firstCol="1" bandRow="1"/>
              <a:tblGrid>
                <a:gridCol w="399805">
                  <a:extLst>
                    <a:ext uri="{9D8B030D-6E8A-4147-A177-3AD203B41FA5}">
                      <a16:colId xmlns:a16="http://schemas.microsoft.com/office/drawing/2014/main" val="879404658"/>
                    </a:ext>
                  </a:extLst>
                </a:gridCol>
                <a:gridCol w="1274535">
                  <a:extLst>
                    <a:ext uri="{9D8B030D-6E8A-4147-A177-3AD203B41FA5}">
                      <a16:colId xmlns:a16="http://schemas.microsoft.com/office/drawing/2014/main" val="891916323"/>
                    </a:ext>
                  </a:extLst>
                </a:gridCol>
                <a:gridCol w="415664">
                  <a:extLst>
                    <a:ext uri="{9D8B030D-6E8A-4147-A177-3AD203B41FA5}">
                      <a16:colId xmlns:a16="http://schemas.microsoft.com/office/drawing/2014/main" val="285456263"/>
                    </a:ext>
                  </a:extLst>
                </a:gridCol>
                <a:gridCol w="2574944">
                  <a:extLst>
                    <a:ext uri="{9D8B030D-6E8A-4147-A177-3AD203B41FA5}">
                      <a16:colId xmlns:a16="http://schemas.microsoft.com/office/drawing/2014/main" val="487412549"/>
                    </a:ext>
                  </a:extLst>
                </a:gridCol>
              </a:tblGrid>
              <a:tr h="1297142">
                <a:tc>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Transmission System Frequency</a:t>
                      </a:r>
                      <a:r>
                        <a:rPr lang="en-IE" sz="1100" i="1">
                          <a:effectLst/>
                          <a:latin typeface="Calibri" panose="020F0502020204030204" pitchFamily="34" charset="0"/>
                          <a:ea typeface="Calibri" panose="020F0502020204030204" pitchFamily="34" charset="0"/>
                          <a:cs typeface="Arial" panose="020B0604020202020204" pitchFamily="34" charset="0"/>
                        </a:rPr>
                        <a:t> (Hz)</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Percentage of Available Active Power</a:t>
                      </a: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34067641"/>
                  </a:ext>
                </a:extLst>
              </a:tr>
              <a:tr h="799502">
                <a:tc>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Registered Capacity ≥ </a:t>
                      </a:r>
                      <a:r>
                        <a:rPr lang="en-IE" sz="1100" i="1">
                          <a:effectLst/>
                          <a:latin typeface="Calibri" panose="020F0502020204030204" pitchFamily="34" charset="0"/>
                          <a:ea typeface="Calibri" panose="020F0502020204030204" pitchFamily="34" charset="0"/>
                          <a:cs typeface="Arial" panose="020B0604020202020204" pitchFamily="34" charset="0"/>
                        </a:rPr>
                        <a:t>5</a:t>
                      </a:r>
                      <a:r>
                        <a:rPr lang="en-IE" sz="1100" b="1" i="1">
                          <a:effectLst/>
                          <a:latin typeface="Calibri" panose="020F0502020204030204" pitchFamily="34" charset="0"/>
                          <a:ea typeface="Calibri" panose="020F0502020204030204" pitchFamily="34" charset="0"/>
                          <a:cs typeface="Arial" panose="020B0604020202020204" pitchFamily="34" charset="0"/>
                        </a:rPr>
                        <a:t> </a:t>
                      </a:r>
                      <a:r>
                        <a:rPr lang="en-IE" sz="1100" i="1">
                          <a:effectLst/>
                          <a:latin typeface="Calibri" panose="020F0502020204030204" pitchFamily="34" charset="0"/>
                          <a:ea typeface="Calibri" panose="020F0502020204030204" pitchFamily="34" charset="0"/>
                          <a:cs typeface="Arial" panose="020B0604020202020204" pitchFamily="34" charset="0"/>
                        </a:rPr>
                        <a:t>MW</a:t>
                      </a:r>
                      <a:endParaRPr lang="en-IE" sz="1100">
                        <a:effectLst/>
                        <a:latin typeface="Calibri" panose="020F0502020204030204" pitchFamily="34" charset="0"/>
                        <a:ea typeface="Calibri" panose="020F0502020204030204" pitchFamily="34" charset="0"/>
                        <a:cs typeface="Arial" panose="020B0604020202020204" pitchFamily="34" charset="0"/>
                      </a:endParaRPr>
                    </a:p>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45058964"/>
                  </a:ext>
                </a:extLst>
              </a:tr>
              <a:tr h="298500">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F</a:t>
                      </a:r>
                      <a:r>
                        <a:rPr lang="en-IE" sz="1100" b="1" i="1" baseline="-25000">
                          <a:effectLst/>
                          <a:latin typeface="Calibri" panose="020F0502020204030204" pitchFamily="34" charset="0"/>
                          <a:ea typeface="Calibri" panose="020F0502020204030204" pitchFamily="34" charset="0"/>
                          <a:cs typeface="Arial" panose="020B0604020202020204" pitchFamily="34" charset="0"/>
                        </a:rPr>
                        <a:t>A</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47.0-49.5</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P</a:t>
                      </a:r>
                      <a:r>
                        <a:rPr lang="en-IE" sz="1100" b="1" i="1" baseline="-25000">
                          <a:effectLst/>
                          <a:latin typeface="Calibri" panose="020F0502020204030204" pitchFamily="34" charset="0"/>
                          <a:ea typeface="Calibri" panose="020F0502020204030204" pitchFamily="34" charset="0"/>
                          <a:cs typeface="Arial" panose="020B0604020202020204" pitchFamily="34" charset="0"/>
                        </a:rPr>
                        <a:t>A</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100</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69188558"/>
                  </a:ext>
                </a:extLst>
              </a:tr>
              <a:tr h="298500">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F</a:t>
                      </a:r>
                      <a:r>
                        <a:rPr lang="en-IE" sz="1100" b="1" i="1" baseline="-25000">
                          <a:effectLst/>
                          <a:latin typeface="Calibri" panose="020F0502020204030204" pitchFamily="34" charset="0"/>
                          <a:ea typeface="Calibri" panose="020F0502020204030204" pitchFamily="34" charset="0"/>
                          <a:cs typeface="Arial" panose="020B0604020202020204" pitchFamily="34" charset="0"/>
                        </a:rPr>
                        <a:t>B</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49.5-50</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P</a:t>
                      </a:r>
                      <a:r>
                        <a:rPr lang="en-IE" sz="1100" b="1" i="1" baseline="-25000">
                          <a:effectLst/>
                          <a:latin typeface="Calibri" panose="020F0502020204030204" pitchFamily="34" charset="0"/>
                          <a:ea typeface="Calibri" panose="020F0502020204030204" pitchFamily="34" charset="0"/>
                          <a:cs typeface="Arial" panose="020B0604020202020204" pitchFamily="34" charset="0"/>
                        </a:rPr>
                        <a:t>B</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15-100</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301362811"/>
                  </a:ext>
                </a:extLst>
              </a:tr>
              <a:tr h="501002">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F</a:t>
                      </a:r>
                      <a:r>
                        <a:rPr lang="en-IE" sz="1100" b="1" i="1" baseline="-25000">
                          <a:effectLst/>
                          <a:latin typeface="Calibri" panose="020F0502020204030204" pitchFamily="34" charset="0"/>
                          <a:ea typeface="Calibri" panose="020F0502020204030204" pitchFamily="34" charset="0"/>
                          <a:cs typeface="Arial" panose="020B0604020202020204" pitchFamily="34" charset="0"/>
                        </a:rPr>
                        <a:t>C</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50-50.5</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P</a:t>
                      </a:r>
                      <a:r>
                        <a:rPr lang="en-IE" sz="1100" b="1" i="1" baseline="-25000">
                          <a:effectLst/>
                          <a:latin typeface="Calibri" panose="020F0502020204030204" pitchFamily="34" charset="0"/>
                          <a:ea typeface="Calibri" panose="020F0502020204030204" pitchFamily="34" charset="0"/>
                          <a:cs typeface="Arial" panose="020B0604020202020204" pitchFamily="34" charset="0"/>
                        </a:rPr>
                        <a:t>C</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en-IE"/>
                    </a:p>
                  </a:txBody>
                  <a:tcPr/>
                </a:tc>
                <a:extLst>
                  <a:ext uri="{0D108BD9-81ED-4DB2-BD59-A6C34878D82A}">
                    <a16:rowId xmlns:a16="http://schemas.microsoft.com/office/drawing/2014/main" val="1389777056"/>
                  </a:ext>
                </a:extLst>
              </a:tr>
              <a:tr h="298500">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F</a:t>
                      </a:r>
                      <a:r>
                        <a:rPr lang="en-IE" sz="1100" b="1" i="1" baseline="-25000">
                          <a:effectLst/>
                          <a:latin typeface="Calibri" panose="020F0502020204030204" pitchFamily="34" charset="0"/>
                          <a:ea typeface="Calibri" panose="020F0502020204030204" pitchFamily="34" charset="0"/>
                          <a:cs typeface="Arial" panose="020B0604020202020204" pitchFamily="34" charset="0"/>
                        </a:rPr>
                        <a:t>D</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rowSpan="2">
                  <a:txBody>
                    <a:bodyPr/>
                    <a:lstStyle/>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p>
                      <a:pPr algn="ct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50.5-52.0</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P</a:t>
                      </a:r>
                      <a:r>
                        <a:rPr lang="en-IE" sz="1100" b="1" i="1" baseline="-25000">
                          <a:effectLst/>
                          <a:latin typeface="Calibri" panose="020F0502020204030204" pitchFamily="34" charset="0"/>
                          <a:ea typeface="Calibri" panose="020F0502020204030204" pitchFamily="34" charset="0"/>
                          <a:cs typeface="Arial" panose="020B0604020202020204" pitchFamily="34" charset="0"/>
                        </a:rPr>
                        <a:t>D</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DMOL</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29398154"/>
                  </a:ext>
                </a:extLst>
              </a:tr>
              <a:tr h="501002">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F</a:t>
                      </a:r>
                      <a:r>
                        <a:rPr lang="en-IE" sz="1100" b="1" i="1" baseline="-25000">
                          <a:effectLst/>
                          <a:latin typeface="Calibri" panose="020F0502020204030204" pitchFamily="34" charset="0"/>
                          <a:ea typeface="Calibri" panose="020F0502020204030204" pitchFamily="34" charset="0"/>
                          <a:cs typeface="Arial" panose="020B0604020202020204" pitchFamily="34" charset="0"/>
                        </a:rPr>
                        <a:t>E</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vMerge="1">
                  <a:txBody>
                    <a:bodyPr/>
                    <a:lstStyle/>
                    <a:p>
                      <a:endParaRPr lang="en-IE"/>
                    </a:p>
                  </a:txBody>
                  <a:tcPr/>
                </a:tc>
                <a:tc>
                  <a:txBody>
                    <a:bodyPr/>
                    <a:lstStyle/>
                    <a:p>
                      <a:pPr algn="ctr">
                        <a:lnSpc>
                          <a:spcPct val="150000"/>
                        </a:lnSpc>
                        <a:spcAft>
                          <a:spcPts val="1000"/>
                        </a:spcAft>
                        <a:buNone/>
                      </a:pPr>
                      <a:r>
                        <a:rPr lang="en-IE" sz="1100" b="1" i="1">
                          <a:effectLst/>
                          <a:latin typeface="Calibri" panose="020F0502020204030204" pitchFamily="34" charset="0"/>
                          <a:ea typeface="Calibri" panose="020F0502020204030204" pitchFamily="34" charset="0"/>
                          <a:cs typeface="Arial" panose="020B0604020202020204" pitchFamily="34" charset="0"/>
                        </a:rPr>
                        <a:t>P</a:t>
                      </a:r>
                      <a:r>
                        <a:rPr lang="en-IE" sz="1100" b="1" i="1" baseline="-25000">
                          <a:effectLst/>
                          <a:latin typeface="Calibri" panose="020F0502020204030204" pitchFamily="34" charset="0"/>
                          <a:ea typeface="Calibri" panose="020F0502020204030204" pitchFamily="34" charset="0"/>
                          <a:cs typeface="Arial" panose="020B0604020202020204" pitchFamily="34" charset="0"/>
                        </a:rPr>
                        <a:t>E</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0</a:t>
                      </a:r>
                      <a:endParaRPr lang="en-IE" sz="110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870648643"/>
                  </a:ext>
                </a:extLst>
              </a:tr>
            </a:tbl>
          </a:graphicData>
        </a:graphic>
      </p:graphicFrame>
    </p:spTree>
    <p:extLst>
      <p:ext uri="{BB962C8B-B14F-4D97-AF65-F5344CB8AC3E}">
        <p14:creationId xmlns:p14="http://schemas.microsoft.com/office/powerpoint/2010/main" val="22363391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847A0-D62A-73E1-6398-D1376CB531B5}"/>
              </a:ext>
            </a:extLst>
          </p:cNvPr>
          <p:cNvSpPr>
            <a:spLocks noGrp="1"/>
          </p:cNvSpPr>
          <p:nvPr>
            <p:ph type="ctrTitle"/>
          </p:nvPr>
        </p:nvSpPr>
        <p:spPr/>
        <p:txBody>
          <a:bodyPr/>
          <a:lstStyle/>
          <a:p>
            <a:r>
              <a:rPr lang="en-IE"/>
              <a:t>PPM1.7.11.5</a:t>
            </a:r>
            <a:br>
              <a:rPr lang="en-IE"/>
            </a:br>
            <a:r>
              <a:rPr lang="en-IE" sz="2400" b="0"/>
              <a:t>Signals List #5</a:t>
            </a:r>
            <a:endParaRPr lang="en-IE" b="0"/>
          </a:p>
        </p:txBody>
      </p:sp>
      <p:sp>
        <p:nvSpPr>
          <p:cNvPr id="4" name="Slide Number Placeholder 3">
            <a:extLst>
              <a:ext uri="{FF2B5EF4-FFF2-40B4-BE49-F238E27FC236}">
                <a16:creationId xmlns:a16="http://schemas.microsoft.com/office/drawing/2014/main" id="{343AEC2B-77DF-6271-ECA9-9BA371671CEB}"/>
              </a:ext>
            </a:extLst>
          </p:cNvPr>
          <p:cNvSpPr>
            <a:spLocks noGrp="1"/>
          </p:cNvSpPr>
          <p:nvPr>
            <p:ph type="sldNum" sz="quarter" idx="11"/>
          </p:nvPr>
        </p:nvSpPr>
        <p:spPr/>
        <p:txBody>
          <a:bodyPr/>
          <a:lstStyle/>
          <a:p>
            <a:fld id="{B6ED98BD-9FE7-5144-8ABD-845F1AC4694B}" type="slidenum">
              <a:rPr lang="en-US" smtClean="0"/>
              <a:pPr/>
              <a:t>11</a:t>
            </a:fld>
            <a:endParaRPr lang="en-US"/>
          </a:p>
        </p:txBody>
      </p:sp>
      <p:graphicFrame>
        <p:nvGraphicFramePr>
          <p:cNvPr id="5" name="Table 4">
            <a:extLst>
              <a:ext uri="{FF2B5EF4-FFF2-40B4-BE49-F238E27FC236}">
                <a16:creationId xmlns:a16="http://schemas.microsoft.com/office/drawing/2014/main" id="{82098ABB-242C-603A-10B7-D338F54EBC72}"/>
              </a:ext>
            </a:extLst>
          </p:cNvPr>
          <p:cNvGraphicFramePr>
            <a:graphicFrameLocks noGrp="1"/>
          </p:cNvGraphicFramePr>
          <p:nvPr>
            <p:extLst>
              <p:ext uri="{D42A27DB-BD31-4B8C-83A1-F6EECF244321}">
                <p14:modId xmlns:p14="http://schemas.microsoft.com/office/powerpoint/2010/main" val="1425789929"/>
              </p:ext>
            </p:extLst>
          </p:nvPr>
        </p:nvGraphicFramePr>
        <p:xfrm>
          <a:off x="344328" y="1386838"/>
          <a:ext cx="9123522" cy="2204087"/>
        </p:xfrm>
        <a:graphic>
          <a:graphicData uri="http://schemas.openxmlformats.org/drawingml/2006/table">
            <a:tbl>
              <a:tblPr firstRow="1" bandRow="1">
                <a:tableStyleId>{5C22544A-7EE6-4342-B048-85BDC9FD1C3A}</a:tableStyleId>
              </a:tblPr>
              <a:tblGrid>
                <a:gridCol w="4561761">
                  <a:extLst>
                    <a:ext uri="{9D8B030D-6E8A-4147-A177-3AD203B41FA5}">
                      <a16:colId xmlns:a16="http://schemas.microsoft.com/office/drawing/2014/main" val="978869287"/>
                    </a:ext>
                  </a:extLst>
                </a:gridCol>
                <a:gridCol w="4561761">
                  <a:extLst>
                    <a:ext uri="{9D8B030D-6E8A-4147-A177-3AD203B41FA5}">
                      <a16:colId xmlns:a16="http://schemas.microsoft.com/office/drawing/2014/main" val="1006794062"/>
                    </a:ext>
                  </a:extLst>
                </a:gridCol>
              </a:tblGrid>
              <a:tr h="2204087">
                <a:tc>
                  <a:txBody>
                    <a:bodyPr/>
                    <a:lstStyle/>
                    <a:p>
                      <a:pPr algn="just">
                        <a:lnSpc>
                          <a:spcPct val="150000"/>
                        </a:lnSpc>
                        <a:spcAft>
                          <a:spcPts val="1000"/>
                        </a:spcAft>
                        <a:buNone/>
                      </a:pPr>
                      <a:r>
                        <a:rPr lang="en-IE" sz="1100" b="1" i="1">
                          <a:solidFill>
                            <a:schemeClr val="tx1"/>
                          </a:solidFill>
                          <a:effectLst/>
                          <a:latin typeface="Calibri" panose="020F0502020204030204" pitchFamily="34" charset="0"/>
                          <a:ea typeface="Calibri" panose="020F0502020204030204" pitchFamily="34" charset="0"/>
                          <a:cs typeface="Calibri" panose="020F0502020204030204" pitchFamily="34" charset="0"/>
                        </a:rPr>
                        <a:t>Signals List #5</a:t>
                      </a:r>
                      <a:endParaRPr lang="en-IE" sz="11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895985" algn="just">
                        <a:lnSpc>
                          <a:spcPct val="150000"/>
                        </a:lnSpc>
                        <a:spcAft>
                          <a:spcPts val="1000"/>
                        </a:spcAft>
                        <a:buNone/>
                      </a:pPr>
                      <a:r>
                        <a:rPr lang="en-IE" sz="1100" b="0" i="0">
                          <a:solidFill>
                            <a:schemeClr val="tx1"/>
                          </a:solidFill>
                          <a:effectLst/>
                          <a:latin typeface="Calibri" panose="020F0502020204030204" pitchFamily="34" charset="0"/>
                          <a:ea typeface="Calibri" panose="020F0502020204030204" pitchFamily="34" charset="0"/>
                          <a:cs typeface="Calibri" panose="020F0502020204030204" pitchFamily="34" charset="0"/>
                        </a:rPr>
                        <a:t>The Controllable PPM shall make the following signals available as specified in the relevant specifications and site-specific signal lists:</a:t>
                      </a:r>
                    </a:p>
                    <a:p>
                      <a:pPr marL="895985" algn="just">
                        <a:lnSpc>
                          <a:spcPct val="150000"/>
                        </a:lnSpc>
                        <a:spcAft>
                          <a:spcPts val="1000"/>
                        </a:spcAft>
                        <a:buNone/>
                      </a:pPr>
                      <a:r>
                        <a:rPr lang="en-IE" sz="1100" b="0" i="0" kern="1200">
                          <a:solidFill>
                            <a:schemeClr val="tx1"/>
                          </a:solidFill>
                          <a:effectLst/>
                          <a:latin typeface="Calibri" panose="020F0502020204030204" pitchFamily="34" charset="0"/>
                          <a:ea typeface="Calibri" panose="020F0502020204030204" pitchFamily="34" charset="0"/>
                          <a:cs typeface="Calibri" panose="020F0502020204030204" pitchFamily="34" charset="0"/>
                        </a:rPr>
                        <a:t>a) Frequency Response Curve (i.e. Power-Frequency Response Curve 1 or </a:t>
                      </a:r>
                      <a:r>
                        <a:rPr lang="en-IE" sz="1100" b="0" i="0" kern="1200">
                          <a:solidFill>
                            <a:srgbClr val="0000FF"/>
                          </a:solidFill>
                          <a:effectLst/>
                          <a:latin typeface="Calibri" panose="020F0502020204030204" pitchFamily="34" charset="0"/>
                          <a:ea typeface="Calibri" panose="020F0502020204030204" pitchFamily="34" charset="0"/>
                          <a:cs typeface="Calibri" panose="020F0502020204030204" pitchFamily="34" charset="0"/>
                        </a:rPr>
                        <a:t>Curve</a:t>
                      </a:r>
                      <a:r>
                        <a:rPr lang="en-IE" sz="1100" b="0" i="0" kern="1200">
                          <a:solidFill>
                            <a:schemeClr val="tx1"/>
                          </a:solidFill>
                          <a:effectLst/>
                          <a:latin typeface="Calibri" panose="020F0502020204030204" pitchFamily="34" charset="0"/>
                          <a:ea typeface="Calibri" panose="020F0502020204030204" pitchFamily="34" charset="0"/>
                          <a:cs typeface="Calibri" panose="020F0502020204030204" pitchFamily="34" charset="0"/>
                        </a:rPr>
                        <a:t> 2 or Mode (1 to 5));</a:t>
                      </a:r>
                      <a:endParaRPr lang="en-IE" sz="1100" b="0" i="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lnSpc>
                          <a:spcPct val="150000"/>
                        </a:lnSpc>
                        <a:spcAft>
                          <a:spcPts val="1000"/>
                        </a:spcAft>
                        <a:buNone/>
                      </a:pPr>
                      <a:r>
                        <a:rPr lang="en-IE" sz="1100" b="1" i="1">
                          <a:solidFill>
                            <a:schemeClr val="tx1"/>
                          </a:solidFill>
                          <a:effectLst/>
                          <a:latin typeface="Calibri" panose="020F0502020204030204" pitchFamily="34" charset="0"/>
                          <a:ea typeface="Calibri" panose="020F0502020204030204" pitchFamily="34" charset="0"/>
                          <a:cs typeface="Calibri" panose="020F0502020204030204" pitchFamily="34" charset="0"/>
                        </a:rPr>
                        <a:t>Signals List #5</a:t>
                      </a:r>
                      <a:endParaRPr lang="en-IE" sz="110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p>
                      <a:pPr marL="895985" algn="just">
                        <a:lnSpc>
                          <a:spcPct val="150000"/>
                        </a:lnSpc>
                        <a:spcAft>
                          <a:spcPts val="1000"/>
                        </a:spcAft>
                        <a:buNone/>
                      </a:pPr>
                      <a:r>
                        <a:rPr lang="en-IE" sz="1100" b="0" i="0">
                          <a:solidFill>
                            <a:schemeClr val="tx1"/>
                          </a:solidFill>
                          <a:effectLst/>
                          <a:latin typeface="Calibri" panose="020F0502020204030204" pitchFamily="34" charset="0"/>
                          <a:ea typeface="Calibri" panose="020F0502020204030204" pitchFamily="34" charset="0"/>
                          <a:cs typeface="Calibri" panose="020F0502020204030204" pitchFamily="34" charset="0"/>
                        </a:rPr>
                        <a:t>The Controllable PPM shall make the following signals available as specified in the relevant specifications and site-specific signal lists:</a:t>
                      </a:r>
                    </a:p>
                    <a:p>
                      <a:pPr marL="895985" algn="just">
                        <a:lnSpc>
                          <a:spcPct val="150000"/>
                        </a:lnSpc>
                        <a:spcAft>
                          <a:spcPts val="1000"/>
                        </a:spcAft>
                        <a:buNone/>
                      </a:pPr>
                      <a:r>
                        <a:rPr lang="en-IE" sz="1100" b="0" i="0" kern="1200">
                          <a:solidFill>
                            <a:schemeClr val="tx1"/>
                          </a:solidFill>
                          <a:effectLst/>
                          <a:latin typeface="Calibri" panose="020F0502020204030204" pitchFamily="34" charset="0"/>
                          <a:ea typeface="Calibri" panose="020F0502020204030204" pitchFamily="34" charset="0"/>
                          <a:cs typeface="Calibri" panose="020F0502020204030204" pitchFamily="34" charset="0"/>
                        </a:rPr>
                        <a:t>a) Frequency Response Curve (i.e. Power-Frequency Response Curve 1 or Curve 2 or Mode (1 to 5));</a:t>
                      </a:r>
                      <a:endParaRPr lang="en-IE" sz="1100" b="0" i="0">
                        <a:solidFill>
                          <a:schemeClr val="tx1"/>
                        </a:solidFill>
                        <a:effectLst/>
                        <a:latin typeface="Calibri" panose="020F0502020204030204" pitchFamily="34" charset="0"/>
                        <a:ea typeface="Calibri" panose="020F0502020204030204" pitchFamily="34" charset="0"/>
                        <a:cs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54918291"/>
                  </a:ext>
                </a:extLst>
              </a:tr>
            </a:tbl>
          </a:graphicData>
        </a:graphic>
      </p:graphicFrame>
    </p:spTree>
    <p:extLst>
      <p:ext uri="{BB962C8B-B14F-4D97-AF65-F5344CB8AC3E}">
        <p14:creationId xmlns:p14="http://schemas.microsoft.com/office/powerpoint/2010/main" val="32853385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25189-D895-CAF4-D5A2-C384F68D5F5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2371679-5E98-96D3-43E3-11C188881E2A}"/>
              </a:ext>
            </a:extLst>
          </p:cNvPr>
          <p:cNvSpPr>
            <a:spLocks noGrp="1"/>
          </p:cNvSpPr>
          <p:nvPr>
            <p:ph type="ctrTitle"/>
          </p:nvPr>
        </p:nvSpPr>
        <p:spPr>
          <a:xfrm>
            <a:off x="407988" y="2952736"/>
            <a:ext cx="7831191" cy="2415573"/>
          </a:xfrm>
        </p:spPr>
        <p:txBody>
          <a:bodyPr/>
          <a:lstStyle/>
          <a:p>
            <a:r>
              <a:rPr lang="en-US">
                <a:solidFill>
                  <a:srgbClr val="A99968"/>
                </a:solidFill>
                <a:latin typeface="+mn-lt"/>
                <a:ea typeface="+mn-ea"/>
                <a:cs typeface="+mn-cs"/>
              </a:rPr>
              <a:t>MPID341</a:t>
            </a:r>
            <a:br>
              <a:rPr lang="en-US">
                <a:solidFill>
                  <a:srgbClr val="A99968"/>
                </a:solidFill>
                <a:latin typeface="+mn-lt"/>
                <a:ea typeface="+mn-ea"/>
                <a:cs typeface="+mn-cs"/>
              </a:rPr>
            </a:br>
            <a:br>
              <a:rPr lang="en-US">
                <a:solidFill>
                  <a:srgbClr val="A99968"/>
                </a:solidFill>
                <a:latin typeface="+mn-lt"/>
                <a:ea typeface="+mn-ea"/>
                <a:cs typeface="+mn-cs"/>
              </a:rPr>
            </a:br>
            <a:r>
              <a:rPr lang="en-US">
                <a:solidFill>
                  <a:srgbClr val="A99968"/>
                </a:solidFill>
                <a:latin typeface="+mn-lt"/>
                <a:ea typeface="+mn-ea"/>
                <a:cs typeface="+mn-cs"/>
              </a:rPr>
              <a:t>Removal of Stranded Definitions</a:t>
            </a:r>
            <a:br>
              <a:rPr lang="en-US">
                <a:solidFill>
                  <a:srgbClr val="A99968"/>
                </a:solidFill>
                <a:latin typeface="+mn-lt"/>
                <a:ea typeface="+mn-ea"/>
                <a:cs typeface="+mn-cs"/>
              </a:rPr>
            </a:br>
            <a:br>
              <a:rPr lang="en-US" sz="3200">
                <a:effectLst/>
              </a:rPr>
            </a:br>
            <a:endParaRPr lang="en-US">
              <a:solidFill>
                <a:srgbClr val="A99968"/>
              </a:solidFill>
              <a:latin typeface="+mn-lt"/>
              <a:ea typeface="+mn-ea"/>
              <a:cs typeface="+mn-cs"/>
            </a:endParaRPr>
          </a:p>
        </p:txBody>
      </p:sp>
      <p:sp>
        <p:nvSpPr>
          <p:cNvPr id="4" name="Slide Number Placeholder 3">
            <a:extLst>
              <a:ext uri="{FF2B5EF4-FFF2-40B4-BE49-F238E27FC236}">
                <a16:creationId xmlns:a16="http://schemas.microsoft.com/office/drawing/2014/main" id="{1EC7535A-E2CE-8E00-CA21-43BCB364D2A5}"/>
              </a:ext>
            </a:extLst>
          </p:cNvPr>
          <p:cNvSpPr>
            <a:spLocks noGrp="1"/>
          </p:cNvSpPr>
          <p:nvPr>
            <p:ph type="sldNum" sz="quarter" idx="11"/>
          </p:nvPr>
        </p:nvSpPr>
        <p:spPr/>
        <p:txBody>
          <a:bodyPr/>
          <a:lstStyle/>
          <a:p>
            <a:fld id="{B6ED98BD-9FE7-5144-8ABD-845F1AC4694B}" type="slidenum">
              <a:rPr lang="en-US" smtClean="0"/>
              <a:pPr/>
              <a:t>12</a:t>
            </a:fld>
            <a:endParaRPr lang="en-US"/>
          </a:p>
        </p:txBody>
      </p:sp>
      <p:sp>
        <p:nvSpPr>
          <p:cNvPr id="13" name="Text Placeholder 3">
            <a:extLst>
              <a:ext uri="{FF2B5EF4-FFF2-40B4-BE49-F238E27FC236}">
                <a16:creationId xmlns:a16="http://schemas.microsoft.com/office/drawing/2014/main" id="{D65468AB-C346-7536-F02E-A78999729511}"/>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25/09/2025</a:t>
            </a:r>
          </a:p>
        </p:txBody>
      </p:sp>
      <p:sp>
        <p:nvSpPr>
          <p:cNvPr id="5" name="TextBox 4">
            <a:extLst>
              <a:ext uri="{FF2B5EF4-FFF2-40B4-BE49-F238E27FC236}">
                <a16:creationId xmlns:a16="http://schemas.microsoft.com/office/drawing/2014/main" id="{F1CDD97C-59AB-C2D8-8331-0E1D4169CD4C}"/>
              </a:ext>
            </a:extLst>
          </p:cNvPr>
          <p:cNvSpPr txBox="1"/>
          <p:nvPr/>
        </p:nvSpPr>
        <p:spPr>
          <a:xfrm>
            <a:off x="407988" y="1583541"/>
            <a:ext cx="7689410" cy="584775"/>
          </a:xfrm>
          <a:prstGeom prst="rect">
            <a:avLst/>
          </a:prstGeom>
          <a:noFill/>
        </p:spPr>
        <p:txBody>
          <a:bodyPr wrap="square">
            <a:spAutoFit/>
          </a:bodyPr>
          <a:lstStyle/>
          <a:p>
            <a:r>
              <a:rPr lang="en-IE" sz="3200" b="1">
                <a:solidFill>
                  <a:srgbClr val="A99968"/>
                </a:solidFill>
              </a:rPr>
              <a:t>3</a:t>
            </a:r>
            <a:r>
              <a:rPr lang="en-IE" sz="3200" b="1">
                <a:solidFill>
                  <a:srgbClr val="A99968"/>
                </a:solidFill>
                <a:latin typeface="+mn-lt"/>
                <a:ea typeface="+mn-ea"/>
                <a:cs typeface="+mn-cs"/>
              </a:rPr>
              <a:t>. Proposed Modification: 10 minutes</a:t>
            </a:r>
            <a:endParaRPr lang="en-IE" sz="3200" b="1"/>
          </a:p>
        </p:txBody>
      </p:sp>
    </p:spTree>
    <p:extLst>
      <p:ext uri="{BB962C8B-B14F-4D97-AF65-F5344CB8AC3E}">
        <p14:creationId xmlns:p14="http://schemas.microsoft.com/office/powerpoint/2010/main" val="30972139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F0AA6B-77DA-5311-7B3B-9AC54404C0C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27D2ECF-709E-8153-F91F-8716DF45E102}"/>
              </a:ext>
            </a:extLst>
          </p:cNvPr>
          <p:cNvSpPr>
            <a:spLocks noGrp="1"/>
          </p:cNvSpPr>
          <p:nvPr>
            <p:ph type="ctrTitle"/>
          </p:nvPr>
        </p:nvSpPr>
        <p:spPr>
          <a:xfrm>
            <a:off x="324563" y="299605"/>
            <a:ext cx="11591669" cy="905827"/>
          </a:xfrm>
        </p:spPr>
        <p:txBody>
          <a:bodyPr/>
          <a:lstStyle/>
          <a:p>
            <a:r>
              <a:rPr lang="en-US">
                <a:effectLst/>
              </a:rPr>
              <a:t>MPID341</a:t>
            </a:r>
            <a:endParaRPr lang="en-IE"/>
          </a:p>
        </p:txBody>
      </p:sp>
      <p:sp>
        <p:nvSpPr>
          <p:cNvPr id="3" name="Content Placeholder 2">
            <a:extLst>
              <a:ext uri="{FF2B5EF4-FFF2-40B4-BE49-F238E27FC236}">
                <a16:creationId xmlns:a16="http://schemas.microsoft.com/office/drawing/2014/main" id="{D559FF07-3BF5-1429-4FDE-B200C62759BC}"/>
              </a:ext>
            </a:extLst>
          </p:cNvPr>
          <p:cNvSpPr>
            <a:spLocks noGrp="1"/>
          </p:cNvSpPr>
          <p:nvPr>
            <p:ph sz="quarter" idx="10"/>
          </p:nvPr>
        </p:nvSpPr>
        <p:spPr>
          <a:xfrm>
            <a:off x="248363" y="950193"/>
            <a:ext cx="9726611" cy="4192854"/>
          </a:xfrm>
        </p:spPr>
        <p:txBody>
          <a:bodyPr/>
          <a:lstStyle/>
          <a:p>
            <a:r>
              <a:rPr lang="en-IE" b="1">
                <a:latin typeface="Calibri"/>
                <a:ea typeface="Calibri"/>
                <a:cs typeface="Calibri"/>
              </a:rPr>
              <a:t>Modification Proposal Justification:</a:t>
            </a:r>
            <a:endParaRPr lang="en-US">
              <a:latin typeface="Calibri"/>
              <a:ea typeface="Calibri"/>
              <a:cs typeface="Calibri"/>
            </a:endParaRPr>
          </a:p>
          <a:p>
            <a:pPr>
              <a:buFont typeface="Arial"/>
              <a:buChar char="•"/>
            </a:pPr>
            <a:r>
              <a:rPr lang="en-IE">
                <a:ea typeface="+mn-lt"/>
                <a:cs typeface="+mn-lt"/>
              </a:rPr>
              <a:t>The purpose of this modification is to eliminate redundant definitions that are no longer utilised within the Grid Code or any other Market Code. </a:t>
            </a:r>
          </a:p>
          <a:p>
            <a:pPr>
              <a:buFont typeface="Arial"/>
              <a:buChar char="•"/>
            </a:pPr>
            <a:r>
              <a:rPr lang="en-IE">
                <a:ea typeface="+mn-lt"/>
                <a:cs typeface="+mn-lt"/>
              </a:rPr>
              <a:t>These definitions were included in previous versions of the Grid Code but  have become obsolete as the Grid Code definitions have evolved. Such unused definitions are now considered stranded and are targeted for removal to ensure clarity and relevance.</a:t>
            </a:r>
            <a:endParaRPr lang="en-IE"/>
          </a:p>
          <a:p>
            <a:pPr marL="285750" indent="-285750">
              <a:buFont typeface="Arial"/>
              <a:buChar char="•"/>
            </a:pPr>
            <a:endParaRPr lang="en-IE"/>
          </a:p>
          <a:p>
            <a:endParaRPr lang="en-IE" b="1">
              <a:latin typeface="Calibri" panose="020F0502020204030204" pitchFamily="34" charset="0"/>
              <a:ea typeface="Calibri" panose="020F0502020204030204" pitchFamily="34" charset="0"/>
              <a:cs typeface="Calibri"/>
            </a:endParaRPr>
          </a:p>
          <a:p>
            <a:pPr marL="342900" indent="-342900">
              <a:buFont typeface="Arial" panose="020B0604020202020204" pitchFamily="34" charset="0"/>
              <a:buChar char="•"/>
            </a:pPr>
            <a:endParaRPr lang="en-US" sz="220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7EBD3CE1-3A49-DF3C-2A18-17FC482220D1}"/>
              </a:ext>
            </a:extLst>
          </p:cNvPr>
          <p:cNvSpPr>
            <a:spLocks noGrp="1"/>
          </p:cNvSpPr>
          <p:nvPr>
            <p:ph type="sldNum" sz="quarter" idx="11"/>
          </p:nvPr>
        </p:nvSpPr>
        <p:spPr/>
        <p:txBody>
          <a:bodyPr/>
          <a:lstStyle/>
          <a:p>
            <a:fld id="{B6ED98BD-9FE7-5144-8ABD-845F1AC4694B}" type="slidenum">
              <a:rPr lang="en-US" smtClean="0"/>
              <a:pPr/>
              <a:t>13</a:t>
            </a:fld>
            <a:endParaRPr lang="en-US"/>
          </a:p>
        </p:txBody>
      </p:sp>
      <p:sp>
        <p:nvSpPr>
          <p:cNvPr id="5" name="Text Placeholder 3">
            <a:extLst>
              <a:ext uri="{FF2B5EF4-FFF2-40B4-BE49-F238E27FC236}">
                <a16:creationId xmlns:a16="http://schemas.microsoft.com/office/drawing/2014/main" id="{F13BDAF9-94D8-1927-E9F6-0F8BDE7B1DF5}"/>
              </a:ext>
            </a:extLst>
          </p:cNvPr>
          <p:cNvSpPr txBox="1">
            <a:spLocks/>
          </p:cNvSpPr>
          <p:nvPr/>
        </p:nvSpPr>
        <p:spPr>
          <a:xfrm>
            <a:off x="1990208" y="6279674"/>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25/09/2025</a:t>
            </a:r>
          </a:p>
        </p:txBody>
      </p:sp>
    </p:spTree>
    <p:extLst>
      <p:ext uri="{BB962C8B-B14F-4D97-AF65-F5344CB8AC3E}">
        <p14:creationId xmlns:p14="http://schemas.microsoft.com/office/powerpoint/2010/main" val="25951081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0A59C1-CC8A-778A-DF0F-59C678FCEBB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00C1EA5-0C46-93C5-75BE-AC286033A811}"/>
              </a:ext>
            </a:extLst>
          </p:cNvPr>
          <p:cNvSpPr>
            <a:spLocks noGrp="1"/>
          </p:cNvSpPr>
          <p:nvPr>
            <p:ph type="ctrTitle"/>
          </p:nvPr>
        </p:nvSpPr>
        <p:spPr>
          <a:xfrm>
            <a:off x="324563" y="299605"/>
            <a:ext cx="11591669" cy="905827"/>
          </a:xfrm>
        </p:spPr>
        <p:txBody>
          <a:bodyPr/>
          <a:lstStyle/>
          <a:p>
            <a:r>
              <a:rPr lang="en-US">
                <a:effectLst/>
              </a:rPr>
              <a:t>MPID341</a:t>
            </a:r>
            <a:endParaRPr lang="en-IE"/>
          </a:p>
        </p:txBody>
      </p:sp>
      <p:sp>
        <p:nvSpPr>
          <p:cNvPr id="3" name="Content Placeholder 2">
            <a:extLst>
              <a:ext uri="{FF2B5EF4-FFF2-40B4-BE49-F238E27FC236}">
                <a16:creationId xmlns:a16="http://schemas.microsoft.com/office/drawing/2014/main" id="{9143D36F-C746-268F-2B94-247A93901BF8}"/>
              </a:ext>
            </a:extLst>
          </p:cNvPr>
          <p:cNvSpPr>
            <a:spLocks noGrp="1"/>
          </p:cNvSpPr>
          <p:nvPr>
            <p:ph sz="quarter" idx="10"/>
          </p:nvPr>
        </p:nvSpPr>
        <p:spPr>
          <a:xfrm>
            <a:off x="297209" y="950193"/>
            <a:ext cx="9677765" cy="5492161"/>
          </a:xfrm>
        </p:spPr>
        <p:txBody>
          <a:bodyPr/>
          <a:lstStyle/>
          <a:p>
            <a:r>
              <a:rPr lang="en-IE" b="1"/>
              <a:t>Stranded Definitions Proposed for Removal</a:t>
            </a:r>
            <a:endParaRPr lang="en-US" b="1"/>
          </a:p>
          <a:p>
            <a:pPr marL="285750" indent="-285750">
              <a:buFont typeface="Arial"/>
              <a:buChar char="•"/>
            </a:pPr>
            <a:r>
              <a:rPr lang="en-IE" b="1">
                <a:ea typeface="+mn-lt"/>
                <a:cs typeface="+mn-lt"/>
              </a:rPr>
              <a:t>Demand Side Unit Energy Profile</a:t>
            </a:r>
            <a:endParaRPr lang="en-IE"/>
          </a:p>
          <a:p>
            <a:pPr marL="1085850" lvl="1" indent="-285750">
              <a:buFont typeface="Arial"/>
              <a:buChar char="•"/>
            </a:pPr>
            <a:r>
              <a:rPr lang="en-IE" sz="2000" b="1">
                <a:ea typeface="+mn-lt"/>
                <a:cs typeface="+mn-lt"/>
              </a:rPr>
              <a:t>Definition</a:t>
            </a:r>
            <a:r>
              <a:rPr lang="en-IE" sz="2000">
                <a:ea typeface="+mn-lt"/>
                <a:cs typeface="+mn-lt"/>
              </a:rPr>
              <a:t>: Estimated energy requirement for demand sites, submitted to TSO.</a:t>
            </a:r>
            <a:endParaRPr lang="en-IE" sz="2000"/>
          </a:p>
          <a:p>
            <a:pPr marL="1085850" lvl="1" indent="-285750">
              <a:buFont typeface="Arial"/>
              <a:buChar char="•"/>
            </a:pPr>
            <a:r>
              <a:rPr lang="en-IE" sz="2000" b="1">
                <a:ea typeface="+mn-lt"/>
                <a:cs typeface="+mn-lt"/>
              </a:rPr>
              <a:t>Reason for Removal</a:t>
            </a:r>
            <a:r>
              <a:rPr lang="en-IE" sz="2000">
                <a:ea typeface="+mn-lt"/>
                <a:cs typeface="+mn-lt"/>
              </a:rPr>
              <a:t>: Isolated to glossary, not used in operational or compliance clauses.</a:t>
            </a:r>
            <a:endParaRPr lang="en-IE" sz="2000"/>
          </a:p>
          <a:p>
            <a:pPr marL="285750" indent="-285750">
              <a:buFont typeface="Arial"/>
              <a:buChar char="•"/>
            </a:pPr>
            <a:r>
              <a:rPr lang="en-IE" b="1">
                <a:ea typeface="+mn-lt"/>
                <a:cs typeface="+mn-lt"/>
              </a:rPr>
              <a:t>Capacity Adequacy Indicator</a:t>
            </a:r>
            <a:endParaRPr lang="en-IE"/>
          </a:p>
          <a:p>
            <a:pPr marL="1085850" lvl="1" indent="-285750">
              <a:buFont typeface="Arial"/>
              <a:buChar char="•"/>
            </a:pPr>
            <a:r>
              <a:rPr lang="en-IE" sz="2000" b="1">
                <a:ea typeface="+mn-lt"/>
                <a:cs typeface="+mn-lt"/>
              </a:rPr>
              <a:t>Definition</a:t>
            </a:r>
            <a:r>
              <a:rPr lang="en-IE" sz="2000">
                <a:ea typeface="+mn-lt"/>
                <a:cs typeface="+mn-lt"/>
              </a:rPr>
              <a:t>: TSO-issued indication of generation capacity vs. demand for weekly peaks.</a:t>
            </a:r>
            <a:endParaRPr lang="en-IE" sz="2000"/>
          </a:p>
          <a:p>
            <a:pPr marL="1085850" lvl="1" indent="-285750">
              <a:buFont typeface="Arial"/>
              <a:buChar char="•"/>
            </a:pPr>
            <a:r>
              <a:rPr lang="en-IE" sz="2000" b="1">
                <a:ea typeface="+mn-lt"/>
                <a:cs typeface="+mn-lt"/>
              </a:rPr>
              <a:t>Reason for Removal</a:t>
            </a:r>
            <a:r>
              <a:rPr lang="en-IE" sz="2000">
                <a:ea typeface="+mn-lt"/>
                <a:cs typeface="+mn-lt"/>
              </a:rPr>
              <a:t>: No cross-references in operational or forecasting sections.</a:t>
            </a:r>
            <a:endParaRPr lang="en-IE" sz="2000"/>
          </a:p>
          <a:p>
            <a:pPr marL="285750" indent="-285750">
              <a:buFont typeface="Arial"/>
              <a:buChar char="•"/>
            </a:pPr>
            <a:r>
              <a:rPr lang="en-IE" b="1">
                <a:ea typeface="+mn-lt"/>
                <a:cs typeface="+mn-lt"/>
              </a:rPr>
              <a:t>De-maximisation Instruction</a:t>
            </a:r>
            <a:endParaRPr lang="en-IE"/>
          </a:p>
          <a:p>
            <a:pPr marL="1085850" lvl="1" indent="-285750">
              <a:buFont typeface="Arial"/>
              <a:buChar char="•"/>
            </a:pPr>
            <a:r>
              <a:rPr lang="en-IE" sz="2000" b="1">
                <a:ea typeface="+mn-lt"/>
                <a:cs typeface="+mn-lt"/>
              </a:rPr>
              <a:t>Definition</a:t>
            </a:r>
            <a:r>
              <a:rPr lang="en-IE" sz="2000">
                <a:ea typeface="+mn-lt"/>
                <a:cs typeface="+mn-lt"/>
              </a:rPr>
              <a:t>: Instruction to generators to cease maximisation.</a:t>
            </a:r>
            <a:endParaRPr lang="en-IE" sz="2000"/>
          </a:p>
          <a:p>
            <a:pPr marL="1085850" lvl="1" indent="-285750">
              <a:buFont typeface="Arial"/>
              <a:buChar char="•"/>
            </a:pPr>
            <a:r>
              <a:rPr lang="en-IE" sz="2000" b="1">
                <a:ea typeface="+mn-lt"/>
                <a:cs typeface="+mn-lt"/>
              </a:rPr>
              <a:t>Reason for Removal</a:t>
            </a:r>
            <a:r>
              <a:rPr lang="en-IE" sz="2000">
                <a:ea typeface="+mn-lt"/>
                <a:cs typeface="+mn-lt"/>
              </a:rPr>
              <a:t>: Not referenced in dispatch or operational clauses; redundant terminology.</a:t>
            </a:r>
            <a:endParaRPr lang="en-IE" sz="2000"/>
          </a:p>
          <a:p>
            <a:endParaRPr lang="en-IE" b="1">
              <a:latin typeface="Calibri" panose="020F0502020204030204" pitchFamily="34" charset="0"/>
              <a:ea typeface="Calibri" panose="020F0502020204030204" pitchFamily="34" charset="0"/>
              <a:cs typeface="Calibri"/>
            </a:endParaRPr>
          </a:p>
          <a:p>
            <a:pPr marL="342900" indent="-342900">
              <a:buFont typeface="Arial" panose="020B0604020202020204" pitchFamily="34" charset="0"/>
              <a:buChar char="•"/>
            </a:pPr>
            <a:endParaRPr lang="en-US" sz="220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F0EF9E61-0AAF-9568-B73E-5F69D7541B80}"/>
              </a:ext>
            </a:extLst>
          </p:cNvPr>
          <p:cNvSpPr>
            <a:spLocks noGrp="1"/>
          </p:cNvSpPr>
          <p:nvPr>
            <p:ph type="sldNum" sz="quarter" idx="11"/>
          </p:nvPr>
        </p:nvSpPr>
        <p:spPr/>
        <p:txBody>
          <a:bodyPr/>
          <a:lstStyle/>
          <a:p>
            <a:fld id="{B6ED98BD-9FE7-5144-8ABD-845F1AC4694B}" type="slidenum">
              <a:rPr lang="en-US" smtClean="0"/>
              <a:pPr/>
              <a:t>14</a:t>
            </a:fld>
            <a:endParaRPr lang="en-US"/>
          </a:p>
        </p:txBody>
      </p:sp>
      <p:sp>
        <p:nvSpPr>
          <p:cNvPr id="5" name="Text Placeholder 3">
            <a:extLst>
              <a:ext uri="{FF2B5EF4-FFF2-40B4-BE49-F238E27FC236}">
                <a16:creationId xmlns:a16="http://schemas.microsoft.com/office/drawing/2014/main" id="{D9DC4BB3-767D-3E05-BA30-403006158725}"/>
              </a:ext>
            </a:extLst>
          </p:cNvPr>
          <p:cNvSpPr txBox="1">
            <a:spLocks/>
          </p:cNvSpPr>
          <p:nvPr/>
        </p:nvSpPr>
        <p:spPr>
          <a:xfrm>
            <a:off x="1990208" y="6279674"/>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25/09/2025</a:t>
            </a:r>
          </a:p>
        </p:txBody>
      </p:sp>
    </p:spTree>
    <p:extLst>
      <p:ext uri="{BB962C8B-B14F-4D97-AF65-F5344CB8AC3E}">
        <p14:creationId xmlns:p14="http://schemas.microsoft.com/office/powerpoint/2010/main" val="4889057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2419B89-C9C1-6E95-1C8F-2335DBCEB82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AD17C6B-A3F1-7774-EA97-F3AEF89766EA}"/>
              </a:ext>
            </a:extLst>
          </p:cNvPr>
          <p:cNvSpPr>
            <a:spLocks noGrp="1"/>
          </p:cNvSpPr>
          <p:nvPr>
            <p:ph type="ctrTitle"/>
          </p:nvPr>
        </p:nvSpPr>
        <p:spPr>
          <a:xfrm>
            <a:off x="324563" y="299605"/>
            <a:ext cx="11591669" cy="905827"/>
          </a:xfrm>
        </p:spPr>
        <p:txBody>
          <a:bodyPr/>
          <a:lstStyle/>
          <a:p>
            <a:r>
              <a:rPr lang="en-US">
                <a:effectLst/>
              </a:rPr>
              <a:t>MPID341</a:t>
            </a:r>
            <a:endParaRPr lang="en-IE"/>
          </a:p>
        </p:txBody>
      </p:sp>
      <p:sp>
        <p:nvSpPr>
          <p:cNvPr id="3" name="Content Placeholder 2">
            <a:extLst>
              <a:ext uri="{FF2B5EF4-FFF2-40B4-BE49-F238E27FC236}">
                <a16:creationId xmlns:a16="http://schemas.microsoft.com/office/drawing/2014/main" id="{FB1CECD0-B26A-2390-D816-EC766F6FBF47}"/>
              </a:ext>
            </a:extLst>
          </p:cNvPr>
          <p:cNvSpPr>
            <a:spLocks noGrp="1"/>
          </p:cNvSpPr>
          <p:nvPr>
            <p:ph sz="quarter" idx="10"/>
          </p:nvPr>
        </p:nvSpPr>
        <p:spPr>
          <a:xfrm>
            <a:off x="297209" y="950193"/>
            <a:ext cx="9677765" cy="5492161"/>
          </a:xfrm>
        </p:spPr>
        <p:txBody>
          <a:bodyPr/>
          <a:lstStyle/>
          <a:p>
            <a:r>
              <a:rPr lang="en-IE" b="1"/>
              <a:t>Red-Line and Green-Line Changes</a:t>
            </a:r>
            <a:endParaRPr lang="en-US">
              <a:latin typeface="Trebuchet MS" panose="020B0603020202020204"/>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E1F8D429-80C5-54E6-5C2B-C54B7F787EC8}"/>
              </a:ext>
            </a:extLst>
          </p:cNvPr>
          <p:cNvSpPr>
            <a:spLocks noGrp="1"/>
          </p:cNvSpPr>
          <p:nvPr>
            <p:ph type="sldNum" sz="quarter" idx="11"/>
          </p:nvPr>
        </p:nvSpPr>
        <p:spPr/>
        <p:txBody>
          <a:bodyPr/>
          <a:lstStyle/>
          <a:p>
            <a:fld id="{B6ED98BD-9FE7-5144-8ABD-845F1AC4694B}" type="slidenum">
              <a:rPr lang="en-US" smtClean="0"/>
              <a:pPr/>
              <a:t>15</a:t>
            </a:fld>
            <a:endParaRPr lang="en-US"/>
          </a:p>
        </p:txBody>
      </p:sp>
      <p:sp>
        <p:nvSpPr>
          <p:cNvPr id="5" name="Text Placeholder 3">
            <a:extLst>
              <a:ext uri="{FF2B5EF4-FFF2-40B4-BE49-F238E27FC236}">
                <a16:creationId xmlns:a16="http://schemas.microsoft.com/office/drawing/2014/main" id="{90F804BF-DD75-DA57-9E66-01935BF9E1BC}"/>
              </a:ext>
            </a:extLst>
          </p:cNvPr>
          <p:cNvSpPr txBox="1">
            <a:spLocks/>
          </p:cNvSpPr>
          <p:nvPr/>
        </p:nvSpPr>
        <p:spPr>
          <a:xfrm>
            <a:off x="1990208" y="6279674"/>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25/09/2025</a:t>
            </a:r>
          </a:p>
        </p:txBody>
      </p:sp>
      <p:pic>
        <p:nvPicPr>
          <p:cNvPr id="6" name="Picture 5" descr="A screenshot of a computer&#10;&#10;AI-generated content may be incorrect.">
            <a:extLst>
              <a:ext uri="{FF2B5EF4-FFF2-40B4-BE49-F238E27FC236}">
                <a16:creationId xmlns:a16="http://schemas.microsoft.com/office/drawing/2014/main" id="{583D3CDE-FF53-6062-9D62-9F1F4B22AC8C}"/>
              </a:ext>
            </a:extLst>
          </p:cNvPr>
          <p:cNvPicPr>
            <a:picLocks noChangeAspect="1"/>
          </p:cNvPicPr>
          <p:nvPr/>
        </p:nvPicPr>
        <p:blipFill>
          <a:blip r:embed="rId2"/>
          <a:stretch>
            <a:fillRect/>
          </a:stretch>
        </p:blipFill>
        <p:spPr>
          <a:xfrm>
            <a:off x="315669" y="1524000"/>
            <a:ext cx="7965587" cy="2627924"/>
          </a:xfrm>
          <a:prstGeom prst="rect">
            <a:avLst/>
          </a:prstGeom>
        </p:spPr>
      </p:pic>
      <p:pic>
        <p:nvPicPr>
          <p:cNvPr id="7" name="Picture 6" descr="A white rectangle with black text&#10;&#10;AI-generated content may be incorrect.">
            <a:extLst>
              <a:ext uri="{FF2B5EF4-FFF2-40B4-BE49-F238E27FC236}">
                <a16:creationId xmlns:a16="http://schemas.microsoft.com/office/drawing/2014/main" id="{4439568F-3795-DA0B-14E8-7F161F3933CF}"/>
              </a:ext>
            </a:extLst>
          </p:cNvPr>
          <p:cNvPicPr>
            <a:picLocks noChangeAspect="1"/>
          </p:cNvPicPr>
          <p:nvPr/>
        </p:nvPicPr>
        <p:blipFill>
          <a:blip r:embed="rId3"/>
          <a:stretch>
            <a:fillRect/>
          </a:stretch>
        </p:blipFill>
        <p:spPr>
          <a:xfrm>
            <a:off x="301381" y="4156442"/>
            <a:ext cx="7984393" cy="1495425"/>
          </a:xfrm>
          <a:prstGeom prst="rect">
            <a:avLst/>
          </a:prstGeom>
        </p:spPr>
      </p:pic>
    </p:spTree>
    <p:extLst>
      <p:ext uri="{BB962C8B-B14F-4D97-AF65-F5344CB8AC3E}">
        <p14:creationId xmlns:p14="http://schemas.microsoft.com/office/powerpoint/2010/main" val="1778115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17C1F9C-3766-62E4-1E80-C5CC9CBE9A9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7216E5-F318-106D-862F-6F6FB0D47ABF}"/>
              </a:ext>
            </a:extLst>
          </p:cNvPr>
          <p:cNvSpPr>
            <a:spLocks noGrp="1"/>
          </p:cNvSpPr>
          <p:nvPr>
            <p:ph type="ctrTitle"/>
          </p:nvPr>
        </p:nvSpPr>
        <p:spPr>
          <a:xfrm>
            <a:off x="407988" y="2952736"/>
            <a:ext cx="7831191" cy="2415573"/>
          </a:xfrm>
        </p:spPr>
        <p:txBody>
          <a:bodyPr/>
          <a:lstStyle/>
          <a:p>
            <a:r>
              <a:rPr lang="en-US">
                <a:solidFill>
                  <a:srgbClr val="A99968"/>
                </a:solidFill>
                <a:latin typeface="+mn-lt"/>
                <a:ea typeface="+mn-ea"/>
                <a:cs typeface="+mn-cs"/>
              </a:rPr>
              <a:t>MPID 342</a:t>
            </a:r>
            <a:br>
              <a:rPr lang="en-US">
                <a:solidFill>
                  <a:srgbClr val="A99968"/>
                </a:solidFill>
                <a:latin typeface="+mn-lt"/>
                <a:ea typeface="+mn-ea"/>
                <a:cs typeface="+mn-cs"/>
              </a:rPr>
            </a:br>
            <a:br>
              <a:rPr lang="en-US">
                <a:solidFill>
                  <a:srgbClr val="A99968"/>
                </a:solidFill>
                <a:latin typeface="+mn-lt"/>
                <a:ea typeface="+mn-ea"/>
                <a:cs typeface="+mn-cs"/>
              </a:rPr>
            </a:br>
            <a:r>
              <a:rPr lang="en-US">
                <a:solidFill>
                  <a:srgbClr val="A99968"/>
                </a:solidFill>
                <a:latin typeface="+mn-lt"/>
                <a:ea typeface="+mn-ea"/>
                <a:cs typeface="+mn-cs"/>
              </a:rPr>
              <a:t>Clarification PPM Section Solar</a:t>
            </a:r>
            <a:br>
              <a:rPr lang="en-US">
                <a:solidFill>
                  <a:srgbClr val="A99968"/>
                </a:solidFill>
                <a:latin typeface="+mn-lt"/>
                <a:ea typeface="+mn-ea"/>
                <a:cs typeface="+mn-cs"/>
              </a:rPr>
            </a:br>
            <a:br>
              <a:rPr lang="en-US" sz="3200">
                <a:effectLst/>
              </a:rPr>
            </a:br>
            <a:endParaRPr lang="en-US">
              <a:solidFill>
                <a:srgbClr val="A99968"/>
              </a:solidFill>
              <a:latin typeface="+mn-lt"/>
              <a:ea typeface="+mn-ea"/>
              <a:cs typeface="+mn-cs"/>
            </a:endParaRPr>
          </a:p>
        </p:txBody>
      </p:sp>
      <p:sp>
        <p:nvSpPr>
          <p:cNvPr id="4" name="Slide Number Placeholder 3">
            <a:extLst>
              <a:ext uri="{FF2B5EF4-FFF2-40B4-BE49-F238E27FC236}">
                <a16:creationId xmlns:a16="http://schemas.microsoft.com/office/drawing/2014/main" id="{751B5188-6B7B-9FC6-7296-20754E634EF8}"/>
              </a:ext>
            </a:extLst>
          </p:cNvPr>
          <p:cNvSpPr>
            <a:spLocks noGrp="1"/>
          </p:cNvSpPr>
          <p:nvPr>
            <p:ph type="sldNum" sz="quarter" idx="11"/>
          </p:nvPr>
        </p:nvSpPr>
        <p:spPr/>
        <p:txBody>
          <a:bodyPr/>
          <a:lstStyle/>
          <a:p>
            <a:fld id="{B6ED98BD-9FE7-5144-8ABD-845F1AC4694B}" type="slidenum">
              <a:rPr lang="en-US" smtClean="0"/>
              <a:pPr/>
              <a:t>16</a:t>
            </a:fld>
            <a:endParaRPr lang="en-US"/>
          </a:p>
        </p:txBody>
      </p:sp>
      <p:sp>
        <p:nvSpPr>
          <p:cNvPr id="13" name="Text Placeholder 3">
            <a:extLst>
              <a:ext uri="{FF2B5EF4-FFF2-40B4-BE49-F238E27FC236}">
                <a16:creationId xmlns:a16="http://schemas.microsoft.com/office/drawing/2014/main" id="{18501947-AB97-959D-4BEB-1F3216BC7E9D}"/>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25/09/2025</a:t>
            </a:r>
          </a:p>
        </p:txBody>
      </p:sp>
      <p:sp>
        <p:nvSpPr>
          <p:cNvPr id="5" name="TextBox 4">
            <a:extLst>
              <a:ext uri="{FF2B5EF4-FFF2-40B4-BE49-F238E27FC236}">
                <a16:creationId xmlns:a16="http://schemas.microsoft.com/office/drawing/2014/main" id="{C4BA6A22-BA7D-5CC7-E868-F34153904588}"/>
              </a:ext>
            </a:extLst>
          </p:cNvPr>
          <p:cNvSpPr txBox="1"/>
          <p:nvPr/>
        </p:nvSpPr>
        <p:spPr>
          <a:xfrm>
            <a:off x="407988" y="1583541"/>
            <a:ext cx="7689410" cy="584775"/>
          </a:xfrm>
          <a:prstGeom prst="rect">
            <a:avLst/>
          </a:prstGeom>
          <a:noFill/>
        </p:spPr>
        <p:txBody>
          <a:bodyPr wrap="square">
            <a:spAutoFit/>
          </a:bodyPr>
          <a:lstStyle/>
          <a:p>
            <a:r>
              <a:rPr lang="en-IE" sz="3200" b="1">
                <a:solidFill>
                  <a:srgbClr val="A99968"/>
                </a:solidFill>
                <a:latin typeface="+mn-lt"/>
                <a:ea typeface="+mn-ea"/>
                <a:cs typeface="+mn-cs"/>
              </a:rPr>
              <a:t>4. Proposed Modification: 10 minutes</a:t>
            </a:r>
            <a:endParaRPr lang="en-IE" sz="3200" b="1"/>
          </a:p>
        </p:txBody>
      </p:sp>
    </p:spTree>
    <p:extLst>
      <p:ext uri="{BB962C8B-B14F-4D97-AF65-F5344CB8AC3E}">
        <p14:creationId xmlns:p14="http://schemas.microsoft.com/office/powerpoint/2010/main" val="42403732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789EBF-D1EC-F5F7-9651-B1490C2A5C6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D4060DE-98B7-988A-E9E3-716271BC610B}"/>
              </a:ext>
            </a:extLst>
          </p:cNvPr>
          <p:cNvSpPr>
            <a:spLocks noGrp="1"/>
          </p:cNvSpPr>
          <p:nvPr>
            <p:ph type="ctrTitle"/>
          </p:nvPr>
        </p:nvSpPr>
        <p:spPr>
          <a:xfrm>
            <a:off x="324563" y="299605"/>
            <a:ext cx="11591669" cy="905827"/>
          </a:xfrm>
        </p:spPr>
        <p:txBody>
          <a:bodyPr/>
          <a:lstStyle/>
          <a:p>
            <a:r>
              <a:rPr lang="en-US">
                <a:effectLst/>
              </a:rPr>
              <a:t>MPID342</a:t>
            </a:r>
            <a:endParaRPr lang="en-IE"/>
          </a:p>
        </p:txBody>
      </p:sp>
      <p:sp>
        <p:nvSpPr>
          <p:cNvPr id="3" name="Content Placeholder 2">
            <a:extLst>
              <a:ext uri="{FF2B5EF4-FFF2-40B4-BE49-F238E27FC236}">
                <a16:creationId xmlns:a16="http://schemas.microsoft.com/office/drawing/2014/main" id="{AC044CEA-134D-884C-6C60-7436AD917275}"/>
              </a:ext>
            </a:extLst>
          </p:cNvPr>
          <p:cNvSpPr>
            <a:spLocks noGrp="1"/>
          </p:cNvSpPr>
          <p:nvPr>
            <p:ph sz="quarter" idx="10"/>
          </p:nvPr>
        </p:nvSpPr>
        <p:spPr>
          <a:xfrm>
            <a:off x="324563" y="978768"/>
            <a:ext cx="11459448" cy="5474420"/>
          </a:xfrm>
          <a:solidFill>
            <a:schemeClr val="bg1"/>
          </a:solidFill>
        </p:spPr>
        <p:txBody>
          <a:bodyPr/>
          <a:lstStyle/>
          <a:p>
            <a:r>
              <a:rPr lang="en-GB" sz="1800"/>
              <a:t>The Grid Code is constantly evolving to adapt to operational needs and technology-specific requirements.</a:t>
            </a:r>
            <a:br>
              <a:rPr lang="en-GB" sz="1800"/>
            </a:br>
            <a:r>
              <a:rPr lang="en-GB" sz="1800"/>
              <a:t>This proposal introduces clarifying updates to improve consistency in the treatment of solar-powered Controllable PPMs.</a:t>
            </a:r>
          </a:p>
          <a:p>
            <a:endParaRPr lang="en-IE" sz="400">
              <a:latin typeface="Calibri"/>
              <a:ea typeface="Calibri"/>
              <a:cs typeface="Calibri"/>
            </a:endParaRPr>
          </a:p>
          <a:p>
            <a:r>
              <a:rPr lang="en-IE" sz="1800" b="1"/>
              <a:t>Sections Impacted:</a:t>
            </a:r>
            <a:endParaRPr lang="en-IE" sz="1800"/>
          </a:p>
          <a:p>
            <a:r>
              <a:rPr lang="en-IE" sz="1800"/>
              <a:t>PPM1.7.1.2 – Signals List #2</a:t>
            </a:r>
          </a:p>
          <a:p>
            <a:r>
              <a:rPr lang="en-IE" sz="1800"/>
              <a:t>PPM1.7.1.3 – Signals List #3</a:t>
            </a:r>
          </a:p>
          <a:p>
            <a:endParaRPr lang="en-IE" sz="300"/>
          </a:p>
          <a:p>
            <a:r>
              <a:rPr lang="en-GB" sz="1800" b="1"/>
              <a:t>Justification:</a:t>
            </a:r>
            <a:endParaRPr lang="en-GB" sz="1800"/>
          </a:p>
          <a:p>
            <a:r>
              <a:rPr lang="en-GB" sz="1800" b="1"/>
              <a:t>Improves Clarity</a:t>
            </a:r>
            <a:r>
              <a:rPr lang="en-GB" sz="1800"/>
              <a:t>: Consolidates solar-specific provisions that were previously scattered or embedded within broader requirements.</a:t>
            </a:r>
          </a:p>
          <a:p>
            <a:r>
              <a:rPr lang="en-GB" sz="1800" b="1"/>
              <a:t>Simplifies Compliance</a:t>
            </a:r>
            <a:r>
              <a:rPr lang="en-GB" sz="1800"/>
              <a:t>: Makes it easier for Users with solar-powered Controllable PPMs to understand and meet Grid Code obligations.</a:t>
            </a:r>
          </a:p>
          <a:p>
            <a:r>
              <a:rPr lang="en-GB" sz="1800" b="1"/>
              <a:t>Enhances Transparency</a:t>
            </a:r>
            <a:r>
              <a:rPr lang="en-GB" sz="1800"/>
              <a:t>: Clearly distinguishes solar requirements from those for wind, ESPS, and other PPMs.</a:t>
            </a:r>
          </a:p>
          <a:p>
            <a:r>
              <a:rPr lang="en-GB" sz="1800" b="1"/>
              <a:t>Editorial in Nature</a:t>
            </a:r>
            <a:r>
              <a:rPr lang="en-GB" sz="1800"/>
              <a:t>: These changes do not alter technical obligations or intent—only improve structure and readability.</a:t>
            </a:r>
          </a:p>
          <a:p>
            <a:endParaRPr lang="en-IE" sz="1800"/>
          </a:p>
          <a:p>
            <a:endParaRPr lang="en-IE" b="1">
              <a:latin typeface="Calibri"/>
              <a:ea typeface="Calibri"/>
              <a:cs typeface="Calibri"/>
            </a:endParaRPr>
          </a:p>
          <a:p>
            <a:endParaRPr lang="en-IE" b="1">
              <a:latin typeface="Calibri"/>
              <a:ea typeface="Calibri"/>
              <a:cs typeface="Calibri"/>
            </a:endParaRPr>
          </a:p>
          <a:p>
            <a:endParaRPr lang="en-IE" b="1">
              <a:latin typeface="Calibri"/>
              <a:ea typeface="Calibri"/>
              <a:cs typeface="Calibri"/>
            </a:endParaRPr>
          </a:p>
          <a:p>
            <a:r>
              <a:rPr lang="en-IE" b="1">
                <a:latin typeface="Calibri"/>
                <a:ea typeface="Calibri"/>
                <a:cs typeface="Calibri"/>
              </a:rPr>
              <a:t>Modification Proposal Justification:</a:t>
            </a:r>
            <a:endParaRPr lang="en-US">
              <a:latin typeface="Calibri"/>
              <a:ea typeface="Calibri"/>
              <a:cs typeface="Calibri"/>
            </a:endParaRPr>
          </a:p>
          <a:p>
            <a:pPr marL="342900" indent="-342900">
              <a:buChar char="•"/>
            </a:pPr>
            <a:endParaRPr lang="en-US" sz="2200">
              <a:effectLst/>
              <a:latin typeface="Calibri" panose="020F0502020204030204" pitchFamily="34" charset="0"/>
              <a:ea typeface="Calibri" panose="020F0502020204030204" pitchFamily="34" charset="0"/>
              <a:cs typeface="Times New Roman" panose="02020603050405020304" pitchFamily="18" charset="0"/>
            </a:endParaRPr>
          </a:p>
          <a:p>
            <a:endParaRPr lang="en-US" sz="1800">
              <a:effectLst/>
              <a:latin typeface="Calibri" panose="020F0502020204030204" pitchFamily="34" charset="0"/>
              <a:ea typeface="Calibri" panose="020F0502020204030204" pitchFamily="34" charset="0"/>
              <a:cs typeface="Times New Roman" panose="02020603050405020304" pitchFamily="18" charset="0"/>
            </a:endParaRPr>
          </a:p>
          <a:p>
            <a:endParaRPr lang="en-US" sz="2200">
              <a:latin typeface="Calibri" panose="020F0502020204030204" pitchFamily="34" charset="0"/>
              <a:ea typeface="Calibri" panose="020F0502020204030204" pitchFamily="34" charset="0"/>
              <a:cs typeface="Times New Roman" panose="02020603050405020304" pitchFamily="18" charset="0"/>
            </a:endParaRPr>
          </a:p>
        </p:txBody>
      </p:sp>
      <p:sp>
        <p:nvSpPr>
          <p:cNvPr id="4" name="Slide Number Placeholder 3">
            <a:extLst>
              <a:ext uri="{FF2B5EF4-FFF2-40B4-BE49-F238E27FC236}">
                <a16:creationId xmlns:a16="http://schemas.microsoft.com/office/drawing/2014/main" id="{154BFA86-0328-CBFC-56F8-CE95AD787A8C}"/>
              </a:ext>
            </a:extLst>
          </p:cNvPr>
          <p:cNvSpPr>
            <a:spLocks noGrp="1"/>
          </p:cNvSpPr>
          <p:nvPr>
            <p:ph type="sldNum" sz="quarter" idx="11"/>
          </p:nvPr>
        </p:nvSpPr>
        <p:spPr/>
        <p:txBody>
          <a:bodyPr/>
          <a:lstStyle/>
          <a:p>
            <a:fld id="{B6ED98BD-9FE7-5144-8ABD-845F1AC4694B}" type="slidenum">
              <a:rPr lang="en-US" smtClean="0"/>
              <a:pPr/>
              <a:t>17</a:t>
            </a:fld>
            <a:endParaRPr lang="en-US"/>
          </a:p>
        </p:txBody>
      </p:sp>
    </p:spTree>
    <p:extLst>
      <p:ext uri="{BB962C8B-B14F-4D97-AF65-F5344CB8AC3E}">
        <p14:creationId xmlns:p14="http://schemas.microsoft.com/office/powerpoint/2010/main" val="41573091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B1B394-605D-6EAD-2FED-9C2F130F9169}"/>
              </a:ext>
            </a:extLst>
          </p:cNvPr>
          <p:cNvSpPr>
            <a:spLocks noGrp="1"/>
          </p:cNvSpPr>
          <p:nvPr>
            <p:ph type="ctrTitle"/>
          </p:nvPr>
        </p:nvSpPr>
        <p:spPr/>
        <p:txBody>
          <a:bodyPr/>
          <a:lstStyle/>
          <a:p>
            <a:r>
              <a:rPr lang="en-IE" b="0" i="1"/>
              <a:t>PPM1.7.1.2</a:t>
            </a:r>
            <a:r>
              <a:rPr lang="en-IE" i="1"/>
              <a:t>        Signals List #2</a:t>
            </a:r>
            <a:r>
              <a:rPr lang="en-IE" b="0"/>
              <a:t> </a:t>
            </a:r>
            <a:endParaRPr lang="en-IE"/>
          </a:p>
        </p:txBody>
      </p:sp>
      <p:sp>
        <p:nvSpPr>
          <p:cNvPr id="4" name="Slide Number Placeholder 3">
            <a:extLst>
              <a:ext uri="{FF2B5EF4-FFF2-40B4-BE49-F238E27FC236}">
                <a16:creationId xmlns:a16="http://schemas.microsoft.com/office/drawing/2014/main" id="{44F2D45E-0368-3C0F-B6DA-58BDDDA68D6A}"/>
              </a:ext>
            </a:extLst>
          </p:cNvPr>
          <p:cNvSpPr>
            <a:spLocks noGrp="1"/>
          </p:cNvSpPr>
          <p:nvPr>
            <p:ph type="sldNum" sz="quarter" idx="11"/>
          </p:nvPr>
        </p:nvSpPr>
        <p:spPr/>
        <p:txBody>
          <a:bodyPr/>
          <a:lstStyle/>
          <a:p>
            <a:fld id="{B6ED98BD-9FE7-5144-8ABD-845F1AC4694B}" type="slidenum">
              <a:rPr lang="en-US" smtClean="0"/>
              <a:pPr/>
              <a:t>18</a:t>
            </a:fld>
            <a:endParaRPr lang="en-US"/>
          </a:p>
        </p:txBody>
      </p:sp>
      <p:sp>
        <p:nvSpPr>
          <p:cNvPr id="8" name="TextBox 7">
            <a:extLst>
              <a:ext uri="{FF2B5EF4-FFF2-40B4-BE49-F238E27FC236}">
                <a16:creationId xmlns:a16="http://schemas.microsoft.com/office/drawing/2014/main" id="{41B29DF0-B70C-B45D-94A6-3EACA3D5AF00}"/>
              </a:ext>
            </a:extLst>
          </p:cNvPr>
          <p:cNvSpPr txBox="1"/>
          <p:nvPr/>
        </p:nvSpPr>
        <p:spPr>
          <a:xfrm>
            <a:off x="176055" y="928394"/>
            <a:ext cx="4076700" cy="4390369"/>
          </a:xfrm>
          <a:prstGeom prst="rect">
            <a:avLst/>
          </a:prstGeom>
          <a:solidFill>
            <a:schemeClr val="bg1"/>
          </a:solidFill>
          <a:ln>
            <a:solidFill>
              <a:schemeClr val="tx1"/>
            </a:solidFill>
          </a:ln>
        </p:spPr>
        <p:txBody>
          <a:bodyPr wrap="square">
            <a:spAutoFit/>
          </a:bodyPr>
          <a:lstStyle/>
          <a:p>
            <a:pPr>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PPM1.7.1.2</a:t>
            </a:r>
            <a:r>
              <a:rPr lang="en-IE" sz="1100" b="1" i="1">
                <a:effectLst/>
                <a:latin typeface="Calibri" panose="020F0502020204030204" pitchFamily="34" charset="0"/>
                <a:ea typeface="Calibri" panose="020F0502020204030204" pitchFamily="34" charset="0"/>
                <a:cs typeface="Arial" panose="020B0604020202020204" pitchFamily="34" charset="0"/>
              </a:rPr>
              <a:t>        Signals List #2</a:t>
            </a:r>
            <a:endParaRPr lang="en-IE" sz="1100">
              <a:effectLst/>
              <a:latin typeface="Calibri" panose="020F0502020204030204" pitchFamily="34" charset="0"/>
              <a:ea typeface="Calibri" panose="020F0502020204030204" pitchFamily="34" charset="0"/>
              <a:cs typeface="Arial" panose="020B0604020202020204" pitchFamily="34" charset="0"/>
            </a:endParaRPr>
          </a:p>
          <a:p>
            <a:pPr>
              <a:lnSpc>
                <a:spcPct val="150000"/>
              </a:lnSpc>
              <a:spcAft>
                <a:spcPts val="1000"/>
              </a:spcAft>
              <a:buNone/>
            </a:pPr>
            <a:r>
              <a:rPr lang="en-IE" sz="1100" b="1">
                <a:solidFill>
                  <a:srgbClr val="0000FF"/>
                </a:solidFill>
                <a:effectLst/>
                <a:latin typeface="Calibri" panose="020F0502020204030204" pitchFamily="34" charset="0"/>
                <a:ea typeface="Calibri" panose="020F0502020204030204" pitchFamily="34" charset="0"/>
                <a:cs typeface="Arial" panose="020B0604020202020204" pitchFamily="34" charset="0"/>
              </a:rPr>
              <a:t>   Wind-powered Controllable PPMs</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857250" indent="-899795">
              <a:lnSpc>
                <a:spcPct val="150000"/>
              </a:lnSpc>
              <a:spcAft>
                <a:spcPts val="1000"/>
              </a:spcAft>
              <a:buNone/>
            </a:pPr>
            <a:r>
              <a:rPr lang="en-IE" sz="1100" i="1">
                <a:effectLst/>
                <a:latin typeface="Calibri" panose="020F0502020204030204" pitchFamily="34" charset="0"/>
                <a:ea typeface="Calibri" panose="020F0502020204030204" pitchFamily="34" charset="0"/>
                <a:cs typeface="Arial" panose="020B0604020202020204" pitchFamily="34" charset="0"/>
              </a:rPr>
              <a:t>PPM1.7.1.2.1</a:t>
            </a:r>
            <a:r>
              <a:rPr lang="en-IE" sz="1100" b="1" i="1">
                <a:effectLst/>
                <a:latin typeface="Calibri" panose="020F0502020204030204" pitchFamily="34" charset="0"/>
                <a:ea typeface="Calibri" panose="020F0502020204030204" pitchFamily="34" charset="0"/>
                <a:cs typeface="Arial" panose="020B0604020202020204" pitchFamily="34" charset="0"/>
              </a:rPr>
              <a:t> </a:t>
            </a:r>
            <a:r>
              <a:rPr lang="en-IE" sz="1100">
                <a:effectLst/>
                <a:latin typeface="Calibri" panose="020F0502020204030204" pitchFamily="34" charset="0"/>
                <a:ea typeface="Calibri" panose="020F0502020204030204" pitchFamily="34" charset="0"/>
                <a:cs typeface="Arial" panose="020B0604020202020204" pitchFamily="34" charset="0"/>
              </a:rPr>
              <a:t>   Wind-powered</a:t>
            </a:r>
            <a:r>
              <a:rPr lang="en-IE" sz="1100" b="1">
                <a:effectLst/>
                <a:latin typeface="Calibri" panose="020F0502020204030204" pitchFamily="34" charset="0"/>
                <a:ea typeface="Calibri" panose="020F0502020204030204" pitchFamily="34" charset="0"/>
                <a:cs typeface="Arial" panose="020B0604020202020204" pitchFamily="34" charset="0"/>
              </a:rPr>
              <a:t> Controllable PPMs </a:t>
            </a:r>
            <a:r>
              <a:rPr lang="en-IE" sz="1100">
                <a:effectLst/>
                <a:latin typeface="Calibri" panose="020F0502020204030204" pitchFamily="34" charset="0"/>
                <a:ea typeface="Calibri" panose="020F0502020204030204" pitchFamily="34" charset="0"/>
                <a:cs typeface="Arial" panose="020B0604020202020204" pitchFamily="34" charset="0"/>
              </a:rPr>
              <a:t>comprising of</a:t>
            </a:r>
            <a:r>
              <a:rPr lang="en-IE" sz="1100" b="1">
                <a:effectLst/>
                <a:latin typeface="Calibri" panose="020F0502020204030204" pitchFamily="34" charset="0"/>
                <a:ea typeface="Calibri" panose="020F0502020204030204" pitchFamily="34" charset="0"/>
                <a:cs typeface="Arial" panose="020B0604020202020204" pitchFamily="34" charset="0"/>
              </a:rPr>
              <a:t> Wind Turbine Generators</a:t>
            </a:r>
            <a:r>
              <a:rPr lang="en-IE" sz="1100">
                <a:effectLst/>
                <a:latin typeface="Calibri" panose="020F0502020204030204" pitchFamily="34" charset="0"/>
                <a:ea typeface="Calibri" panose="020F0502020204030204" pitchFamily="34" charset="0"/>
                <a:cs typeface="Arial" panose="020B0604020202020204" pitchFamily="34" charset="0"/>
              </a:rPr>
              <a:t> with a </a:t>
            </a:r>
            <a:r>
              <a:rPr lang="en-IE" sz="1100" b="1">
                <a:effectLst/>
                <a:latin typeface="Calibri" panose="020F0502020204030204" pitchFamily="34" charset="0"/>
                <a:ea typeface="Calibri" panose="020F0502020204030204" pitchFamily="34" charset="0"/>
                <a:cs typeface="Arial" panose="020B0604020202020204" pitchFamily="34" charset="0"/>
              </a:rPr>
              <a:t>MEC</a:t>
            </a:r>
            <a:r>
              <a:rPr lang="en-IE" sz="1100">
                <a:effectLst/>
                <a:latin typeface="Calibri" panose="020F0502020204030204" pitchFamily="34" charset="0"/>
                <a:ea typeface="Calibri" panose="020F0502020204030204" pitchFamily="34" charset="0"/>
                <a:cs typeface="Arial" panose="020B0604020202020204" pitchFamily="34" charset="0"/>
              </a:rPr>
              <a:t> in excess of 10 MW shall make the following meteorological data signals available as specified in the relevant specifications and site-specific signal lists:</a:t>
            </a:r>
          </a:p>
          <a:p>
            <a:pPr marL="1217295">
              <a:lnSpc>
                <a:spcPct val="150000"/>
              </a:lnSpc>
              <a:spcAft>
                <a:spcPts val="1000"/>
              </a:spcAft>
              <a:buNone/>
            </a:pPr>
            <a:r>
              <a:rPr lang="en-IE" sz="1100">
                <a:effectLst/>
                <a:latin typeface="Calibri" panose="020F0502020204030204" pitchFamily="34" charset="0"/>
                <a:ea typeface="Calibri" panose="020F0502020204030204" pitchFamily="34" charset="0"/>
                <a:cs typeface="Arial" panose="020B0604020202020204" pitchFamily="34" charset="0"/>
              </a:rPr>
              <a:t>(a)	Wind speed (at hub height or as agreed with the TSO) - measurand signal;</a:t>
            </a:r>
          </a:p>
          <a:p>
            <a:pPr marL="1217295">
              <a:lnSpc>
                <a:spcPct val="150000"/>
              </a:lnSpc>
              <a:spcAft>
                <a:spcPts val="1000"/>
              </a:spcAft>
              <a:buNone/>
            </a:pPr>
            <a:r>
              <a:rPr lang="en-IE" sz="1100">
                <a:effectLst/>
                <a:latin typeface="Calibri" panose="020F0502020204030204" pitchFamily="34" charset="0"/>
                <a:ea typeface="Calibri" panose="020F0502020204030204" pitchFamily="34" charset="0"/>
                <a:cs typeface="Arial" panose="020B0604020202020204" pitchFamily="34" charset="0"/>
              </a:rPr>
              <a:t>(b)	Wind direction (at hub height or as agreed with the TSO) - measurand signal;</a:t>
            </a:r>
          </a:p>
          <a:p>
            <a:pPr marL="1217295">
              <a:lnSpc>
                <a:spcPct val="150000"/>
              </a:lnSpc>
              <a:spcAft>
                <a:spcPts val="1000"/>
              </a:spcAft>
              <a:buNone/>
            </a:pPr>
            <a:r>
              <a:rPr lang="en-IE" sz="1100">
                <a:effectLst/>
                <a:latin typeface="Calibri" panose="020F0502020204030204" pitchFamily="34" charset="0"/>
                <a:ea typeface="Calibri" panose="020F0502020204030204" pitchFamily="34" charset="0"/>
                <a:cs typeface="Arial" panose="020B0604020202020204" pitchFamily="34" charset="0"/>
              </a:rPr>
              <a:t>(c)	Air temperature- measurand signal;	</a:t>
            </a:r>
          </a:p>
          <a:p>
            <a:pPr marL="1217295">
              <a:lnSpc>
                <a:spcPct val="150000"/>
              </a:lnSpc>
              <a:spcAft>
                <a:spcPts val="1000"/>
              </a:spcAft>
              <a:buNone/>
            </a:pPr>
            <a:r>
              <a:rPr lang="en-IE" sz="1100">
                <a:effectLst/>
                <a:latin typeface="Calibri" panose="020F0502020204030204" pitchFamily="34" charset="0"/>
                <a:ea typeface="Calibri" panose="020F0502020204030204" pitchFamily="34" charset="0"/>
                <a:cs typeface="Arial" panose="020B0604020202020204" pitchFamily="34" charset="0"/>
              </a:rPr>
              <a:t>(d)	Air pressure- measurand signal.	</a:t>
            </a:r>
          </a:p>
        </p:txBody>
      </p:sp>
      <p:sp>
        <p:nvSpPr>
          <p:cNvPr id="12" name="TextBox 11">
            <a:extLst>
              <a:ext uri="{FF2B5EF4-FFF2-40B4-BE49-F238E27FC236}">
                <a16:creationId xmlns:a16="http://schemas.microsoft.com/office/drawing/2014/main" id="{BF924253-A350-9F2C-70EB-43D6F128CB9B}"/>
              </a:ext>
            </a:extLst>
          </p:cNvPr>
          <p:cNvSpPr txBox="1"/>
          <p:nvPr/>
        </p:nvSpPr>
        <p:spPr>
          <a:xfrm>
            <a:off x="3629025" y="1607277"/>
            <a:ext cx="3714750" cy="4767395"/>
          </a:xfrm>
          <a:prstGeom prst="rect">
            <a:avLst/>
          </a:prstGeom>
          <a:solidFill>
            <a:schemeClr val="bg1"/>
          </a:solidFill>
          <a:ln>
            <a:solidFill>
              <a:schemeClr val="tx1"/>
            </a:solidFill>
          </a:ln>
        </p:spPr>
        <p:txBody>
          <a:bodyPr wrap="square">
            <a:spAutoFit/>
          </a:bodyPr>
          <a:lstStyle/>
          <a:p>
            <a:pPr>
              <a:lnSpc>
                <a:spcPct val="150000"/>
              </a:lnSpc>
              <a:spcAft>
                <a:spcPts val="1000"/>
              </a:spcAft>
              <a:buNone/>
            </a:pPr>
            <a:r>
              <a:rPr lang="en-IE" sz="1100" b="1">
                <a:solidFill>
                  <a:srgbClr val="0000FF"/>
                </a:solidFill>
                <a:effectLst/>
                <a:latin typeface="Calibri" panose="020F0502020204030204" pitchFamily="34" charset="0"/>
                <a:ea typeface="Calibri" panose="020F0502020204030204" pitchFamily="34" charset="0"/>
                <a:cs typeface="Arial" panose="020B0604020202020204" pitchFamily="34" charset="0"/>
              </a:rPr>
              <a:t>Solar-powered Controllable PPMs</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857250" indent="-857250">
              <a:lnSpc>
                <a:spcPct val="150000"/>
              </a:lnSpc>
              <a:spcAft>
                <a:spcPts val="1000"/>
              </a:spcAft>
              <a:buNone/>
            </a:pPr>
            <a:r>
              <a:rPr lang="en-IE" sz="1100" i="1"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PPM1.7.1.2.2.1</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857250" indent="-857250">
              <a:lnSpc>
                <a:spcPct val="150000"/>
              </a:lnSpc>
              <a:spcAft>
                <a:spcPts val="1000"/>
              </a:spcAft>
              <a:buNone/>
            </a:pPr>
            <a:r>
              <a:rPr lang="en-IE" sz="1100" i="1">
                <a:solidFill>
                  <a:srgbClr val="0000FF"/>
                </a:solidFill>
                <a:effectLst/>
                <a:latin typeface="Calibri" panose="020F0502020204030204" pitchFamily="34" charset="0"/>
                <a:ea typeface="Calibri" panose="020F0502020204030204" pitchFamily="34" charset="0"/>
                <a:cs typeface="Arial" panose="020B0604020202020204" pitchFamily="34" charset="0"/>
              </a:rPr>
              <a:t>PPM1.7.1.2.3   </a:t>
            </a:r>
            <a:r>
              <a:rPr lang="en-IE" sz="1100">
                <a:effectLst/>
                <a:latin typeface="Calibri" panose="020F0502020204030204" pitchFamily="34" charset="0"/>
                <a:ea typeface="Calibri" panose="020F0502020204030204" pitchFamily="34" charset="0"/>
                <a:cs typeface="Arial" panose="020B0604020202020204" pitchFamily="34" charset="0"/>
              </a:rPr>
              <a:t>Solar-powered </a:t>
            </a:r>
            <a:r>
              <a:rPr lang="en-IE" sz="1100" b="1">
                <a:effectLst/>
                <a:latin typeface="Calibri" panose="020F0502020204030204" pitchFamily="34" charset="0"/>
                <a:ea typeface="Calibri" panose="020F0502020204030204" pitchFamily="34" charset="0"/>
                <a:cs typeface="Arial" panose="020B0604020202020204" pitchFamily="34" charset="0"/>
              </a:rPr>
              <a:t>Controllable PPMs </a:t>
            </a:r>
            <a:r>
              <a:rPr lang="en-IE" sz="1100">
                <a:effectLst/>
                <a:latin typeface="Calibri" panose="020F0502020204030204" pitchFamily="34" charset="0"/>
                <a:ea typeface="Calibri" panose="020F0502020204030204" pitchFamily="34" charset="0"/>
                <a:cs typeface="Arial" panose="020B0604020202020204" pitchFamily="34" charset="0"/>
              </a:rPr>
              <a:t>with a </a:t>
            </a:r>
            <a:r>
              <a:rPr lang="en-IE" sz="1100" b="1">
                <a:effectLst/>
                <a:latin typeface="Calibri" panose="020F0502020204030204" pitchFamily="34" charset="0"/>
                <a:ea typeface="Calibri" panose="020F0502020204030204" pitchFamily="34" charset="0"/>
                <a:cs typeface="Arial" panose="020B0604020202020204" pitchFamily="34" charset="0"/>
              </a:rPr>
              <a:t>MEC</a:t>
            </a:r>
            <a:r>
              <a:rPr lang="en-IE" sz="1100">
                <a:effectLst/>
                <a:latin typeface="Calibri" panose="020F0502020204030204" pitchFamily="34" charset="0"/>
                <a:ea typeface="Calibri" panose="020F0502020204030204" pitchFamily="34" charset="0"/>
                <a:cs typeface="Arial" panose="020B0604020202020204" pitchFamily="34" charset="0"/>
              </a:rPr>
              <a:t> in excess of 10 MW shall make the following meteorological data signals available as specified in the relevant specifications and site-specific signal lists:</a:t>
            </a:r>
          </a:p>
          <a:p>
            <a:pPr marL="342900" lvl="0" indent="-342900">
              <a:lnSpc>
                <a:spcPct val="150000"/>
              </a:lnSpc>
              <a:buSzPts val="1000"/>
              <a:buFont typeface="Times New Roman" panose="02020603050405020304" pitchFamily="18" charset="0"/>
              <a:buAutoNum type="alphaLcParenBoth"/>
            </a:pPr>
            <a:r>
              <a:rPr lang="en-IE" sz="1100" u="none" strike="noStrike" kern="0" spc="0">
                <a:ln>
                  <a:noFill/>
                </a:ln>
                <a:effectLst>
                  <a:outerShdw sx="0" sy="0">
                    <a:srgbClr val="000000"/>
                  </a:outerShdw>
                </a:effectLst>
                <a:latin typeface="Calibri" panose="020F0502020204030204" pitchFamily="34" charset="0"/>
                <a:ea typeface="Calibri" panose="020F0502020204030204" pitchFamily="34" charset="0"/>
                <a:cs typeface="Calibri" panose="020F0502020204030204" pitchFamily="34" charset="0"/>
              </a:rPr>
              <a:t>Global Horizontal Irradiance (GHI) - measurand signal;</a:t>
            </a:r>
          </a:p>
          <a:p>
            <a:pPr marL="342900" lvl="0" indent="-342900">
              <a:lnSpc>
                <a:spcPct val="150000"/>
              </a:lnSpc>
              <a:buSzPts val="1000"/>
              <a:buFont typeface="Times New Roman" panose="02020603050405020304" pitchFamily="18" charset="0"/>
              <a:buAutoNum type="alphaLcParenBoth"/>
            </a:pPr>
            <a:r>
              <a:rPr lang="en-IE" sz="1100" u="none" strike="noStrike" kern="0" spc="0">
                <a:ln>
                  <a:noFill/>
                </a:ln>
                <a:effectLst>
                  <a:outerShdw sx="0" sy="0">
                    <a:srgbClr val="000000"/>
                  </a:outerShdw>
                </a:effectLst>
                <a:latin typeface="Calibri" panose="020F0502020204030204" pitchFamily="34" charset="0"/>
                <a:ea typeface="Calibri" panose="020F0502020204030204" pitchFamily="34" charset="0"/>
                <a:cs typeface="Calibri" panose="020F0502020204030204" pitchFamily="34" charset="0"/>
              </a:rPr>
              <a:t>Diffused Horizontal Irradiance (DHI) - measurand signal;</a:t>
            </a:r>
          </a:p>
          <a:p>
            <a:pPr marL="342900" lvl="0" indent="-342900">
              <a:lnSpc>
                <a:spcPct val="150000"/>
              </a:lnSpc>
              <a:buSzPts val="1000"/>
              <a:buFont typeface="Times New Roman" panose="02020603050405020304" pitchFamily="18" charset="0"/>
              <a:buAutoNum type="alphaLcParenBoth"/>
            </a:pPr>
            <a:r>
              <a:rPr lang="en-IE" sz="1100" u="none" strike="noStrike" kern="0" spc="0">
                <a:ln>
                  <a:noFill/>
                </a:ln>
                <a:effectLst>
                  <a:outerShdw sx="0" sy="0">
                    <a:srgbClr val="000000"/>
                  </a:outerShdw>
                </a:effectLst>
                <a:latin typeface="Calibri" panose="020F0502020204030204" pitchFamily="34" charset="0"/>
                <a:ea typeface="Calibri" panose="020F0502020204030204" pitchFamily="34" charset="0"/>
                <a:cs typeface="Calibri" panose="020F0502020204030204" pitchFamily="34" charset="0"/>
              </a:rPr>
              <a:t>Direct Normal Irradiance (DNI) (required for solar tracking panels only) - measurand signal; </a:t>
            </a:r>
          </a:p>
          <a:p>
            <a:pPr marL="342900" lvl="0" indent="-342900">
              <a:lnSpc>
                <a:spcPct val="150000"/>
              </a:lnSpc>
              <a:buSzPts val="1000"/>
              <a:buFont typeface="Times New Roman" panose="02020603050405020304" pitchFamily="18" charset="0"/>
              <a:buAutoNum type="alphaLcParenBoth"/>
            </a:pPr>
            <a:r>
              <a:rPr lang="en-IE" sz="1100" u="none" strike="noStrike" kern="0" spc="0">
                <a:ln>
                  <a:noFill/>
                </a:ln>
                <a:effectLst>
                  <a:outerShdw sx="0" sy="0">
                    <a:srgbClr val="000000"/>
                  </a:outerShdw>
                </a:effectLst>
                <a:latin typeface="Calibri" panose="020F0502020204030204" pitchFamily="34" charset="0"/>
                <a:ea typeface="Calibri" panose="020F0502020204030204" pitchFamily="34" charset="0"/>
                <a:cs typeface="Calibri" panose="020F0502020204030204" pitchFamily="34" charset="0"/>
              </a:rPr>
              <a:t>Air temperature - measurand signal;</a:t>
            </a:r>
          </a:p>
          <a:p>
            <a:pPr marL="342900" lvl="0" indent="-342900">
              <a:lnSpc>
                <a:spcPct val="150000"/>
              </a:lnSpc>
              <a:buSzPts val="1000"/>
              <a:buFont typeface="Times New Roman" panose="02020603050405020304" pitchFamily="18" charset="0"/>
              <a:buAutoNum type="alphaLcParenBoth"/>
            </a:pPr>
            <a:r>
              <a:rPr lang="en-IE" sz="1100" u="none" strike="noStrike" kern="0" spc="0">
                <a:ln>
                  <a:noFill/>
                </a:ln>
                <a:effectLst>
                  <a:outerShdw sx="0" sy="0">
                    <a:srgbClr val="000000"/>
                  </a:outerShdw>
                </a:effectLst>
                <a:latin typeface="Calibri" panose="020F0502020204030204" pitchFamily="34" charset="0"/>
                <a:ea typeface="Calibri" panose="020F0502020204030204" pitchFamily="34" charset="0"/>
                <a:cs typeface="Calibri" panose="020F0502020204030204" pitchFamily="34" charset="0"/>
              </a:rPr>
              <a:t>Back panel temperature - measurand signal;</a:t>
            </a:r>
          </a:p>
          <a:p>
            <a:pPr marL="342900" lvl="0" indent="-342900">
              <a:lnSpc>
                <a:spcPct val="150000"/>
              </a:lnSpc>
              <a:buSzPts val="1000"/>
              <a:buFont typeface="Times New Roman" panose="02020603050405020304" pitchFamily="18" charset="0"/>
              <a:buAutoNum type="alphaLcParenBoth"/>
            </a:pPr>
            <a:r>
              <a:rPr lang="en-IE" sz="1100" u="none" strike="noStrike" kern="0" spc="0">
                <a:ln>
                  <a:noFill/>
                </a:ln>
                <a:effectLst>
                  <a:outerShdw sx="0" sy="0">
                    <a:srgbClr val="000000"/>
                  </a:outerShdw>
                </a:effectLst>
                <a:latin typeface="Calibri" panose="020F0502020204030204" pitchFamily="34" charset="0"/>
                <a:ea typeface="Calibri" panose="020F0502020204030204" pitchFamily="34" charset="0"/>
                <a:cs typeface="Calibri" panose="020F0502020204030204" pitchFamily="34" charset="0"/>
              </a:rPr>
              <a:t>Wind speed - measurand signal;</a:t>
            </a:r>
          </a:p>
          <a:p>
            <a:pPr marL="342900" lvl="0" indent="-342900">
              <a:lnSpc>
                <a:spcPct val="150000"/>
              </a:lnSpc>
              <a:buSzPts val="1000"/>
              <a:buFont typeface="Times New Roman" panose="02020603050405020304" pitchFamily="18" charset="0"/>
              <a:buAutoNum type="alphaLcParenBoth"/>
            </a:pPr>
            <a:r>
              <a:rPr lang="en-IE" sz="1100" u="none" strike="noStrike" kern="0" spc="0">
                <a:ln>
                  <a:noFill/>
                </a:ln>
                <a:effectLst>
                  <a:outerShdw sx="0" sy="0">
                    <a:srgbClr val="000000"/>
                  </a:outerShdw>
                </a:effectLst>
                <a:latin typeface="Calibri" panose="020F0502020204030204" pitchFamily="34" charset="0"/>
                <a:ea typeface="Calibri" panose="020F0502020204030204" pitchFamily="34" charset="0"/>
                <a:cs typeface="Calibri" panose="020F0502020204030204" pitchFamily="34" charset="0"/>
              </a:rPr>
              <a:t>Wind direction - measurand signal; </a:t>
            </a:r>
          </a:p>
          <a:p>
            <a:pPr marL="342900" lvl="0" indent="-342900">
              <a:lnSpc>
                <a:spcPct val="150000"/>
              </a:lnSpc>
              <a:buSzPts val="1000"/>
              <a:buFont typeface="Times New Roman" panose="02020603050405020304" pitchFamily="18" charset="0"/>
              <a:buAutoNum type="alphaLcParenBoth"/>
            </a:pPr>
            <a:r>
              <a:rPr lang="en-IE" sz="1100" u="none" strike="noStrike" kern="0" spc="0">
                <a:ln>
                  <a:noFill/>
                </a:ln>
                <a:effectLst>
                  <a:outerShdw sx="0" sy="0">
                    <a:srgbClr val="000000"/>
                  </a:outerShdw>
                </a:effectLst>
                <a:latin typeface="Calibri" panose="020F0502020204030204" pitchFamily="34" charset="0"/>
                <a:ea typeface="Calibri" panose="020F0502020204030204" pitchFamily="34" charset="0"/>
                <a:cs typeface="Calibri" panose="020F0502020204030204" pitchFamily="34" charset="0"/>
              </a:rPr>
              <a:t>Precipitation – measurand signal;</a:t>
            </a:r>
          </a:p>
          <a:p>
            <a:pPr marL="342900" lvl="0" indent="-342900">
              <a:lnSpc>
                <a:spcPct val="150000"/>
              </a:lnSpc>
              <a:spcAft>
                <a:spcPts val="1000"/>
              </a:spcAft>
              <a:buSzPts val="1000"/>
              <a:buFont typeface="Times New Roman" panose="02020603050405020304" pitchFamily="18" charset="0"/>
              <a:buAutoNum type="alphaLcParenBoth"/>
            </a:pPr>
            <a:r>
              <a:rPr lang="en-IE" sz="1100" u="none" strike="noStrike" kern="0" spc="0">
                <a:ln>
                  <a:noFill/>
                </a:ln>
                <a:effectLst>
                  <a:outerShdw sx="0" sy="0">
                    <a:srgbClr val="000000"/>
                  </a:outerShdw>
                </a:effectLst>
                <a:latin typeface="Calibri" panose="020F0502020204030204" pitchFamily="34" charset="0"/>
                <a:ea typeface="Calibri" panose="020F0502020204030204" pitchFamily="34" charset="0"/>
                <a:cs typeface="Calibri" panose="020F0502020204030204" pitchFamily="34" charset="0"/>
              </a:rPr>
              <a:t>Air pressure - measurand signal.</a:t>
            </a:r>
          </a:p>
        </p:txBody>
      </p:sp>
      <p:sp>
        <p:nvSpPr>
          <p:cNvPr id="14" name="TextBox 13">
            <a:extLst>
              <a:ext uri="{FF2B5EF4-FFF2-40B4-BE49-F238E27FC236}">
                <a16:creationId xmlns:a16="http://schemas.microsoft.com/office/drawing/2014/main" id="{DC4243EB-2B2B-4AB2-B46F-3738FEDA57AF}"/>
              </a:ext>
            </a:extLst>
          </p:cNvPr>
          <p:cNvSpPr txBox="1"/>
          <p:nvPr/>
        </p:nvSpPr>
        <p:spPr>
          <a:xfrm>
            <a:off x="6488270" y="2317448"/>
            <a:ext cx="3503455" cy="4259564"/>
          </a:xfrm>
          <a:prstGeom prst="rect">
            <a:avLst/>
          </a:prstGeom>
          <a:solidFill>
            <a:schemeClr val="bg1"/>
          </a:solidFill>
          <a:ln>
            <a:solidFill>
              <a:schemeClr val="tx1"/>
            </a:solidFill>
          </a:ln>
        </p:spPr>
        <p:txBody>
          <a:bodyPr wrap="square">
            <a:spAutoFit/>
          </a:bodyPr>
          <a:lstStyle/>
          <a:p>
            <a:pPr marR="16510" algn="just">
              <a:lnSpc>
                <a:spcPct val="150000"/>
              </a:lnSpc>
              <a:spcAft>
                <a:spcPts val="1000"/>
              </a:spcAft>
              <a:buNone/>
              <a:tabLst>
                <a:tab pos="5715000" algn="l"/>
              </a:tabLst>
            </a:pPr>
            <a:r>
              <a:rPr lang="en-IE" sz="1100" b="1">
                <a:solidFill>
                  <a:srgbClr val="0000FF"/>
                </a:solidFill>
                <a:effectLst/>
                <a:latin typeface="Calibri" panose="020F0502020204030204" pitchFamily="34" charset="0"/>
                <a:ea typeface="Calibri" panose="020F0502020204030204" pitchFamily="34" charset="0"/>
                <a:cs typeface="Arial" panose="020B0604020202020204" pitchFamily="34" charset="0"/>
              </a:rPr>
              <a:t>Other Controllable PPMs (excluding wind and solar)</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767715" indent="-767715">
              <a:lnSpc>
                <a:spcPct val="150000"/>
              </a:lnSpc>
              <a:spcAft>
                <a:spcPts val="1000"/>
              </a:spcAft>
              <a:buNone/>
            </a:pPr>
            <a:r>
              <a:rPr lang="en-IE" sz="1100" i="1"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PPM1.7.1.2.3 </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767715" indent="-767715">
              <a:lnSpc>
                <a:spcPct val="150000"/>
              </a:lnSpc>
              <a:spcAft>
                <a:spcPts val="1000"/>
              </a:spcAft>
              <a:buNone/>
            </a:pPr>
            <a:r>
              <a:rPr lang="en-IE" sz="1100" i="1">
                <a:solidFill>
                  <a:srgbClr val="0000FF"/>
                </a:solidFill>
                <a:effectLst/>
                <a:latin typeface="Calibri" panose="020F0502020204030204" pitchFamily="34" charset="0"/>
                <a:ea typeface="Calibri" panose="020F0502020204030204" pitchFamily="34" charset="0"/>
                <a:cs typeface="Arial" panose="020B0604020202020204" pitchFamily="34" charset="0"/>
              </a:rPr>
              <a:t>PPM1.7.1.2.5  </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Controllable PPMs</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 in excess of 5 MW, with the exception of wind-powered and solar-powered </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Controllable PPMs</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 shall make relevant meteorological data signals available, which may include but are not limited to solar irradiance and tidal streams, as agreed with the</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 TSO </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and specified</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in the relevant specifications and site-specific signal lists</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767715">
              <a:lnSpc>
                <a:spcPct val="150000"/>
              </a:lnSpc>
              <a:spcAft>
                <a:spcPts val="1000"/>
              </a:spcAft>
              <a:buNone/>
            </a:pP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The actual signals required shall be specified by the </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TSO </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at least 120 </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Business Days</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 prior to the </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Controllable PPM’s</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 scheduled </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Operational Date.</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37006470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C212E-C2CC-A941-BAE7-5D15C58C826F}"/>
              </a:ext>
            </a:extLst>
          </p:cNvPr>
          <p:cNvSpPr>
            <a:spLocks noGrp="1"/>
          </p:cNvSpPr>
          <p:nvPr>
            <p:ph type="ctrTitle"/>
          </p:nvPr>
        </p:nvSpPr>
        <p:spPr/>
        <p:txBody>
          <a:bodyPr/>
          <a:lstStyle/>
          <a:p>
            <a:r>
              <a:rPr lang="en-IE" sz="3200" i="1">
                <a:latin typeface="Calibri" panose="020F0502020204030204" pitchFamily="34" charset="0"/>
                <a:ea typeface="Calibri" panose="020F0502020204030204" pitchFamily="34" charset="0"/>
                <a:cs typeface="Arial" panose="020B0604020202020204" pitchFamily="34" charset="0"/>
              </a:rPr>
              <a:t>PPM1.7.1.3         Signals List #3</a:t>
            </a:r>
            <a:endParaRPr lang="en-IE"/>
          </a:p>
        </p:txBody>
      </p:sp>
      <p:sp>
        <p:nvSpPr>
          <p:cNvPr id="4" name="Slide Number Placeholder 3">
            <a:extLst>
              <a:ext uri="{FF2B5EF4-FFF2-40B4-BE49-F238E27FC236}">
                <a16:creationId xmlns:a16="http://schemas.microsoft.com/office/drawing/2014/main" id="{F74D52B1-E60A-FC7B-6747-1FA09112FAC2}"/>
              </a:ext>
            </a:extLst>
          </p:cNvPr>
          <p:cNvSpPr>
            <a:spLocks noGrp="1"/>
          </p:cNvSpPr>
          <p:nvPr>
            <p:ph type="sldNum" sz="quarter" idx="11"/>
          </p:nvPr>
        </p:nvSpPr>
        <p:spPr/>
        <p:txBody>
          <a:bodyPr/>
          <a:lstStyle/>
          <a:p>
            <a:fld id="{B6ED98BD-9FE7-5144-8ABD-845F1AC4694B}" type="slidenum">
              <a:rPr lang="en-US" smtClean="0"/>
              <a:pPr/>
              <a:t>19</a:t>
            </a:fld>
            <a:endParaRPr lang="en-US"/>
          </a:p>
        </p:txBody>
      </p:sp>
      <p:sp>
        <p:nvSpPr>
          <p:cNvPr id="6" name="TextBox 5">
            <a:extLst>
              <a:ext uri="{FF2B5EF4-FFF2-40B4-BE49-F238E27FC236}">
                <a16:creationId xmlns:a16="http://schemas.microsoft.com/office/drawing/2014/main" id="{590342D3-891C-CE62-7892-1FC96B95A48F}"/>
              </a:ext>
            </a:extLst>
          </p:cNvPr>
          <p:cNvSpPr txBox="1"/>
          <p:nvPr/>
        </p:nvSpPr>
        <p:spPr>
          <a:xfrm>
            <a:off x="48736" y="994612"/>
            <a:ext cx="4162425" cy="3497817"/>
          </a:xfrm>
          <a:prstGeom prst="rect">
            <a:avLst/>
          </a:prstGeom>
          <a:solidFill>
            <a:schemeClr val="bg1"/>
          </a:solidFill>
          <a:ln>
            <a:solidFill>
              <a:schemeClr val="tx1"/>
            </a:solidFill>
          </a:ln>
        </p:spPr>
        <p:txBody>
          <a:bodyPr wrap="square">
            <a:spAutoFit/>
          </a:bodyPr>
          <a:lstStyle/>
          <a:p>
            <a:pPr marL="457200">
              <a:lnSpc>
                <a:spcPct val="150000"/>
              </a:lnSpc>
              <a:buNone/>
            </a:pPr>
            <a:r>
              <a:rPr lang="en-IE" sz="1100" b="1" i="1">
                <a:effectLst/>
                <a:latin typeface="Calibri" panose="020F0502020204030204" pitchFamily="34" charset="0"/>
                <a:ea typeface="Calibri" panose="020F0502020204030204" pitchFamily="34" charset="0"/>
                <a:cs typeface="Arial" panose="020B0604020202020204" pitchFamily="34" charset="0"/>
              </a:rPr>
              <a:t>PPM1.7.1.3         Signals List #3</a:t>
            </a:r>
            <a:r>
              <a:rPr lang="en-IE" sz="1100">
                <a:effectLst/>
                <a:latin typeface="Calibri" panose="020F0502020204030204" pitchFamily="34" charset="0"/>
                <a:ea typeface="Calibri" panose="020F0502020204030204" pitchFamily="34" charset="0"/>
                <a:cs typeface="Arial" panose="020B0604020202020204" pitchFamily="34" charset="0"/>
              </a:rPr>
              <a:t>	</a:t>
            </a:r>
          </a:p>
          <a:p>
            <a:pPr marL="457200">
              <a:lnSpc>
                <a:spcPct val="150000"/>
              </a:lnSpc>
              <a:buNone/>
            </a:pPr>
            <a:r>
              <a:rPr lang="en-IE" sz="1100" b="1">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457200">
              <a:lnSpc>
                <a:spcPct val="150000"/>
              </a:lnSpc>
              <a:spcAft>
                <a:spcPts val="1000"/>
              </a:spcAft>
              <a:buNone/>
            </a:pPr>
            <a:r>
              <a:rPr lang="en-IE" sz="1100" b="1">
                <a:solidFill>
                  <a:srgbClr val="0000FF"/>
                </a:solidFill>
                <a:effectLst/>
                <a:latin typeface="Calibri" panose="020F0502020204030204" pitchFamily="34" charset="0"/>
                <a:ea typeface="Calibri" panose="020F0502020204030204" pitchFamily="34" charset="0"/>
                <a:cs typeface="Arial" panose="020B0604020202020204" pitchFamily="34" charset="0"/>
              </a:rPr>
              <a:t>Wind-powered Controllable PPMs</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850265" indent="-899795">
              <a:lnSpc>
                <a:spcPct val="150000"/>
              </a:lnSpc>
              <a:spcAft>
                <a:spcPts val="1000"/>
              </a:spcAft>
              <a:buNone/>
            </a:pPr>
            <a:r>
              <a:rPr lang="en-IE" sz="1100">
                <a:effectLst/>
                <a:latin typeface="Calibri" panose="020F0502020204030204" pitchFamily="34" charset="0"/>
                <a:ea typeface="Calibri" panose="020F0502020204030204" pitchFamily="34" charset="0"/>
                <a:cs typeface="Arial" panose="020B0604020202020204" pitchFamily="34" charset="0"/>
              </a:rPr>
              <a:t>PPM1.7.1.3.1   Wind-powered </a:t>
            </a:r>
            <a:r>
              <a:rPr lang="en-IE" sz="1100" b="1">
                <a:effectLst/>
                <a:latin typeface="Calibri" panose="020F0502020204030204" pitchFamily="34" charset="0"/>
                <a:ea typeface="Calibri" panose="020F0502020204030204" pitchFamily="34" charset="0"/>
                <a:cs typeface="Arial" panose="020B0604020202020204" pitchFamily="34" charset="0"/>
              </a:rPr>
              <a:t>Controllable PPMs </a:t>
            </a:r>
            <a:r>
              <a:rPr lang="en-IE" sz="1100">
                <a:effectLst/>
                <a:latin typeface="Calibri" panose="020F0502020204030204" pitchFamily="34" charset="0"/>
                <a:ea typeface="Calibri" panose="020F0502020204030204" pitchFamily="34" charset="0"/>
                <a:cs typeface="Arial" panose="020B0604020202020204" pitchFamily="34" charset="0"/>
              </a:rPr>
              <a:t>with a </a:t>
            </a:r>
            <a:r>
              <a:rPr lang="en-IE" sz="1100" b="1">
                <a:effectLst/>
                <a:latin typeface="Calibri" panose="020F0502020204030204" pitchFamily="34" charset="0"/>
                <a:ea typeface="Calibri" panose="020F0502020204030204" pitchFamily="34" charset="0"/>
                <a:cs typeface="Arial" panose="020B0604020202020204" pitchFamily="34" charset="0"/>
              </a:rPr>
              <a:t>MEC </a:t>
            </a:r>
            <a:r>
              <a:rPr lang="en-IE" sz="1100">
                <a:effectLst/>
                <a:latin typeface="Calibri" panose="020F0502020204030204" pitchFamily="34" charset="0"/>
                <a:ea typeface="Calibri" panose="020F0502020204030204" pitchFamily="34" charset="0"/>
                <a:cs typeface="Arial" panose="020B0604020202020204" pitchFamily="34" charset="0"/>
              </a:rPr>
              <a:t>in excess of 10 MW shall make the following signals available as specified in the relevant specifications and site-specific signal lists:	</a:t>
            </a:r>
          </a:p>
          <a:p>
            <a:pPr marL="342900" lvl="0" indent="-342900" algn="just">
              <a:lnSpc>
                <a:spcPct val="150000"/>
              </a:lnSpc>
              <a:buFont typeface="+mj-lt"/>
              <a:buAutoNum type="alphaLcParenR"/>
            </a:pPr>
            <a:r>
              <a:rPr lang="en-IE" sz="1100">
                <a:effectLst/>
                <a:latin typeface="Calibri" panose="020F0502020204030204" pitchFamily="34" charset="0"/>
                <a:ea typeface="Calibri" panose="020F0502020204030204" pitchFamily="34" charset="0"/>
                <a:cs typeface="Arial" panose="020B0604020202020204" pitchFamily="34" charset="0"/>
              </a:rPr>
              <a:t>Wind-powered </a:t>
            </a:r>
            <a:r>
              <a:rPr lang="en-IE" sz="1100" b="1">
                <a:effectLst/>
                <a:latin typeface="Calibri" panose="020F0502020204030204" pitchFamily="34" charset="0"/>
                <a:ea typeface="Calibri" panose="020F0502020204030204" pitchFamily="34" charset="0"/>
                <a:cs typeface="Arial" panose="020B0604020202020204" pitchFamily="34" charset="0"/>
              </a:rPr>
              <a:t>Controllable PPM</a:t>
            </a:r>
            <a:r>
              <a:rPr lang="en-IE" sz="1100">
                <a:effectLst/>
                <a:latin typeface="Calibri" panose="020F0502020204030204" pitchFamily="34" charset="0"/>
                <a:ea typeface="Calibri" panose="020F0502020204030204" pitchFamily="34" charset="0"/>
                <a:cs typeface="Arial" panose="020B0604020202020204" pitchFamily="34" charset="0"/>
              </a:rPr>
              <a:t> </a:t>
            </a:r>
            <a:r>
              <a:rPr lang="en-IE" sz="1100" b="1">
                <a:effectLst/>
                <a:latin typeface="Calibri" panose="020F0502020204030204" pitchFamily="34" charset="0"/>
                <a:ea typeface="Calibri" panose="020F0502020204030204" pitchFamily="34" charset="0"/>
                <a:cs typeface="Arial" panose="020B0604020202020204" pitchFamily="34" charset="0"/>
              </a:rPr>
              <a:t>Availability </a:t>
            </a:r>
            <a:r>
              <a:rPr lang="en-IE" sz="1100">
                <a:effectLst/>
                <a:latin typeface="Calibri" panose="020F0502020204030204" pitchFamily="34" charset="0"/>
                <a:ea typeface="Calibri" panose="020F0502020204030204" pitchFamily="34" charset="0"/>
                <a:cs typeface="Arial" panose="020B0604020202020204" pitchFamily="34" charset="0"/>
              </a:rPr>
              <a:t>(0-100 % signal);</a:t>
            </a:r>
          </a:p>
          <a:p>
            <a:pPr marL="342900" marR="579755" lvl="0" indent="-342900" algn="just">
              <a:lnSpc>
                <a:spcPct val="150000"/>
              </a:lnSpc>
              <a:spcAft>
                <a:spcPts val="1000"/>
              </a:spcAft>
              <a:buFont typeface="+mj-lt"/>
              <a:buAutoNum type="alphaLcParenR"/>
            </a:pPr>
            <a:r>
              <a:rPr lang="en-IE" sz="1100">
                <a:effectLst/>
                <a:latin typeface="Calibri" panose="020F0502020204030204" pitchFamily="34" charset="0"/>
                <a:ea typeface="Calibri" panose="020F0502020204030204" pitchFamily="34" charset="0"/>
                <a:cs typeface="Arial" panose="020B0604020202020204" pitchFamily="34" charset="0"/>
              </a:rPr>
              <a:t>Percentage of </a:t>
            </a:r>
            <a:r>
              <a:rPr lang="en-IE" sz="1100" b="1">
                <a:effectLst/>
                <a:latin typeface="Calibri" panose="020F0502020204030204" pitchFamily="34" charset="0"/>
                <a:ea typeface="Calibri" panose="020F0502020204030204" pitchFamily="34" charset="0"/>
                <a:cs typeface="Arial" panose="020B0604020202020204" pitchFamily="34" charset="0"/>
              </a:rPr>
              <a:t>WTG</a:t>
            </a:r>
            <a:r>
              <a:rPr lang="en-IE" sz="1100">
                <a:effectLst/>
                <a:latin typeface="Calibri" panose="020F0502020204030204" pitchFamily="34" charset="0"/>
                <a:ea typeface="Calibri" panose="020F0502020204030204" pitchFamily="34" charset="0"/>
                <a:cs typeface="Arial" panose="020B0604020202020204" pitchFamily="34" charset="0"/>
              </a:rPr>
              <a:t> </a:t>
            </a:r>
            <a:r>
              <a:rPr lang="en-IE" sz="1100" b="1">
                <a:effectLst/>
                <a:latin typeface="Calibri" panose="020F0502020204030204" pitchFamily="34" charset="0"/>
                <a:ea typeface="Calibri" panose="020F0502020204030204" pitchFamily="34" charset="0"/>
                <a:cs typeface="Arial" panose="020B0604020202020204" pitchFamily="34" charset="0"/>
              </a:rPr>
              <a:t>Shutdown</a:t>
            </a:r>
            <a:r>
              <a:rPr lang="en-IE" sz="1100">
                <a:effectLst/>
                <a:latin typeface="Calibri" panose="020F0502020204030204" pitchFamily="34" charset="0"/>
                <a:ea typeface="Calibri" panose="020F0502020204030204" pitchFamily="34" charset="0"/>
                <a:cs typeface="Arial" panose="020B0604020202020204" pitchFamily="34" charset="0"/>
              </a:rPr>
              <a:t> due to high wind-speed conditions (0-100 %);</a:t>
            </a:r>
          </a:p>
          <a:p>
            <a:pPr marL="342900" marR="579755" lvl="0" indent="-342900" algn="just">
              <a:lnSpc>
                <a:spcPct val="150000"/>
              </a:lnSpc>
              <a:spcAft>
                <a:spcPts val="1000"/>
              </a:spcAft>
              <a:buFont typeface="+mj-lt"/>
              <a:buAutoNum type="alphaLcParenR"/>
            </a:pPr>
            <a:r>
              <a:rPr lang="en-IE" sz="1100">
                <a:effectLst/>
                <a:latin typeface="Calibri" panose="020F0502020204030204" pitchFamily="34" charset="0"/>
                <a:ea typeface="Calibri" panose="020F0502020204030204" pitchFamily="34" charset="0"/>
                <a:cs typeface="Arial" panose="020B0604020202020204" pitchFamily="34" charset="0"/>
              </a:rPr>
              <a:t>Percentage of </a:t>
            </a:r>
            <a:r>
              <a:rPr lang="en-IE" sz="1100" b="1">
                <a:effectLst/>
                <a:latin typeface="Calibri" panose="020F0502020204030204" pitchFamily="34" charset="0"/>
                <a:ea typeface="Calibri" panose="020F0502020204030204" pitchFamily="34" charset="0"/>
                <a:cs typeface="Arial" panose="020B0604020202020204" pitchFamily="34" charset="0"/>
              </a:rPr>
              <a:t>WTG</a:t>
            </a:r>
            <a:r>
              <a:rPr lang="en-IE" sz="1100">
                <a:effectLst/>
                <a:latin typeface="Calibri" panose="020F0502020204030204" pitchFamily="34" charset="0"/>
                <a:ea typeface="Calibri" panose="020F0502020204030204" pitchFamily="34" charset="0"/>
                <a:cs typeface="Arial" panose="020B0604020202020204" pitchFamily="34" charset="0"/>
              </a:rPr>
              <a:t> not generating due </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low wind-speed </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Shutdown</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 (0-100 %).</a:t>
            </a:r>
            <a:endParaRPr lang="en-IE" sz="1100">
              <a:effectLst/>
              <a:latin typeface="Calibri" panose="020F0502020204030204" pitchFamily="34" charset="0"/>
              <a:ea typeface="Calibri" panose="020F0502020204030204" pitchFamily="34" charset="0"/>
              <a:cs typeface="Arial" panose="020B0604020202020204" pitchFamily="34" charset="0"/>
            </a:endParaRPr>
          </a:p>
        </p:txBody>
      </p:sp>
      <p:sp>
        <p:nvSpPr>
          <p:cNvPr id="8" name="TextBox 7">
            <a:extLst>
              <a:ext uri="{FF2B5EF4-FFF2-40B4-BE49-F238E27FC236}">
                <a16:creationId xmlns:a16="http://schemas.microsoft.com/office/drawing/2014/main" id="{7CD3DDA5-C37D-3436-050A-43F6D9C63423}"/>
              </a:ext>
            </a:extLst>
          </p:cNvPr>
          <p:cNvSpPr txBox="1"/>
          <p:nvPr/>
        </p:nvSpPr>
        <p:spPr>
          <a:xfrm>
            <a:off x="2719151" y="1427982"/>
            <a:ext cx="3571875" cy="3118226"/>
          </a:xfrm>
          <a:prstGeom prst="rect">
            <a:avLst/>
          </a:prstGeom>
          <a:solidFill>
            <a:schemeClr val="bg1"/>
          </a:solidFill>
          <a:ln>
            <a:solidFill>
              <a:schemeClr val="tx1"/>
            </a:solidFill>
          </a:ln>
        </p:spPr>
        <p:txBody>
          <a:bodyPr wrap="square">
            <a:spAutoFit/>
          </a:bodyPr>
          <a:lstStyle/>
          <a:p>
            <a:pPr marL="914400" marR="579755" algn="just">
              <a:lnSpc>
                <a:spcPct val="150000"/>
              </a:lnSpc>
              <a:spcAft>
                <a:spcPts val="1000"/>
              </a:spcAft>
              <a:buNone/>
            </a:pP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R="579755" algn="just">
              <a:lnSpc>
                <a:spcPct val="150000"/>
              </a:lnSpc>
              <a:spcAft>
                <a:spcPts val="1000"/>
              </a:spcAft>
              <a:buNone/>
            </a:pPr>
            <a:r>
              <a:rPr lang="en-IE" sz="1100" b="1">
                <a:solidFill>
                  <a:srgbClr val="0000FF"/>
                </a:solidFill>
                <a:effectLst/>
                <a:latin typeface="Calibri" panose="020F0502020204030204" pitchFamily="34" charset="0"/>
                <a:ea typeface="Calibri" panose="020F0502020204030204" pitchFamily="34" charset="0"/>
                <a:cs typeface="Arial" panose="020B0604020202020204" pitchFamily="34" charset="0"/>
              </a:rPr>
              <a:t>Solar-powered Controllable PPMs</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940435" indent="-940435" algn="just">
              <a:lnSpc>
                <a:spcPct val="150000"/>
              </a:lnSpc>
              <a:spcAft>
                <a:spcPts val="1000"/>
              </a:spcAft>
              <a:buNone/>
            </a:pPr>
            <a:r>
              <a:rPr lang="en-IE" sz="1100"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PPM1.7.1.3.2.1</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940435" indent="-940435" algn="just">
              <a:lnSpc>
                <a:spcPct val="150000"/>
              </a:lnSpc>
              <a:spcAft>
                <a:spcPts val="1000"/>
              </a:spcAft>
              <a:buNone/>
            </a:pPr>
            <a:r>
              <a:rPr lang="en-IE" sz="1100">
                <a:solidFill>
                  <a:srgbClr val="0000FF"/>
                </a:solidFill>
                <a:effectLst/>
                <a:latin typeface="Calibri" panose="020F0502020204030204" pitchFamily="34" charset="0"/>
                <a:ea typeface="Calibri" panose="020F0502020204030204" pitchFamily="34" charset="0"/>
                <a:cs typeface="Arial" panose="020B0604020202020204" pitchFamily="34" charset="0"/>
              </a:rPr>
              <a:t>PPM1.7.1.3.3    </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Solar-powered </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Controllable PPMs</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 with a </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MEC</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 in excess of 10 MW shall make the following signals available as specified in the relevant specifications and site-specific signal lists:</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342900" marR="579755" lvl="0" indent="-342900" algn="just">
              <a:lnSpc>
                <a:spcPct val="150000"/>
              </a:lnSpc>
              <a:spcAft>
                <a:spcPts val="1000"/>
              </a:spcAft>
              <a:buSzPts val="1000"/>
              <a:buFont typeface="Arial" panose="020B0604020202020204" pitchFamily="34" charset="0"/>
              <a:buAutoNum type="alphaLcParenBoth"/>
            </a:pPr>
            <a:r>
              <a:rPr lang="en-IE" sz="1100">
                <a:effectLst/>
                <a:latin typeface="Calibri" panose="020F0502020204030204" pitchFamily="34" charset="0"/>
                <a:ea typeface="Calibri" panose="020F0502020204030204" pitchFamily="34" charset="0"/>
                <a:cs typeface="Calibri" panose="020F0502020204030204" pitchFamily="34" charset="0"/>
              </a:rPr>
              <a:t>Solar-powered </a:t>
            </a:r>
            <a:r>
              <a:rPr lang="en-IE" sz="1100" b="1">
                <a:effectLst/>
                <a:latin typeface="Calibri" panose="020F0502020204030204" pitchFamily="34" charset="0"/>
                <a:ea typeface="Calibri" panose="020F0502020204030204" pitchFamily="34" charset="0"/>
                <a:cs typeface="Calibri" panose="020F0502020204030204" pitchFamily="34" charset="0"/>
              </a:rPr>
              <a:t>Controllable PPM Availability</a:t>
            </a:r>
            <a:r>
              <a:rPr lang="en-IE" sz="1100">
                <a:effectLst/>
                <a:latin typeface="Calibri" panose="020F0502020204030204" pitchFamily="34" charset="0"/>
                <a:ea typeface="Calibri" panose="020F0502020204030204" pitchFamily="34" charset="0"/>
                <a:cs typeface="Calibri" panose="020F0502020204030204" pitchFamily="34" charset="0"/>
              </a:rPr>
              <a:t> (0-100 % signal).</a:t>
            </a:r>
            <a:endParaRPr lang="en-IE" sz="110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0" name="TextBox 9">
            <a:extLst>
              <a:ext uri="{FF2B5EF4-FFF2-40B4-BE49-F238E27FC236}">
                <a16:creationId xmlns:a16="http://schemas.microsoft.com/office/drawing/2014/main" id="{5EC197A7-41DC-183C-3ECC-88758547589E}"/>
              </a:ext>
            </a:extLst>
          </p:cNvPr>
          <p:cNvSpPr txBox="1"/>
          <p:nvPr/>
        </p:nvSpPr>
        <p:spPr>
          <a:xfrm>
            <a:off x="4799016" y="2078478"/>
            <a:ext cx="4162425" cy="2228239"/>
          </a:xfrm>
          <a:prstGeom prst="rect">
            <a:avLst/>
          </a:prstGeom>
          <a:solidFill>
            <a:schemeClr val="bg1"/>
          </a:solidFill>
          <a:ln>
            <a:solidFill>
              <a:schemeClr val="tx1"/>
            </a:solidFill>
          </a:ln>
        </p:spPr>
        <p:txBody>
          <a:bodyPr wrap="square">
            <a:spAutoFit/>
          </a:bodyPr>
          <a:lstStyle/>
          <a:p>
            <a:pPr marL="850265" marR="579755" indent="-850265" algn="just">
              <a:lnSpc>
                <a:spcPct val="150000"/>
              </a:lnSpc>
              <a:spcAft>
                <a:spcPts val="1000"/>
              </a:spcAft>
              <a:buNone/>
            </a:pPr>
            <a:r>
              <a:rPr lang="en-IE" sz="1100" b="1">
                <a:solidFill>
                  <a:srgbClr val="0000FF"/>
                </a:solidFill>
                <a:effectLst/>
                <a:latin typeface="Calibri" panose="020F0502020204030204" pitchFamily="34" charset="0"/>
                <a:ea typeface="Calibri" panose="020F0502020204030204" pitchFamily="34" charset="0"/>
                <a:cs typeface="Arial" panose="020B0604020202020204" pitchFamily="34" charset="0"/>
              </a:rPr>
              <a:t>Energy Storage Power Stations (ESPSs)</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850265" marR="579755" indent="-850265" algn="just">
              <a:lnSpc>
                <a:spcPct val="150000"/>
              </a:lnSpc>
              <a:spcAft>
                <a:spcPts val="1000"/>
              </a:spcAft>
              <a:buNone/>
            </a:pPr>
            <a:r>
              <a:rPr lang="en-IE" sz="1100">
                <a:solidFill>
                  <a:srgbClr val="0000FF"/>
                </a:solidFill>
                <a:effectLst/>
                <a:latin typeface="Calibri" panose="020F0502020204030204" pitchFamily="34" charset="0"/>
                <a:ea typeface="Calibri" panose="020F0502020204030204" pitchFamily="34" charset="0"/>
                <a:cs typeface="Arial" panose="020B0604020202020204" pitchFamily="34" charset="0"/>
              </a:rPr>
              <a:t>PPM1.7.1.3.5 The </a:t>
            </a:r>
            <a:r>
              <a:rPr lang="en-IE" sz="1100" b="1">
                <a:solidFill>
                  <a:srgbClr val="0000FF"/>
                </a:solidFill>
                <a:effectLst/>
                <a:latin typeface="Calibri" panose="020F0502020204030204" pitchFamily="34" charset="0"/>
                <a:ea typeface="Calibri" panose="020F0502020204030204" pitchFamily="34" charset="0"/>
                <a:cs typeface="Arial" panose="020B0604020202020204" pitchFamily="34" charset="0"/>
              </a:rPr>
              <a:t>Controllable PPM</a:t>
            </a:r>
            <a:r>
              <a:rPr lang="en-IE" sz="1100">
                <a:solidFill>
                  <a:srgbClr val="0000FF"/>
                </a:solidFill>
                <a:effectLst/>
                <a:latin typeface="Calibri" panose="020F0502020204030204" pitchFamily="34" charset="0"/>
                <a:ea typeface="Calibri" panose="020F0502020204030204" pitchFamily="34" charset="0"/>
                <a:cs typeface="Arial" panose="020B0604020202020204" pitchFamily="34" charset="0"/>
              </a:rPr>
              <a:t> consisting of </a:t>
            </a:r>
            <a:r>
              <a:rPr lang="en-IE" sz="1100" b="1">
                <a:solidFill>
                  <a:srgbClr val="0000FF"/>
                </a:solidFill>
                <a:effectLst/>
                <a:latin typeface="Calibri" panose="020F0502020204030204" pitchFamily="34" charset="0"/>
                <a:ea typeface="Calibri" panose="020F0502020204030204" pitchFamily="34" charset="0"/>
                <a:cs typeface="Arial" panose="020B0604020202020204" pitchFamily="34" charset="0"/>
              </a:rPr>
              <a:t>ESPSs</a:t>
            </a:r>
            <a:r>
              <a:rPr lang="en-IE" sz="1100">
                <a:solidFill>
                  <a:srgbClr val="0000FF"/>
                </a:solidFill>
                <a:effectLst/>
                <a:latin typeface="Calibri" panose="020F0502020204030204" pitchFamily="34" charset="0"/>
                <a:ea typeface="Calibri" panose="020F0502020204030204" pitchFamily="34" charset="0"/>
                <a:cs typeface="Arial" panose="020B0604020202020204" pitchFamily="34" charset="0"/>
              </a:rPr>
              <a:t> shall make the following signals available as specified in the relevant specifications and site-specific signal lists:</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914400" marR="16510" algn="just">
              <a:lnSpc>
                <a:spcPct val="150000"/>
              </a:lnSpc>
              <a:spcAft>
                <a:spcPts val="1000"/>
              </a:spcAft>
              <a:buNone/>
              <a:tabLst>
                <a:tab pos="5715000" algn="l"/>
              </a:tabLst>
            </a:pPr>
            <a:r>
              <a:rPr lang="en-IE" sz="1100">
                <a:solidFill>
                  <a:srgbClr val="0000FF"/>
                </a:solidFill>
                <a:effectLst/>
                <a:latin typeface="Calibri" panose="020F0502020204030204" pitchFamily="34" charset="0"/>
                <a:ea typeface="Calibri" panose="020F0502020204030204" pitchFamily="34" charset="0"/>
                <a:cs typeface="Arial" panose="020B0604020202020204" pitchFamily="34" charset="0"/>
              </a:rPr>
              <a:t>a). </a:t>
            </a:r>
            <a:r>
              <a:rPr lang="en-IE" sz="1100" b="1">
                <a:solidFill>
                  <a:srgbClr val="0000FF"/>
                </a:solidFill>
                <a:effectLst/>
                <a:latin typeface="Calibri" panose="020F0502020204030204" pitchFamily="34" charset="0"/>
                <a:ea typeface="Calibri" panose="020F0502020204030204" pitchFamily="34" charset="0"/>
                <a:cs typeface="Arial" panose="020B0604020202020204" pitchFamily="34" charset="0"/>
              </a:rPr>
              <a:t>ESPS</a:t>
            </a:r>
            <a:r>
              <a:rPr lang="en-IE" sz="1100">
                <a:solidFill>
                  <a:srgbClr val="0000FF"/>
                </a:solidFill>
                <a:effectLst/>
                <a:latin typeface="Calibri" panose="020F0502020204030204" pitchFamily="34" charset="0"/>
                <a:ea typeface="Calibri" panose="020F0502020204030204" pitchFamily="34" charset="0"/>
                <a:cs typeface="Arial" panose="020B0604020202020204" pitchFamily="34" charset="0"/>
              </a:rPr>
              <a:t> available export capacity (+MWh)</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914400" marR="16510" algn="just">
              <a:lnSpc>
                <a:spcPct val="150000"/>
              </a:lnSpc>
              <a:spcAft>
                <a:spcPts val="1000"/>
              </a:spcAft>
              <a:buNone/>
              <a:tabLst>
                <a:tab pos="5715000" algn="l"/>
              </a:tabLst>
            </a:pPr>
            <a:r>
              <a:rPr lang="en-IE" sz="1100">
                <a:solidFill>
                  <a:srgbClr val="0000FF"/>
                </a:solidFill>
                <a:effectLst/>
                <a:latin typeface="Calibri" panose="020F0502020204030204" pitchFamily="34" charset="0"/>
                <a:ea typeface="Calibri" panose="020F0502020204030204" pitchFamily="34" charset="0"/>
                <a:cs typeface="Arial" panose="020B0604020202020204" pitchFamily="34" charset="0"/>
              </a:rPr>
              <a:t>b). </a:t>
            </a:r>
            <a:r>
              <a:rPr lang="en-IE" sz="1100" b="1">
                <a:solidFill>
                  <a:srgbClr val="0000FF"/>
                </a:solidFill>
                <a:effectLst/>
                <a:latin typeface="Calibri" panose="020F0502020204030204" pitchFamily="34" charset="0"/>
                <a:ea typeface="Calibri" panose="020F0502020204030204" pitchFamily="34" charset="0"/>
                <a:cs typeface="Arial" panose="020B0604020202020204" pitchFamily="34" charset="0"/>
              </a:rPr>
              <a:t>ESPS</a:t>
            </a:r>
            <a:r>
              <a:rPr lang="en-IE" sz="1100">
                <a:solidFill>
                  <a:srgbClr val="0000FF"/>
                </a:solidFill>
                <a:effectLst/>
                <a:latin typeface="Calibri" panose="020F0502020204030204" pitchFamily="34" charset="0"/>
                <a:ea typeface="Calibri" panose="020F0502020204030204" pitchFamily="34" charset="0"/>
                <a:cs typeface="Arial" panose="020B0604020202020204" pitchFamily="34" charset="0"/>
              </a:rPr>
              <a:t> available import capacity (-MWh)</a:t>
            </a:r>
            <a:endParaRPr lang="en-IE" sz="1100">
              <a:effectLst/>
              <a:latin typeface="Calibri" panose="020F0502020204030204" pitchFamily="34" charset="0"/>
              <a:ea typeface="Calibri" panose="020F050202020403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9E7246F2-EA4E-C47B-ECB2-D8C615FA1784}"/>
              </a:ext>
            </a:extLst>
          </p:cNvPr>
          <p:cNvSpPr txBox="1"/>
          <p:nvPr/>
        </p:nvSpPr>
        <p:spPr>
          <a:xfrm>
            <a:off x="7177556" y="2407089"/>
            <a:ext cx="4379958" cy="3500382"/>
          </a:xfrm>
          <a:prstGeom prst="rect">
            <a:avLst/>
          </a:prstGeom>
          <a:solidFill>
            <a:schemeClr val="bg1"/>
          </a:solidFill>
          <a:ln>
            <a:solidFill>
              <a:schemeClr val="tx1"/>
            </a:solidFill>
          </a:ln>
        </p:spPr>
        <p:txBody>
          <a:bodyPr wrap="square">
            <a:spAutoFit/>
          </a:bodyPr>
          <a:lstStyle/>
          <a:p>
            <a:pPr marL="850265" marR="579755" indent="-850265" algn="just">
              <a:lnSpc>
                <a:spcPct val="150000"/>
              </a:lnSpc>
              <a:spcAft>
                <a:spcPts val="1000"/>
              </a:spcAft>
              <a:buNone/>
            </a:pPr>
            <a:r>
              <a:rPr lang="en-IE" sz="1100" b="1">
                <a:solidFill>
                  <a:srgbClr val="0000FF"/>
                </a:solidFill>
                <a:effectLst/>
                <a:latin typeface="Calibri" panose="020F0502020204030204" pitchFamily="34" charset="0"/>
                <a:ea typeface="Calibri" panose="020F0502020204030204" pitchFamily="34" charset="0"/>
                <a:cs typeface="Arial" panose="020B0604020202020204" pitchFamily="34" charset="0"/>
              </a:rPr>
              <a:t>Other Controllable PPMs (excluding wind, solar, and ESPs)</a:t>
            </a:r>
            <a:endParaRPr lang="en-IE" sz="1100">
              <a:effectLst/>
              <a:latin typeface="Calibri" panose="020F0502020204030204" pitchFamily="34" charset="0"/>
              <a:ea typeface="Calibri" panose="020F0502020204030204" pitchFamily="34" charset="0"/>
              <a:cs typeface="Arial" panose="020B0604020202020204" pitchFamily="34" charset="0"/>
            </a:endParaRPr>
          </a:p>
          <a:p>
            <a:pPr algn="just">
              <a:lnSpc>
                <a:spcPct val="150000"/>
              </a:lnSpc>
              <a:spcAft>
                <a:spcPts val="1000"/>
              </a:spcAft>
              <a:buNone/>
            </a:pPr>
            <a:r>
              <a:rPr lang="en-IE" sz="1100"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PPM1.7.1.3.3</a:t>
            </a:r>
            <a:r>
              <a:rPr lang="en-IE" sz="1100" b="1"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 </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670560" indent="-670560" algn="just">
              <a:lnSpc>
                <a:spcPct val="150000"/>
              </a:lnSpc>
              <a:spcAft>
                <a:spcPts val="1000"/>
              </a:spcAft>
              <a:buNone/>
            </a:pPr>
            <a:r>
              <a:rPr lang="en-IE" sz="1100">
                <a:solidFill>
                  <a:srgbClr val="0000FF"/>
                </a:solidFill>
                <a:effectLst/>
                <a:latin typeface="Calibri" panose="020F0502020204030204" pitchFamily="34" charset="0"/>
                <a:ea typeface="Calibri" panose="020F0502020204030204" pitchFamily="34" charset="0"/>
                <a:cs typeface="Arial" panose="020B0604020202020204" pitchFamily="34" charset="0"/>
              </a:rPr>
              <a:t>PPM1.7.1.3.6</a:t>
            </a:r>
            <a:r>
              <a:rPr lang="en-IE" sz="1100" b="1">
                <a:solidFill>
                  <a:srgbClr val="0000FF"/>
                </a:solidFill>
                <a:effectLst/>
                <a:latin typeface="Calibri" panose="020F0502020204030204" pitchFamily="34" charset="0"/>
                <a:ea typeface="Calibri" panose="020F0502020204030204" pitchFamily="34" charset="0"/>
                <a:cs typeface="Arial" panose="020B0604020202020204" pitchFamily="34" charset="0"/>
              </a:rPr>
              <a:t> </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Controllable PPMs</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 with a </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MEC </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in excess of 5 MW, with the exception of</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wind-powered and solar-powered </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Controllable PPMs, </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shall make the following signals available as specified in the relevant specifications and site-specific signal lists:</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342900" lvl="0" indent="-342900" algn="just">
              <a:lnSpc>
                <a:spcPct val="150000"/>
              </a:lnSpc>
              <a:spcAft>
                <a:spcPts val="1000"/>
              </a:spcAft>
              <a:buFont typeface="+mj-lt"/>
              <a:buAutoNum type="alphaLcParenR"/>
              <a:tabLst>
                <a:tab pos="1260475" algn="l"/>
              </a:tabLst>
            </a:pP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Controllable PPM</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Availability </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(0-100 % signal);</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342900" marR="579755" lvl="0" indent="-342900" algn="just">
              <a:lnSpc>
                <a:spcPct val="150000"/>
              </a:lnSpc>
              <a:spcAft>
                <a:spcPts val="1000"/>
              </a:spcAft>
              <a:buFont typeface="+mj-lt"/>
              <a:buAutoNum type="alphaLcParenR"/>
              <a:tabLst>
                <a:tab pos="1143000" algn="l"/>
              </a:tabLst>
            </a:pP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    Percentage of </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Generation Unit</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 shutdown due to high resource conditions (0-100 %);</a:t>
            </a:r>
            <a:endParaRPr lang="en-IE" sz="1100">
              <a:effectLst/>
              <a:latin typeface="Calibri" panose="020F0502020204030204" pitchFamily="34" charset="0"/>
              <a:ea typeface="Calibri" panose="020F0502020204030204" pitchFamily="34" charset="0"/>
              <a:cs typeface="Arial" panose="020B0604020202020204" pitchFamily="34" charset="0"/>
            </a:endParaRPr>
          </a:p>
          <a:p>
            <a:pPr marL="342900" marR="579755" lvl="0" indent="-342900" algn="just">
              <a:lnSpc>
                <a:spcPct val="150000"/>
              </a:lnSpc>
              <a:spcAft>
                <a:spcPts val="1000"/>
              </a:spcAft>
              <a:buFont typeface="+mj-lt"/>
              <a:buAutoNum type="alphaLcParenR"/>
              <a:tabLst>
                <a:tab pos="1143000" algn="l"/>
              </a:tabLst>
            </a:pP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    Percentage of </a:t>
            </a:r>
            <a:r>
              <a:rPr lang="en-IE" sz="1100" b="1">
                <a:solidFill>
                  <a:srgbClr val="000000"/>
                </a:solidFill>
                <a:effectLst/>
                <a:latin typeface="Calibri" panose="020F0502020204030204" pitchFamily="34" charset="0"/>
                <a:ea typeface="Calibri" panose="020F0502020204030204" pitchFamily="34" charset="0"/>
                <a:cs typeface="Arial" panose="020B0604020202020204" pitchFamily="34" charset="0"/>
              </a:rPr>
              <a:t>Generation Unit</a:t>
            </a:r>
            <a:r>
              <a:rPr lang="en-IE" sz="1100">
                <a:solidFill>
                  <a:srgbClr val="000000"/>
                </a:solidFill>
                <a:effectLst/>
                <a:latin typeface="Calibri" panose="020F0502020204030204" pitchFamily="34" charset="0"/>
                <a:ea typeface="Calibri" panose="020F0502020204030204" pitchFamily="34" charset="0"/>
                <a:cs typeface="Arial" panose="020B0604020202020204" pitchFamily="34" charset="0"/>
              </a:rPr>
              <a:t> not generating due to low resource conditions (0-100 %).</a:t>
            </a:r>
            <a:endParaRPr lang="en-IE" sz="1100">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4431903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3D6B5221-09A8-6955-487B-9B683180572F}"/>
              </a:ext>
            </a:extLst>
          </p:cNvPr>
          <p:cNvSpPr>
            <a:spLocks noGrp="1"/>
          </p:cNvSpPr>
          <p:nvPr>
            <p:ph type="ctrTitle"/>
          </p:nvPr>
        </p:nvSpPr>
        <p:spPr>
          <a:xfrm>
            <a:off x="413067" y="117136"/>
            <a:ext cx="7410132" cy="905827"/>
          </a:xfrm>
        </p:spPr>
        <p:txBody>
          <a:bodyPr/>
          <a:lstStyle/>
          <a:p>
            <a:r>
              <a:rPr lang="en-US"/>
              <a:t>EirGrid GCRP Agenda</a:t>
            </a:r>
          </a:p>
        </p:txBody>
      </p:sp>
      <p:sp>
        <p:nvSpPr>
          <p:cNvPr id="3" name="Slide Number Placeholder 2">
            <a:extLst>
              <a:ext uri="{FF2B5EF4-FFF2-40B4-BE49-F238E27FC236}">
                <a16:creationId xmlns:a16="http://schemas.microsoft.com/office/drawing/2014/main" id="{EEC1965F-A8C5-2B1D-061B-0D9BA7E8AB7E}"/>
              </a:ext>
            </a:extLst>
          </p:cNvPr>
          <p:cNvSpPr>
            <a:spLocks noGrp="1"/>
          </p:cNvSpPr>
          <p:nvPr>
            <p:ph type="sldNum" sz="quarter" idx="11"/>
          </p:nvPr>
        </p:nvSpPr>
        <p:spPr/>
        <p:txBody>
          <a:bodyPr/>
          <a:lstStyle/>
          <a:p>
            <a:fld id="{B6ED98BD-9FE7-5144-8ABD-845F1AC4694B}" type="slidenum">
              <a:rPr lang="en-US" smtClean="0"/>
              <a:pPr/>
              <a:t>2</a:t>
            </a:fld>
            <a:endParaRPr lang="en-US"/>
          </a:p>
        </p:txBody>
      </p:sp>
      <p:sp>
        <p:nvSpPr>
          <p:cNvPr id="8" name="Text Placeholder 3">
            <a:extLst>
              <a:ext uri="{FF2B5EF4-FFF2-40B4-BE49-F238E27FC236}">
                <a16:creationId xmlns:a16="http://schemas.microsoft.com/office/drawing/2014/main" id="{C7D3BA89-FF4A-4C78-E1C8-347D5C6AF51F}"/>
              </a:ext>
            </a:extLst>
          </p:cNvPr>
          <p:cNvSpPr txBox="1">
            <a:spLocks/>
          </p:cNvSpPr>
          <p:nvPr/>
        </p:nvSpPr>
        <p:spPr>
          <a:xfrm>
            <a:off x="1723080" y="6250886"/>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25/09/2025</a:t>
            </a:r>
          </a:p>
        </p:txBody>
      </p:sp>
      <p:sp>
        <p:nvSpPr>
          <p:cNvPr id="4" name="TextBox 3">
            <a:extLst>
              <a:ext uri="{FF2B5EF4-FFF2-40B4-BE49-F238E27FC236}">
                <a16:creationId xmlns:a16="http://schemas.microsoft.com/office/drawing/2014/main" id="{85B0E4CD-5A94-3D36-B2E7-FF444174985D}"/>
              </a:ext>
            </a:extLst>
          </p:cNvPr>
          <p:cNvSpPr txBox="1"/>
          <p:nvPr/>
        </p:nvSpPr>
        <p:spPr>
          <a:xfrm>
            <a:off x="568148" y="1022963"/>
            <a:ext cx="7747216" cy="4179542"/>
          </a:xfrm>
          <a:prstGeom prst="rect">
            <a:avLst/>
          </a:prstGeom>
          <a:noFill/>
        </p:spPr>
        <p:txBody>
          <a:bodyPr wrap="square" lIns="91440" tIns="45720" rIns="91440" bIns="45720" anchor="t">
            <a:spAutoFit/>
          </a:bodyPr>
          <a:lstStyle/>
          <a:p>
            <a:pPr algn="l" rtl="0" fontAlgn="base">
              <a:lnSpc>
                <a:spcPts val="1552"/>
              </a:lnSpc>
              <a:buNone/>
            </a:pPr>
            <a:endParaRPr lang="en-US" b="0" i="0">
              <a:solidFill>
                <a:srgbClr val="000000"/>
              </a:solidFill>
              <a:effectLst/>
              <a:latin typeface="Segoe UI" panose="020B0502040204020203" pitchFamily="34" charset="0"/>
            </a:endParaRPr>
          </a:p>
          <a:p>
            <a:pPr algn="l" rtl="0" fontAlgn="base">
              <a:lnSpc>
                <a:spcPts val="1466"/>
              </a:lnSpc>
            </a:pPr>
            <a:r>
              <a:rPr lang="en-US" sz="1800" b="1" i="0">
                <a:solidFill>
                  <a:srgbClr val="008000"/>
                </a:solidFill>
                <a:effectLst/>
                <a:latin typeface="Trebuchet MS"/>
              </a:rPr>
              <a:t>INTRODUCTION: 10 mins</a:t>
            </a:r>
            <a:r>
              <a:rPr lang="en-US" sz="1800" b="0" i="0">
                <a:solidFill>
                  <a:srgbClr val="008000"/>
                </a:solidFill>
                <a:effectLst/>
                <a:latin typeface="Trebuchet MS"/>
              </a:rPr>
              <a:t> </a:t>
            </a:r>
            <a:endParaRPr lang="en-US">
              <a:solidFill>
                <a:srgbClr val="000000"/>
              </a:solidFill>
              <a:latin typeface="Trebuchet MS"/>
            </a:endParaRPr>
          </a:p>
          <a:p>
            <a:pPr marL="342900" indent="-342900" algn="l" rtl="0" fontAlgn="base">
              <a:buFont typeface="+mj-lt"/>
              <a:buAutoNum type="alphaLcParenR"/>
            </a:pPr>
            <a:r>
              <a:rPr lang="en-US" sz="1600" b="0" i="0">
                <a:solidFill>
                  <a:srgbClr val="000000"/>
                </a:solidFill>
                <a:effectLst/>
                <a:latin typeface="Trebuchet MS"/>
              </a:rPr>
              <a:t>Welcome to Members; </a:t>
            </a:r>
          </a:p>
          <a:p>
            <a:pPr marL="342900" indent="-342900" algn="l" rtl="0" fontAlgn="base">
              <a:buFont typeface="+mj-lt"/>
              <a:buAutoNum type="alphaLcParenR"/>
            </a:pPr>
            <a:r>
              <a:rPr lang="en-US" sz="1600" b="0" i="0">
                <a:solidFill>
                  <a:srgbClr val="000000"/>
                </a:solidFill>
                <a:effectLst/>
                <a:latin typeface="Trebuchet MS"/>
              </a:rPr>
              <a:t>Minutes and Actions from Previous Meeting (04 December 2024). </a:t>
            </a:r>
          </a:p>
          <a:p>
            <a:pPr algn="l" rtl="0" fontAlgn="base">
              <a:lnSpc>
                <a:spcPts val="1466"/>
              </a:lnSpc>
              <a:buNone/>
            </a:pPr>
            <a:endParaRPr lang="en-US" b="0" i="0">
              <a:solidFill>
                <a:srgbClr val="000000"/>
              </a:solidFill>
              <a:effectLst/>
              <a:latin typeface="Segoe UI" panose="020B0502040204020203" pitchFamily="34" charset="0"/>
            </a:endParaRPr>
          </a:p>
          <a:p>
            <a:pPr>
              <a:lnSpc>
                <a:spcPct val="115000"/>
              </a:lnSpc>
            </a:pPr>
            <a:r>
              <a:rPr lang="en-US" b="1">
                <a:solidFill>
                  <a:srgbClr val="008000"/>
                </a:solidFill>
                <a:latin typeface="Trebuchet MS"/>
              </a:rPr>
              <a:t>PROPOSALS</a:t>
            </a:r>
            <a:r>
              <a:rPr lang="en-US" b="0" i="0">
                <a:solidFill>
                  <a:srgbClr val="008000"/>
                </a:solidFill>
                <a:effectLst/>
                <a:latin typeface="Trebuchet MS"/>
              </a:rPr>
              <a:t>: </a:t>
            </a:r>
            <a:r>
              <a:rPr lang="en-US" b="1">
                <a:solidFill>
                  <a:srgbClr val="008000"/>
                </a:solidFill>
                <a:latin typeface="Trebuchet MS"/>
              </a:rPr>
              <a:t>5</a:t>
            </a:r>
            <a:r>
              <a:rPr lang="en-US" b="1" i="0">
                <a:solidFill>
                  <a:srgbClr val="008000"/>
                </a:solidFill>
                <a:effectLst/>
                <a:latin typeface="Trebuchet MS"/>
              </a:rPr>
              <a:t>0 mins</a:t>
            </a:r>
            <a:r>
              <a:rPr lang="en-US" b="0" i="0">
                <a:solidFill>
                  <a:srgbClr val="008000"/>
                </a:solidFill>
                <a:effectLst/>
                <a:latin typeface="Trebuchet MS"/>
              </a:rPr>
              <a:t> </a:t>
            </a:r>
            <a:endParaRPr lang="en-US" sz="1600" b="0" i="0">
              <a:solidFill>
                <a:srgbClr val="008000"/>
              </a:solidFill>
              <a:effectLst/>
            </a:endParaRPr>
          </a:p>
          <a:p>
            <a:pPr marL="342900" indent="-342900">
              <a:buFont typeface="+mj-lt"/>
              <a:buAutoNum type="alphaLcParenR"/>
            </a:pPr>
            <a:r>
              <a:rPr lang="en-IE" sz="1600">
                <a:effectLst/>
                <a:ea typeface="Times New Roman" panose="02020603050405020304" pitchFamily="18" charset="0"/>
                <a:cs typeface="Arial"/>
              </a:rPr>
              <a:t>MPID339 – FASS Reserve Products Review;</a:t>
            </a:r>
          </a:p>
          <a:p>
            <a:pPr marL="342900" indent="-342900">
              <a:buFont typeface="+mj-lt"/>
              <a:buAutoNum type="alphaLcParenR"/>
            </a:pPr>
            <a:r>
              <a:rPr lang="en-IE" sz="1600">
                <a:effectLst/>
                <a:ea typeface="Times New Roman" panose="02020603050405020304" pitchFamily="18" charset="0"/>
                <a:cs typeface="Arial"/>
              </a:rPr>
              <a:t>MPID343 – Clarification of Curve 1 and Curve 2 for PPMs;</a:t>
            </a:r>
          </a:p>
          <a:p>
            <a:pPr marL="342900" indent="-342900">
              <a:buFont typeface="+mj-lt"/>
              <a:buAutoNum type="alphaLcParenR"/>
            </a:pPr>
            <a:r>
              <a:rPr lang="en-IE" sz="1600">
                <a:effectLst/>
                <a:ea typeface="Times New Roman" panose="02020603050405020304" pitchFamily="18" charset="0"/>
                <a:cs typeface="Arial"/>
              </a:rPr>
              <a:t>MPID341 – Stranded Definitions;</a:t>
            </a:r>
          </a:p>
          <a:p>
            <a:pPr marL="342900" indent="-342900">
              <a:buFont typeface="+mj-lt"/>
              <a:buAutoNum type="alphaLcParenR"/>
            </a:pPr>
            <a:r>
              <a:rPr lang="en-IE" sz="1600">
                <a:effectLst/>
                <a:ea typeface="Times New Roman" panose="02020603050405020304" pitchFamily="18" charset="0"/>
                <a:cs typeface="Arial"/>
              </a:rPr>
              <a:t>MPID342 – Clarification PPM Section Solar;</a:t>
            </a:r>
          </a:p>
          <a:p>
            <a:pPr fontAlgn="base">
              <a:lnSpc>
                <a:spcPts val="1466"/>
              </a:lnSpc>
            </a:pPr>
            <a:endParaRPr lang="en-US" b="0" i="0">
              <a:solidFill>
                <a:srgbClr val="000000"/>
              </a:solidFill>
              <a:effectLst/>
              <a:latin typeface="Segoe UI" panose="020B0502040204020203" pitchFamily="34" charset="0"/>
              <a:cs typeface="Segoe UI" panose="020B0502040204020203" pitchFamily="34" charset="0"/>
            </a:endParaRPr>
          </a:p>
          <a:p>
            <a:pPr algn="l" rtl="0" fontAlgn="base">
              <a:lnSpc>
                <a:spcPts val="1376"/>
              </a:lnSpc>
            </a:pPr>
            <a:r>
              <a:rPr lang="en-US" sz="1800" b="1" i="0">
                <a:solidFill>
                  <a:srgbClr val="008000"/>
                </a:solidFill>
                <a:effectLst/>
                <a:latin typeface="Trebuchet MS"/>
              </a:rPr>
              <a:t>UPDATES:</a:t>
            </a:r>
            <a:r>
              <a:rPr lang="en-US" sz="1400" b="0" i="0">
                <a:solidFill>
                  <a:srgbClr val="008000"/>
                </a:solidFill>
                <a:effectLst/>
                <a:latin typeface="Trebuchet MS"/>
              </a:rPr>
              <a:t> </a:t>
            </a:r>
            <a:r>
              <a:rPr lang="en-US" b="1">
                <a:solidFill>
                  <a:srgbClr val="008000"/>
                </a:solidFill>
                <a:latin typeface="Trebuchet MS"/>
              </a:rPr>
              <a:t>15</a:t>
            </a:r>
            <a:r>
              <a:rPr lang="en-US" sz="1800" b="1" i="0">
                <a:solidFill>
                  <a:srgbClr val="008000"/>
                </a:solidFill>
                <a:effectLst/>
                <a:latin typeface="Trebuchet MS"/>
              </a:rPr>
              <a:t> mins</a:t>
            </a:r>
            <a:r>
              <a:rPr lang="en-US" sz="1800" b="0" i="0">
                <a:solidFill>
                  <a:srgbClr val="008000"/>
                </a:solidFill>
                <a:effectLst/>
                <a:latin typeface="Trebuchet MS"/>
              </a:rPr>
              <a:t> </a:t>
            </a:r>
            <a:endParaRPr lang="en-US" sz="1600" b="0" i="0">
              <a:solidFill>
                <a:srgbClr val="000000"/>
              </a:solidFill>
              <a:effectLst/>
              <a:latin typeface="Trebuchet MS" panose="020B0603020202020204" pitchFamily="34" charset="0"/>
            </a:endParaRPr>
          </a:p>
          <a:p>
            <a:pPr marL="342900" indent="-342900" fontAlgn="base">
              <a:buFont typeface="+mj-lt"/>
              <a:buAutoNum type="alphaLcParenR"/>
            </a:pPr>
            <a:r>
              <a:rPr lang="en-US" sz="1600" b="0" i="0">
                <a:solidFill>
                  <a:srgbClr val="000000"/>
                </a:solidFill>
                <a:effectLst/>
                <a:latin typeface="Trebuchet MS"/>
              </a:rPr>
              <a:t>Approved Grid Code Modifications since previous meeting; </a:t>
            </a:r>
          </a:p>
          <a:p>
            <a:pPr marL="342900" indent="-342900" fontAlgn="base">
              <a:buFont typeface="+mj-lt"/>
              <a:buAutoNum type="alphaLcParenR"/>
            </a:pPr>
            <a:r>
              <a:rPr lang="en-US" sz="1600" b="0" i="0">
                <a:solidFill>
                  <a:srgbClr val="000000"/>
                </a:solidFill>
                <a:effectLst/>
                <a:latin typeface="Trebuchet MS"/>
              </a:rPr>
              <a:t>Grid Code Derogations; </a:t>
            </a:r>
          </a:p>
          <a:p>
            <a:pPr marL="342900" indent="-342900" fontAlgn="base">
              <a:buFont typeface="+mj-lt"/>
              <a:buAutoNum type="alphaLcParenR"/>
            </a:pPr>
            <a:r>
              <a:rPr lang="en-US" sz="1600" b="0" i="0">
                <a:solidFill>
                  <a:srgbClr val="000000"/>
                </a:solidFill>
                <a:effectLst/>
                <a:latin typeface="Trebuchet MS"/>
              </a:rPr>
              <a:t>CRU. </a:t>
            </a:r>
          </a:p>
          <a:p>
            <a:pPr algn="l" rtl="0" fontAlgn="base">
              <a:lnSpc>
                <a:spcPts val="1466"/>
              </a:lnSpc>
              <a:buNone/>
            </a:pPr>
            <a:endParaRPr lang="en-US" b="0" i="0">
              <a:solidFill>
                <a:srgbClr val="000000"/>
              </a:solidFill>
              <a:effectLst/>
              <a:latin typeface="Segoe UI" panose="020B0502040204020203" pitchFamily="34" charset="0"/>
            </a:endParaRPr>
          </a:p>
          <a:p>
            <a:pPr algn="l" rtl="0" fontAlgn="base">
              <a:lnSpc>
                <a:spcPts val="1466"/>
              </a:lnSpc>
            </a:pPr>
            <a:r>
              <a:rPr lang="en-US" sz="1800" b="1" i="0">
                <a:solidFill>
                  <a:srgbClr val="008000"/>
                </a:solidFill>
                <a:effectLst/>
                <a:latin typeface="Trebuchet MS"/>
              </a:rPr>
              <a:t>AOB 5 mins</a:t>
            </a:r>
            <a:r>
              <a:rPr lang="en-US" sz="1800" b="0" i="0">
                <a:solidFill>
                  <a:srgbClr val="008000"/>
                </a:solidFill>
                <a:effectLst/>
                <a:latin typeface="Trebuchet MS"/>
              </a:rPr>
              <a:t> </a:t>
            </a:r>
            <a:endParaRPr lang="en-US" sz="1800" b="0" i="0">
              <a:solidFill>
                <a:srgbClr val="000000"/>
              </a:solidFill>
              <a:effectLst/>
              <a:latin typeface="Trebuchet MS"/>
            </a:endParaRPr>
          </a:p>
          <a:p>
            <a:pPr algn="l" rtl="0" fontAlgn="base">
              <a:lnSpc>
                <a:spcPts val="1552"/>
              </a:lnSpc>
            </a:pPr>
            <a:endParaRPr lang="en-US" b="0" i="0">
              <a:solidFill>
                <a:srgbClr val="000000"/>
              </a:solidFill>
              <a:effectLst/>
              <a:latin typeface="Segoe UI" panose="020B0502040204020203" pitchFamily="34" charset="0"/>
            </a:endParaRPr>
          </a:p>
        </p:txBody>
      </p:sp>
    </p:spTree>
    <p:extLst>
      <p:ext uri="{BB962C8B-B14F-4D97-AF65-F5344CB8AC3E}">
        <p14:creationId xmlns:p14="http://schemas.microsoft.com/office/powerpoint/2010/main" val="17555111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2A36B4-25E9-3691-6EAA-5921AA54E9D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642EAAE-E57A-90A6-6ADD-CA67B65CA337}"/>
              </a:ext>
            </a:extLst>
          </p:cNvPr>
          <p:cNvSpPr>
            <a:spLocks noGrp="1"/>
          </p:cNvSpPr>
          <p:nvPr>
            <p:ph type="ctrTitle"/>
          </p:nvPr>
        </p:nvSpPr>
        <p:spPr>
          <a:xfrm>
            <a:off x="407988" y="2952736"/>
            <a:ext cx="7831191" cy="2415573"/>
          </a:xfrm>
        </p:spPr>
        <p:txBody>
          <a:bodyPr/>
          <a:lstStyle/>
          <a:p>
            <a:r>
              <a:rPr lang="en-US">
                <a:solidFill>
                  <a:srgbClr val="A99968"/>
                </a:solidFill>
                <a:latin typeface="+mn-lt"/>
                <a:ea typeface="+mn-ea"/>
                <a:cs typeface="+mn-cs"/>
              </a:rPr>
              <a:t>MPID340</a:t>
            </a:r>
            <a:br>
              <a:rPr lang="en-US">
                <a:solidFill>
                  <a:srgbClr val="A99968"/>
                </a:solidFill>
                <a:latin typeface="+mn-lt"/>
                <a:ea typeface="+mn-ea"/>
                <a:cs typeface="+mn-cs"/>
              </a:rPr>
            </a:br>
            <a:br>
              <a:rPr lang="en-US">
                <a:solidFill>
                  <a:srgbClr val="A99968"/>
                </a:solidFill>
                <a:latin typeface="+mn-lt"/>
                <a:ea typeface="+mn-ea"/>
                <a:cs typeface="+mn-cs"/>
              </a:rPr>
            </a:br>
            <a:r>
              <a:rPr lang="en-US">
                <a:solidFill>
                  <a:srgbClr val="A99968"/>
                </a:solidFill>
                <a:latin typeface="+mn-lt"/>
                <a:ea typeface="+mn-ea"/>
                <a:cs typeface="+mn-cs"/>
              </a:rPr>
              <a:t>SCU </a:t>
            </a:r>
            <a:r>
              <a:rPr lang="en-US" err="1">
                <a:solidFill>
                  <a:srgbClr val="A99968"/>
                </a:solidFill>
                <a:latin typeface="+mn-lt"/>
                <a:ea typeface="+mn-ea"/>
                <a:cs typeface="+mn-cs"/>
              </a:rPr>
              <a:t>RoCoF</a:t>
            </a:r>
            <a:r>
              <a:rPr lang="en-US">
                <a:solidFill>
                  <a:srgbClr val="A99968"/>
                </a:solidFill>
                <a:latin typeface="+mn-lt"/>
                <a:ea typeface="+mn-ea"/>
                <a:cs typeface="+mn-cs"/>
              </a:rPr>
              <a:t> and Protection Requirements</a:t>
            </a:r>
            <a:br>
              <a:rPr lang="en-US">
                <a:solidFill>
                  <a:srgbClr val="A99968"/>
                </a:solidFill>
                <a:latin typeface="+mn-lt"/>
                <a:ea typeface="+mn-ea"/>
                <a:cs typeface="+mn-cs"/>
              </a:rPr>
            </a:br>
            <a:br>
              <a:rPr lang="en-US" sz="3200">
                <a:effectLst/>
              </a:rPr>
            </a:br>
            <a:endParaRPr lang="en-US">
              <a:solidFill>
                <a:srgbClr val="A99968"/>
              </a:solidFill>
              <a:latin typeface="+mn-lt"/>
              <a:ea typeface="+mn-ea"/>
              <a:cs typeface="+mn-cs"/>
            </a:endParaRPr>
          </a:p>
        </p:txBody>
      </p:sp>
      <p:sp>
        <p:nvSpPr>
          <p:cNvPr id="4" name="Slide Number Placeholder 3">
            <a:extLst>
              <a:ext uri="{FF2B5EF4-FFF2-40B4-BE49-F238E27FC236}">
                <a16:creationId xmlns:a16="http://schemas.microsoft.com/office/drawing/2014/main" id="{0D776058-D116-D3D1-959E-9856089674B6}"/>
              </a:ext>
            </a:extLst>
          </p:cNvPr>
          <p:cNvSpPr>
            <a:spLocks noGrp="1"/>
          </p:cNvSpPr>
          <p:nvPr>
            <p:ph type="sldNum" sz="quarter" idx="11"/>
          </p:nvPr>
        </p:nvSpPr>
        <p:spPr/>
        <p:txBody>
          <a:bodyPr/>
          <a:lstStyle/>
          <a:p>
            <a:fld id="{B6ED98BD-9FE7-5144-8ABD-845F1AC4694B}" type="slidenum">
              <a:rPr lang="en-US" smtClean="0"/>
              <a:pPr/>
              <a:t>20</a:t>
            </a:fld>
            <a:endParaRPr lang="en-US"/>
          </a:p>
        </p:txBody>
      </p:sp>
      <p:sp>
        <p:nvSpPr>
          <p:cNvPr id="13" name="Text Placeholder 3">
            <a:extLst>
              <a:ext uri="{FF2B5EF4-FFF2-40B4-BE49-F238E27FC236}">
                <a16:creationId xmlns:a16="http://schemas.microsoft.com/office/drawing/2014/main" id="{98A911D4-F0EE-C377-1F32-98B7E94357A3}"/>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25/09/2025</a:t>
            </a:r>
          </a:p>
        </p:txBody>
      </p:sp>
      <p:sp>
        <p:nvSpPr>
          <p:cNvPr id="5" name="TextBox 4">
            <a:extLst>
              <a:ext uri="{FF2B5EF4-FFF2-40B4-BE49-F238E27FC236}">
                <a16:creationId xmlns:a16="http://schemas.microsoft.com/office/drawing/2014/main" id="{B675BDD4-18F7-A343-90C3-5E58DDF28857}"/>
              </a:ext>
            </a:extLst>
          </p:cNvPr>
          <p:cNvSpPr txBox="1"/>
          <p:nvPr/>
        </p:nvSpPr>
        <p:spPr>
          <a:xfrm>
            <a:off x="407988" y="1583541"/>
            <a:ext cx="7689410" cy="584775"/>
          </a:xfrm>
          <a:prstGeom prst="rect">
            <a:avLst/>
          </a:prstGeom>
          <a:noFill/>
        </p:spPr>
        <p:txBody>
          <a:bodyPr wrap="square">
            <a:spAutoFit/>
          </a:bodyPr>
          <a:lstStyle/>
          <a:p>
            <a:r>
              <a:rPr lang="en-IE" sz="3200" b="1">
                <a:solidFill>
                  <a:srgbClr val="A99968"/>
                </a:solidFill>
                <a:latin typeface="+mn-lt"/>
                <a:ea typeface="+mn-ea"/>
                <a:cs typeface="+mn-cs"/>
              </a:rPr>
              <a:t>5. Proposed Modification: 10 minutes</a:t>
            </a:r>
            <a:endParaRPr lang="en-IE" sz="3200" b="1"/>
          </a:p>
        </p:txBody>
      </p:sp>
    </p:spTree>
    <p:extLst>
      <p:ext uri="{BB962C8B-B14F-4D97-AF65-F5344CB8AC3E}">
        <p14:creationId xmlns:p14="http://schemas.microsoft.com/office/powerpoint/2010/main" val="41483238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FBF9BE-4203-E583-31ED-4BF76E8D5DC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76A5C5E-32BB-9F98-FF0A-A388B120553A}"/>
              </a:ext>
            </a:extLst>
          </p:cNvPr>
          <p:cNvSpPr>
            <a:spLocks noGrp="1"/>
          </p:cNvSpPr>
          <p:nvPr>
            <p:ph type="ctrTitle"/>
          </p:nvPr>
        </p:nvSpPr>
        <p:spPr>
          <a:xfrm>
            <a:off x="189869" y="190030"/>
            <a:ext cx="11831145" cy="404603"/>
          </a:xfrm>
        </p:spPr>
        <p:txBody>
          <a:bodyPr/>
          <a:lstStyle/>
          <a:p>
            <a:pPr>
              <a:spcAft>
                <a:spcPts val="1000"/>
              </a:spcAft>
            </a:pPr>
            <a:r>
              <a:rPr lang="en-IE" sz="2800"/>
              <a:t>Purpose</a:t>
            </a:r>
          </a:p>
        </p:txBody>
      </p:sp>
      <p:sp>
        <p:nvSpPr>
          <p:cNvPr id="4" name="Slide Number Placeholder 3">
            <a:extLst>
              <a:ext uri="{FF2B5EF4-FFF2-40B4-BE49-F238E27FC236}">
                <a16:creationId xmlns:a16="http://schemas.microsoft.com/office/drawing/2014/main" id="{9E924AC2-B997-A3FD-1621-02AADA785358}"/>
              </a:ext>
            </a:extLst>
          </p:cNvPr>
          <p:cNvSpPr>
            <a:spLocks noGrp="1"/>
          </p:cNvSpPr>
          <p:nvPr>
            <p:ph type="sldNum" sz="quarter" idx="11"/>
          </p:nvPr>
        </p:nvSpPr>
        <p:spPr/>
        <p:txBody>
          <a:bodyPr/>
          <a:lstStyle/>
          <a:p>
            <a:fld id="{B6ED98BD-9FE7-5144-8ABD-845F1AC4694B}" type="slidenum">
              <a:rPr lang="en-US" smtClean="0"/>
              <a:pPr/>
              <a:t>21</a:t>
            </a:fld>
            <a:endParaRPr lang="en-US"/>
          </a:p>
        </p:txBody>
      </p:sp>
      <p:sp>
        <p:nvSpPr>
          <p:cNvPr id="7" name="TextBox 6">
            <a:extLst>
              <a:ext uri="{FF2B5EF4-FFF2-40B4-BE49-F238E27FC236}">
                <a16:creationId xmlns:a16="http://schemas.microsoft.com/office/drawing/2014/main" id="{DF67BD50-59E9-2E65-F928-AEA32389C03C}"/>
              </a:ext>
            </a:extLst>
          </p:cNvPr>
          <p:cNvSpPr txBox="1"/>
          <p:nvPr/>
        </p:nvSpPr>
        <p:spPr>
          <a:xfrm>
            <a:off x="9834894" y="986589"/>
            <a:ext cx="1823705" cy="4547937"/>
          </a:xfrm>
          <a:prstGeom prst="rect">
            <a:avLst/>
          </a:prstGeom>
          <a:solidFill>
            <a:schemeClr val="bg1"/>
          </a:solidFill>
        </p:spPr>
        <p:txBody>
          <a:bodyPr wrap="square" rtlCol="0">
            <a:spAutoFit/>
          </a:bodyPr>
          <a:lstStyle/>
          <a:p>
            <a:endParaRPr lang="en-IE"/>
          </a:p>
        </p:txBody>
      </p:sp>
      <p:sp>
        <p:nvSpPr>
          <p:cNvPr id="3" name="Content Placeholder 2">
            <a:extLst>
              <a:ext uri="{FF2B5EF4-FFF2-40B4-BE49-F238E27FC236}">
                <a16:creationId xmlns:a16="http://schemas.microsoft.com/office/drawing/2014/main" id="{21DBB533-5A08-BFE1-B891-19D0C57125CC}"/>
              </a:ext>
            </a:extLst>
          </p:cNvPr>
          <p:cNvSpPr>
            <a:spLocks noGrp="1"/>
          </p:cNvSpPr>
          <p:nvPr>
            <p:ph sz="quarter" idx="10"/>
          </p:nvPr>
        </p:nvSpPr>
        <p:spPr>
          <a:xfrm>
            <a:off x="334836" y="694994"/>
            <a:ext cx="11449175" cy="4462001"/>
          </a:xfrm>
        </p:spPr>
        <p:txBody>
          <a:bodyPr/>
          <a:lstStyle/>
          <a:p>
            <a:pPr marL="342900" indent="-342900">
              <a:spcAft>
                <a:spcPts val="1500"/>
              </a:spcAft>
              <a:buFont typeface="Wingdings" panose="05000000000000000000" pitchFamily="2" charset="2"/>
              <a:buChar char="Ø"/>
            </a:pPr>
            <a:r>
              <a:rPr lang="en-IE"/>
              <a:t>At the June 2025 GCRP meeting, MPID319 SCU Incorporation was recommended for submission to the Regulators for decision.</a:t>
            </a:r>
          </a:p>
          <a:p>
            <a:pPr marL="342900" indent="-342900">
              <a:spcAft>
                <a:spcPts val="1500"/>
              </a:spcAft>
              <a:buFont typeface="Wingdings" panose="05000000000000000000" pitchFamily="2" charset="2"/>
              <a:buChar char="Ø"/>
            </a:pPr>
            <a:r>
              <a:rPr lang="en-IE"/>
              <a:t>As part of that modification proposal, a clause relating to Rate of Change of Frequency (RoCoF) requirements for SCUs was mistakenly omitted, and references to Generator-specific protection clauses were mistakenly added to the SCU protection section.</a:t>
            </a:r>
          </a:p>
          <a:p>
            <a:pPr marL="342900" indent="-342900">
              <a:spcAft>
                <a:spcPts val="1500"/>
              </a:spcAft>
              <a:buFont typeface="Wingdings" panose="05000000000000000000" pitchFamily="2" charset="2"/>
              <a:buChar char="Ø"/>
            </a:pPr>
            <a:r>
              <a:rPr lang="en-IE"/>
              <a:t>The aim of this modification proposal is to include a clause relating to Rate of Change of Frequency (RoCoF) requirements for SCUs (where a similar requirement applies to both Generators and Interconnectors under the Grid Code) and to correct the protection references so they refer to SCU-specific protection requirements rather than Generator requirements. </a:t>
            </a:r>
          </a:p>
          <a:p>
            <a:pPr marL="342900" indent="-342900">
              <a:spcAft>
                <a:spcPts val="700"/>
              </a:spcAft>
              <a:buFont typeface="Wingdings" panose="05000000000000000000" pitchFamily="2" charset="2"/>
              <a:buChar char="Ø"/>
            </a:pPr>
            <a:r>
              <a:rPr lang="en-IE"/>
              <a:t>The changes proposed are changes to MPID319 SCU Incorporation, where:</a:t>
            </a:r>
          </a:p>
          <a:p>
            <a:pPr marL="1143000" lvl="1">
              <a:spcAft>
                <a:spcPts val="700"/>
              </a:spcAft>
              <a:buFont typeface="Courier New" panose="02070309020205020404" pitchFamily="49" charset="0"/>
              <a:buChar char="o"/>
            </a:pPr>
            <a:r>
              <a:rPr lang="en-IE" sz="2000"/>
              <a:t>the black text is text already present in the MPID319 modification proposal</a:t>
            </a:r>
          </a:p>
          <a:p>
            <a:pPr marL="1143000" lvl="1">
              <a:spcAft>
                <a:spcPts val="700"/>
              </a:spcAft>
              <a:buFont typeface="Courier New" panose="02070309020205020404" pitchFamily="49" charset="0"/>
              <a:buChar char="o"/>
            </a:pPr>
            <a:r>
              <a:rPr lang="en-IE" sz="2000"/>
              <a:t>The red text is text to be removed from MPID319, and</a:t>
            </a:r>
          </a:p>
          <a:p>
            <a:pPr marL="1143000" lvl="1">
              <a:spcAft>
                <a:spcPts val="700"/>
              </a:spcAft>
              <a:buFont typeface="Courier New" panose="02070309020205020404" pitchFamily="49" charset="0"/>
              <a:buChar char="o"/>
            </a:pPr>
            <a:r>
              <a:rPr lang="en-IE" sz="2000"/>
              <a:t>the blue text is new text proposed in addition to MPID319</a:t>
            </a:r>
          </a:p>
          <a:p>
            <a:pPr>
              <a:spcAft>
                <a:spcPts val="1000"/>
              </a:spcAft>
            </a:pPr>
            <a:endParaRPr lang="en-US" sz="1600" i="1"/>
          </a:p>
        </p:txBody>
      </p:sp>
    </p:spTree>
    <p:extLst>
      <p:ext uri="{BB962C8B-B14F-4D97-AF65-F5344CB8AC3E}">
        <p14:creationId xmlns:p14="http://schemas.microsoft.com/office/powerpoint/2010/main" val="40496458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9DBF40-A920-EECC-B6B0-ED29EEAF91D8}"/>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266FF76-3BBE-08B1-7E80-CAA0029069D7}"/>
              </a:ext>
            </a:extLst>
          </p:cNvPr>
          <p:cNvSpPr>
            <a:spLocks noGrp="1"/>
          </p:cNvSpPr>
          <p:nvPr>
            <p:ph type="ctrTitle"/>
          </p:nvPr>
        </p:nvSpPr>
        <p:spPr>
          <a:xfrm>
            <a:off x="189869" y="190030"/>
            <a:ext cx="11831145" cy="404603"/>
          </a:xfrm>
        </p:spPr>
        <p:txBody>
          <a:bodyPr/>
          <a:lstStyle/>
          <a:p>
            <a:pPr>
              <a:spcAft>
                <a:spcPts val="1000"/>
              </a:spcAft>
            </a:pPr>
            <a:r>
              <a:rPr lang="en-IE" sz="2800"/>
              <a:t>Proposed RoCoF text</a:t>
            </a:r>
          </a:p>
        </p:txBody>
      </p:sp>
      <p:sp>
        <p:nvSpPr>
          <p:cNvPr id="4" name="Slide Number Placeholder 3">
            <a:extLst>
              <a:ext uri="{FF2B5EF4-FFF2-40B4-BE49-F238E27FC236}">
                <a16:creationId xmlns:a16="http://schemas.microsoft.com/office/drawing/2014/main" id="{7F619F23-8795-02D4-E1F5-AF351D899B6B}"/>
              </a:ext>
            </a:extLst>
          </p:cNvPr>
          <p:cNvSpPr>
            <a:spLocks noGrp="1"/>
          </p:cNvSpPr>
          <p:nvPr>
            <p:ph type="sldNum" sz="quarter" idx="11"/>
          </p:nvPr>
        </p:nvSpPr>
        <p:spPr/>
        <p:txBody>
          <a:bodyPr/>
          <a:lstStyle/>
          <a:p>
            <a:fld id="{B6ED98BD-9FE7-5144-8ABD-845F1AC4694B}" type="slidenum">
              <a:rPr lang="en-US" smtClean="0"/>
              <a:pPr/>
              <a:t>22</a:t>
            </a:fld>
            <a:endParaRPr lang="en-US"/>
          </a:p>
        </p:txBody>
      </p:sp>
      <p:sp>
        <p:nvSpPr>
          <p:cNvPr id="7" name="TextBox 6">
            <a:extLst>
              <a:ext uri="{FF2B5EF4-FFF2-40B4-BE49-F238E27FC236}">
                <a16:creationId xmlns:a16="http://schemas.microsoft.com/office/drawing/2014/main" id="{1FD44E80-75F9-9AB7-1CC7-2404C2FF01A1}"/>
              </a:ext>
            </a:extLst>
          </p:cNvPr>
          <p:cNvSpPr txBox="1"/>
          <p:nvPr/>
        </p:nvSpPr>
        <p:spPr>
          <a:xfrm>
            <a:off x="9834894" y="986589"/>
            <a:ext cx="1823705" cy="4547937"/>
          </a:xfrm>
          <a:prstGeom prst="rect">
            <a:avLst/>
          </a:prstGeom>
          <a:solidFill>
            <a:schemeClr val="bg1"/>
          </a:solidFill>
        </p:spPr>
        <p:txBody>
          <a:bodyPr wrap="square" rtlCol="0">
            <a:spAutoFit/>
          </a:bodyPr>
          <a:lstStyle/>
          <a:p>
            <a:endParaRPr lang="en-IE"/>
          </a:p>
        </p:txBody>
      </p:sp>
      <p:pic>
        <p:nvPicPr>
          <p:cNvPr id="9" name="Picture 8">
            <a:extLst>
              <a:ext uri="{FF2B5EF4-FFF2-40B4-BE49-F238E27FC236}">
                <a16:creationId xmlns:a16="http://schemas.microsoft.com/office/drawing/2014/main" id="{51BF4C7B-7265-B61A-E948-91AA21FAE83F}"/>
              </a:ext>
            </a:extLst>
          </p:cNvPr>
          <p:cNvPicPr>
            <a:picLocks noChangeAspect="1"/>
          </p:cNvPicPr>
          <p:nvPr/>
        </p:nvPicPr>
        <p:blipFill>
          <a:blip r:embed="rId2"/>
          <a:stretch>
            <a:fillRect/>
          </a:stretch>
        </p:blipFill>
        <p:spPr>
          <a:xfrm>
            <a:off x="1585109" y="906615"/>
            <a:ext cx="9316750" cy="5344271"/>
          </a:xfrm>
          <a:prstGeom prst="rect">
            <a:avLst/>
          </a:prstGeom>
        </p:spPr>
      </p:pic>
    </p:spTree>
    <p:extLst>
      <p:ext uri="{BB962C8B-B14F-4D97-AF65-F5344CB8AC3E}">
        <p14:creationId xmlns:p14="http://schemas.microsoft.com/office/powerpoint/2010/main" val="26304236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9382F8-152A-CF73-9135-E7B047B9AC8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EA2A60E-471B-F9DA-C731-811BBDAB782D}"/>
              </a:ext>
            </a:extLst>
          </p:cNvPr>
          <p:cNvSpPr>
            <a:spLocks noGrp="1"/>
          </p:cNvSpPr>
          <p:nvPr>
            <p:ph type="ctrTitle"/>
          </p:nvPr>
        </p:nvSpPr>
        <p:spPr>
          <a:xfrm>
            <a:off x="189869" y="190030"/>
            <a:ext cx="11831145" cy="404603"/>
          </a:xfrm>
        </p:spPr>
        <p:txBody>
          <a:bodyPr/>
          <a:lstStyle/>
          <a:p>
            <a:pPr>
              <a:spcAft>
                <a:spcPts val="1000"/>
              </a:spcAft>
            </a:pPr>
            <a:r>
              <a:rPr lang="en-IE" sz="2800"/>
              <a:t>Correct references to protection clauses</a:t>
            </a:r>
          </a:p>
        </p:txBody>
      </p:sp>
      <p:sp>
        <p:nvSpPr>
          <p:cNvPr id="4" name="Slide Number Placeholder 3">
            <a:extLst>
              <a:ext uri="{FF2B5EF4-FFF2-40B4-BE49-F238E27FC236}">
                <a16:creationId xmlns:a16="http://schemas.microsoft.com/office/drawing/2014/main" id="{AB539FC5-8F2F-906C-488E-7CEB73D48D19}"/>
              </a:ext>
            </a:extLst>
          </p:cNvPr>
          <p:cNvSpPr>
            <a:spLocks noGrp="1"/>
          </p:cNvSpPr>
          <p:nvPr>
            <p:ph type="sldNum" sz="quarter" idx="11"/>
          </p:nvPr>
        </p:nvSpPr>
        <p:spPr/>
        <p:txBody>
          <a:bodyPr/>
          <a:lstStyle/>
          <a:p>
            <a:fld id="{B6ED98BD-9FE7-5144-8ABD-845F1AC4694B}" type="slidenum">
              <a:rPr lang="en-US" smtClean="0"/>
              <a:pPr/>
              <a:t>23</a:t>
            </a:fld>
            <a:endParaRPr lang="en-US"/>
          </a:p>
        </p:txBody>
      </p:sp>
      <p:sp>
        <p:nvSpPr>
          <p:cNvPr id="7" name="TextBox 6">
            <a:extLst>
              <a:ext uri="{FF2B5EF4-FFF2-40B4-BE49-F238E27FC236}">
                <a16:creationId xmlns:a16="http://schemas.microsoft.com/office/drawing/2014/main" id="{B6C23ED6-67D8-4293-2F46-FAB5159142A3}"/>
              </a:ext>
            </a:extLst>
          </p:cNvPr>
          <p:cNvSpPr txBox="1"/>
          <p:nvPr/>
        </p:nvSpPr>
        <p:spPr>
          <a:xfrm>
            <a:off x="9834894" y="986589"/>
            <a:ext cx="1823705" cy="4547937"/>
          </a:xfrm>
          <a:prstGeom prst="rect">
            <a:avLst/>
          </a:prstGeom>
          <a:solidFill>
            <a:schemeClr val="bg1"/>
          </a:solidFill>
        </p:spPr>
        <p:txBody>
          <a:bodyPr wrap="square" rtlCol="0">
            <a:spAutoFit/>
          </a:bodyPr>
          <a:lstStyle/>
          <a:p>
            <a:endParaRPr lang="en-IE"/>
          </a:p>
        </p:txBody>
      </p:sp>
      <p:pic>
        <p:nvPicPr>
          <p:cNvPr id="5" name="Picture 4">
            <a:extLst>
              <a:ext uri="{FF2B5EF4-FFF2-40B4-BE49-F238E27FC236}">
                <a16:creationId xmlns:a16="http://schemas.microsoft.com/office/drawing/2014/main" id="{689F6744-7630-F1B8-5738-5900766A4D52}"/>
              </a:ext>
            </a:extLst>
          </p:cNvPr>
          <p:cNvPicPr>
            <a:picLocks noChangeAspect="1"/>
          </p:cNvPicPr>
          <p:nvPr/>
        </p:nvPicPr>
        <p:blipFill>
          <a:blip r:embed="rId2"/>
          <a:stretch>
            <a:fillRect/>
          </a:stretch>
        </p:blipFill>
        <p:spPr>
          <a:xfrm>
            <a:off x="533401" y="875375"/>
            <a:ext cx="9326277" cy="4458322"/>
          </a:xfrm>
          <a:prstGeom prst="rect">
            <a:avLst/>
          </a:prstGeom>
        </p:spPr>
      </p:pic>
    </p:spTree>
    <p:extLst>
      <p:ext uri="{BB962C8B-B14F-4D97-AF65-F5344CB8AC3E}">
        <p14:creationId xmlns:p14="http://schemas.microsoft.com/office/powerpoint/2010/main" val="22322351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814278D2-F523-CD76-24FA-60448FBF1052}"/>
              </a:ext>
            </a:extLst>
          </p:cNvPr>
          <p:cNvSpPr>
            <a:spLocks noGrp="1"/>
          </p:cNvSpPr>
          <p:nvPr>
            <p:ph type="sldNum" sz="quarter" idx="11"/>
          </p:nvPr>
        </p:nvSpPr>
        <p:spPr/>
        <p:txBody>
          <a:bodyPr/>
          <a:lstStyle/>
          <a:p>
            <a:fld id="{B6ED98BD-9FE7-5144-8ABD-845F1AC4694B}" type="slidenum">
              <a:rPr lang="en-US" smtClean="0"/>
              <a:pPr/>
              <a:t>24</a:t>
            </a:fld>
            <a:endParaRPr lang="en-US"/>
          </a:p>
        </p:txBody>
      </p:sp>
      <p:sp>
        <p:nvSpPr>
          <p:cNvPr id="12" name="Title 1">
            <a:extLst>
              <a:ext uri="{FF2B5EF4-FFF2-40B4-BE49-F238E27FC236}">
                <a16:creationId xmlns:a16="http://schemas.microsoft.com/office/drawing/2014/main" id="{56FA6A78-2F05-D282-E24F-978B57F46B17}"/>
              </a:ext>
            </a:extLst>
          </p:cNvPr>
          <p:cNvSpPr txBox="1">
            <a:spLocks/>
          </p:cNvSpPr>
          <p:nvPr/>
        </p:nvSpPr>
        <p:spPr>
          <a:xfrm>
            <a:off x="1136968" y="2043114"/>
            <a:ext cx="7302182" cy="2595561"/>
          </a:xfrm>
          <a:prstGeom prst="rect">
            <a:avLst/>
          </a:prstGeom>
          <a:ln>
            <a:solidFill>
              <a:srgbClr val="006768"/>
            </a:solidFill>
          </a:ln>
        </p:spPr>
        <p:txBody>
          <a:bodyPr vert="horz" lIns="0" tIns="0" rIns="0" bIns="0" rtlCol="0" anchor="t" anchorCtr="0">
            <a:noAutofit/>
          </a:bodyPr>
          <a:lstStyle>
            <a:lvl1pPr algn="l" defTabSz="914400" rtl="0" eaLnBrk="1" latinLnBrk="0" hangingPunct="1">
              <a:lnSpc>
                <a:spcPct val="90000"/>
              </a:lnSpc>
              <a:spcBef>
                <a:spcPct val="0"/>
              </a:spcBef>
              <a:buNone/>
              <a:defRPr sz="3000" b="1" kern="1200">
                <a:solidFill>
                  <a:schemeClr val="tx2"/>
                </a:solidFill>
                <a:latin typeface="+mj-lt"/>
                <a:ea typeface="+mj-ea"/>
                <a:cs typeface="+mj-cs"/>
              </a:defRPr>
            </a:lvl1pPr>
          </a:lstStyle>
          <a:p>
            <a:pPr marL="0" marR="0" lvl="0" indent="0" algn="ctr" defTabSz="914400" rtl="0" eaLnBrk="1" fontAlgn="auto" latinLnBrk="0" hangingPunct="1">
              <a:lnSpc>
                <a:spcPct val="90000"/>
              </a:lnSpc>
              <a:spcBef>
                <a:spcPct val="0"/>
              </a:spcBef>
              <a:spcAft>
                <a:spcPts val="0"/>
              </a:spcAft>
              <a:buClrTx/>
              <a:buSzTx/>
              <a:buFontTx/>
              <a:buNone/>
              <a:tabLst/>
              <a:defRPr/>
            </a:pPr>
            <a:endParaRPr kumimoji="0" lang="en-US" sz="3500" b="1" i="0" u="none" strike="noStrike" kern="1200" cap="none" spc="0" normalizeH="0" baseline="0" noProof="0">
              <a:ln>
                <a:noFill/>
              </a:ln>
              <a:solidFill>
                <a:srgbClr val="006768"/>
              </a:solidFill>
              <a:effectLst/>
              <a:uLnTx/>
              <a:uFillTx/>
              <a:latin typeface="Trebuchet MS" panose="020B0603020202020204"/>
              <a:ea typeface="+mj-ea"/>
              <a:cs typeface="+mj-cs"/>
            </a:endParaRPr>
          </a:p>
          <a:p>
            <a:pPr marL="0" marR="0" lvl="0" indent="0" algn="ctr" defTabSz="914400" rtl="0" eaLnBrk="1" fontAlgn="auto" latinLnBrk="0" hangingPunct="1">
              <a:lnSpc>
                <a:spcPct val="90000"/>
              </a:lnSpc>
              <a:spcBef>
                <a:spcPct val="0"/>
              </a:spcBef>
              <a:spcAft>
                <a:spcPts val="0"/>
              </a:spcAft>
              <a:buClrTx/>
              <a:buSzTx/>
              <a:buFontTx/>
              <a:buNone/>
              <a:tabLst/>
              <a:defRPr/>
            </a:pPr>
            <a:r>
              <a:rPr lang="en-US" sz="3500">
                <a:solidFill>
                  <a:srgbClr val="006768"/>
                </a:solidFill>
                <a:latin typeface="Trebuchet MS" panose="020B0603020202020204"/>
              </a:rPr>
              <a:t>Thank you!</a:t>
            </a:r>
          </a:p>
          <a:p>
            <a:pPr marL="0" marR="0" lvl="0" indent="0" algn="ctr" defTabSz="914400" rtl="0" eaLnBrk="1" fontAlgn="auto" latinLnBrk="0" hangingPunct="1">
              <a:lnSpc>
                <a:spcPct val="90000"/>
              </a:lnSpc>
              <a:spcBef>
                <a:spcPct val="0"/>
              </a:spcBef>
              <a:spcAft>
                <a:spcPts val="0"/>
              </a:spcAft>
              <a:buClrTx/>
              <a:buSzTx/>
              <a:buFontTx/>
              <a:buNone/>
              <a:tabLst/>
              <a:defRPr/>
            </a:pPr>
            <a:endParaRPr lang="en-US" sz="3500">
              <a:solidFill>
                <a:srgbClr val="006768"/>
              </a:solidFill>
              <a:latin typeface="Trebuchet MS" panose="020B0603020202020204"/>
            </a:endParaRPr>
          </a:p>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3500" b="1" i="0" u="none" strike="noStrike" kern="1200" cap="none" spc="0" normalizeH="0" baseline="0" noProof="0">
                <a:ln>
                  <a:noFill/>
                </a:ln>
                <a:solidFill>
                  <a:srgbClr val="006768"/>
                </a:solidFill>
                <a:effectLst/>
                <a:uLnTx/>
                <a:uFillTx/>
                <a:latin typeface="Trebuchet MS" panose="020B0603020202020204"/>
                <a:ea typeface="+mj-ea"/>
                <a:cs typeface="+mj-cs"/>
              </a:rPr>
              <a:t>Questions?</a:t>
            </a:r>
            <a:br>
              <a:rPr kumimoji="0" lang="en-US" sz="3500" b="1" i="0" u="none" strike="noStrike" kern="1200" cap="none" spc="0" normalizeH="0" baseline="0" noProof="0">
                <a:ln>
                  <a:noFill/>
                </a:ln>
                <a:solidFill>
                  <a:srgbClr val="006768"/>
                </a:solidFill>
                <a:effectLst/>
                <a:uLnTx/>
                <a:uFillTx/>
                <a:latin typeface="Trebuchet MS" panose="020B0603020202020204"/>
                <a:ea typeface="+mj-ea"/>
                <a:cs typeface="+mj-cs"/>
              </a:rPr>
            </a:br>
            <a:br>
              <a:rPr kumimoji="0" lang="en-US" sz="3500" b="1" i="0" u="none" strike="noStrike" kern="1200" cap="none" spc="0" normalizeH="0" baseline="0" noProof="0">
                <a:ln>
                  <a:noFill/>
                </a:ln>
                <a:solidFill>
                  <a:srgbClr val="006768"/>
                </a:solidFill>
                <a:effectLst/>
                <a:uLnTx/>
                <a:uFillTx/>
                <a:latin typeface="Trebuchet MS" panose="020B0603020202020204"/>
                <a:ea typeface="+mj-ea"/>
                <a:cs typeface="+mj-cs"/>
              </a:rPr>
            </a:br>
            <a:endParaRPr kumimoji="0" lang="en-IE" sz="3500" b="1" i="0" u="none" strike="noStrike" kern="1200" cap="none" spc="0" normalizeH="0" baseline="0" noProof="0">
              <a:ln>
                <a:noFill/>
              </a:ln>
              <a:solidFill>
                <a:srgbClr val="006768"/>
              </a:solidFill>
              <a:effectLst/>
              <a:uLnTx/>
              <a:uFillTx/>
              <a:latin typeface="Trebuchet MS" panose="020B0603020202020204"/>
              <a:ea typeface="+mj-ea"/>
              <a:cs typeface="+mj-cs"/>
            </a:endParaRPr>
          </a:p>
        </p:txBody>
      </p:sp>
    </p:spTree>
    <p:extLst>
      <p:ext uri="{BB962C8B-B14F-4D97-AF65-F5344CB8AC3E}">
        <p14:creationId xmlns:p14="http://schemas.microsoft.com/office/powerpoint/2010/main" val="30799077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07CFB32-DAD5-7D1F-03D4-D958FB8671C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5B3FFB37-8D68-6BAD-9E4F-6937949AA04A}"/>
              </a:ext>
            </a:extLst>
          </p:cNvPr>
          <p:cNvSpPr>
            <a:spLocks noGrp="1"/>
          </p:cNvSpPr>
          <p:nvPr>
            <p:ph type="ctrTitle"/>
          </p:nvPr>
        </p:nvSpPr>
        <p:spPr>
          <a:xfrm>
            <a:off x="407988" y="1697069"/>
            <a:ext cx="7208139" cy="645440"/>
          </a:xfrm>
        </p:spPr>
        <p:txBody>
          <a:bodyPr/>
          <a:lstStyle/>
          <a:p>
            <a:r>
              <a:rPr lang="en-IE">
                <a:solidFill>
                  <a:srgbClr val="A99968"/>
                </a:solidFill>
                <a:latin typeface="+mn-lt"/>
                <a:ea typeface="+mn-ea"/>
                <a:cs typeface="+mn-cs"/>
              </a:rPr>
              <a:t>3. Updates: 30 minutes</a:t>
            </a:r>
          </a:p>
        </p:txBody>
      </p:sp>
      <p:sp>
        <p:nvSpPr>
          <p:cNvPr id="4" name="Slide Number Placeholder 3">
            <a:extLst>
              <a:ext uri="{FF2B5EF4-FFF2-40B4-BE49-F238E27FC236}">
                <a16:creationId xmlns:a16="http://schemas.microsoft.com/office/drawing/2014/main" id="{2D276963-130F-037D-E7C7-0C4D1B21721D}"/>
              </a:ext>
            </a:extLst>
          </p:cNvPr>
          <p:cNvSpPr>
            <a:spLocks noGrp="1"/>
          </p:cNvSpPr>
          <p:nvPr>
            <p:ph type="sldNum" sz="quarter" idx="11"/>
          </p:nvPr>
        </p:nvSpPr>
        <p:spPr/>
        <p:txBody>
          <a:bodyPr/>
          <a:lstStyle/>
          <a:p>
            <a:fld id="{B6ED98BD-9FE7-5144-8ABD-845F1AC4694B}" type="slidenum">
              <a:rPr lang="en-US" smtClean="0"/>
              <a:pPr/>
              <a:t>25</a:t>
            </a:fld>
            <a:endParaRPr lang="en-US"/>
          </a:p>
        </p:txBody>
      </p:sp>
      <p:sp>
        <p:nvSpPr>
          <p:cNvPr id="8" name="Title 1">
            <a:extLst>
              <a:ext uri="{FF2B5EF4-FFF2-40B4-BE49-F238E27FC236}">
                <a16:creationId xmlns:a16="http://schemas.microsoft.com/office/drawing/2014/main" id="{36760A5D-242F-0C99-ABBE-2B80BA87A00F}"/>
              </a:ext>
            </a:extLst>
          </p:cNvPr>
          <p:cNvSpPr>
            <a:spLocks noGrp="1"/>
          </p:cNvSpPr>
          <p:nvPr>
            <p:ph sz="quarter" idx="10"/>
          </p:nvPr>
        </p:nvSpPr>
        <p:spPr>
          <a:xfrm>
            <a:off x="53173" y="2500160"/>
            <a:ext cx="8137133" cy="3160901"/>
          </a:xfrm>
        </p:spPr>
        <p:txBody>
          <a:bodyPr/>
          <a:lstStyle/>
          <a:p>
            <a:pPr marL="742950" lvl="1" indent="-285750">
              <a:lnSpc>
                <a:spcPct val="115000"/>
              </a:lnSpc>
              <a:buFont typeface="+mj-lt"/>
              <a:buAutoNum type="alphaLcPeriod"/>
            </a:pPr>
            <a:r>
              <a:rPr lang="en-IE" sz="1800" dirty="0">
                <a:effectLst/>
                <a:latin typeface="Calibri"/>
                <a:ea typeface="Times New Roman" panose="02020603050405020304" pitchFamily="18" charset="0"/>
                <a:cs typeface="Arial"/>
              </a:rPr>
              <a:t>Grid Code Derogations;</a:t>
            </a:r>
          </a:p>
          <a:p>
            <a:pPr marL="742950" lvl="1" indent="-285750">
              <a:lnSpc>
                <a:spcPct val="115000"/>
              </a:lnSpc>
              <a:buFont typeface="+mj-lt"/>
              <a:buAutoNum type="alphaLcPeriod"/>
            </a:pPr>
            <a:r>
              <a:rPr lang="en-IE" sz="1800" dirty="0">
                <a:effectLst/>
                <a:latin typeface="Calibri"/>
                <a:ea typeface="Times New Roman" panose="02020603050405020304" pitchFamily="18" charset="0"/>
                <a:cs typeface="Arial"/>
              </a:rPr>
              <a:t>CRU</a:t>
            </a:r>
            <a:r>
              <a:rPr lang="en-IE" sz="1800" dirty="0">
                <a:latin typeface="Calibri"/>
                <a:ea typeface="Times New Roman" panose="02020603050405020304" pitchFamily="18" charset="0"/>
                <a:cs typeface="Arial"/>
              </a:rPr>
              <a:t>;</a:t>
            </a:r>
            <a:endParaRPr lang="en-IE" sz="1800" dirty="0">
              <a:effectLst/>
              <a:latin typeface="Calibri"/>
              <a:ea typeface="Times New Roman" panose="02020603050405020304" pitchFamily="18" charset="0"/>
              <a:cs typeface="Arial"/>
            </a:endParaRPr>
          </a:p>
          <a:p>
            <a:pPr marL="742950" lvl="1" indent="-285750">
              <a:lnSpc>
                <a:spcPct val="114999"/>
              </a:lnSpc>
              <a:buAutoNum type="alphaLcPeriod"/>
            </a:pPr>
            <a:r>
              <a:rPr lang="en-IE" sz="1800">
                <a:latin typeface="Calibri"/>
                <a:ea typeface="Calibri"/>
                <a:cs typeface="Calibri"/>
              </a:rPr>
              <a:t>Grid Code Modification Stats since previous meeting</a:t>
            </a:r>
            <a:endParaRPr lang="en-IE" sz="1800" dirty="0">
              <a:latin typeface="Calibri"/>
              <a:ea typeface="Times New Roman" panose="02020603050405020304" pitchFamily="18" charset="0"/>
              <a:cs typeface="Arial"/>
            </a:endParaRPr>
          </a:p>
        </p:txBody>
      </p:sp>
      <p:sp>
        <p:nvSpPr>
          <p:cNvPr id="13" name="Text Placeholder 3">
            <a:extLst>
              <a:ext uri="{FF2B5EF4-FFF2-40B4-BE49-F238E27FC236}">
                <a16:creationId xmlns:a16="http://schemas.microsoft.com/office/drawing/2014/main" id="{8A4CB135-4BDA-2D77-E81D-45C46C3C0E6A}"/>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25/09/2025</a:t>
            </a:r>
          </a:p>
        </p:txBody>
      </p:sp>
    </p:spTree>
    <p:extLst>
      <p:ext uri="{BB962C8B-B14F-4D97-AF65-F5344CB8AC3E}">
        <p14:creationId xmlns:p14="http://schemas.microsoft.com/office/powerpoint/2010/main" val="186905908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F383961-D459-34C7-47E1-61B0CE2490F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1A72941-AD76-CA9D-E3BD-9A4E90732828}"/>
              </a:ext>
            </a:extLst>
          </p:cNvPr>
          <p:cNvSpPr>
            <a:spLocks noGrp="1"/>
          </p:cNvSpPr>
          <p:nvPr>
            <p:ph type="ctrTitle"/>
          </p:nvPr>
        </p:nvSpPr>
        <p:spPr>
          <a:xfrm>
            <a:off x="305942" y="1961218"/>
            <a:ext cx="7208139" cy="2415573"/>
          </a:xfrm>
        </p:spPr>
        <p:txBody>
          <a:bodyPr/>
          <a:lstStyle/>
          <a:p>
            <a:r>
              <a:rPr lang="en-US">
                <a:solidFill>
                  <a:srgbClr val="A99968"/>
                </a:solidFill>
                <a:latin typeface="+mn-lt"/>
                <a:ea typeface="+mn-ea"/>
                <a:cs typeface="+mn-cs"/>
              </a:rPr>
              <a:t>Update</a:t>
            </a:r>
            <a:br>
              <a:rPr lang="en-US">
                <a:solidFill>
                  <a:srgbClr val="A99968"/>
                </a:solidFill>
                <a:latin typeface="+mn-lt"/>
                <a:ea typeface="+mn-ea"/>
                <a:cs typeface="+mn-cs"/>
              </a:rPr>
            </a:br>
            <a:br>
              <a:rPr lang="en-US">
                <a:solidFill>
                  <a:srgbClr val="A99968"/>
                </a:solidFill>
                <a:latin typeface="+mn-lt"/>
                <a:ea typeface="+mn-ea"/>
                <a:cs typeface="+mn-cs"/>
              </a:rPr>
            </a:br>
            <a:r>
              <a:rPr lang="en-US">
                <a:latin typeface="Calibri" panose="020F0502020204030204" pitchFamily="34" charset="0"/>
              </a:rPr>
              <a:t>Derogations</a:t>
            </a:r>
          </a:p>
        </p:txBody>
      </p:sp>
      <p:sp>
        <p:nvSpPr>
          <p:cNvPr id="4" name="Slide Number Placeholder 3">
            <a:extLst>
              <a:ext uri="{FF2B5EF4-FFF2-40B4-BE49-F238E27FC236}">
                <a16:creationId xmlns:a16="http://schemas.microsoft.com/office/drawing/2014/main" id="{AD7F112F-BD93-77E4-5D45-98FAF769FAC2}"/>
              </a:ext>
            </a:extLst>
          </p:cNvPr>
          <p:cNvSpPr>
            <a:spLocks noGrp="1"/>
          </p:cNvSpPr>
          <p:nvPr>
            <p:ph type="sldNum" sz="quarter" idx="11"/>
          </p:nvPr>
        </p:nvSpPr>
        <p:spPr/>
        <p:txBody>
          <a:bodyPr/>
          <a:lstStyle/>
          <a:p>
            <a:r>
              <a:rPr lang="en-US"/>
              <a:t>34</a:t>
            </a:r>
          </a:p>
        </p:txBody>
      </p:sp>
      <p:sp>
        <p:nvSpPr>
          <p:cNvPr id="13" name="Text Placeholder 3">
            <a:extLst>
              <a:ext uri="{FF2B5EF4-FFF2-40B4-BE49-F238E27FC236}">
                <a16:creationId xmlns:a16="http://schemas.microsoft.com/office/drawing/2014/main" id="{4E80BFB9-0210-163A-1DF3-2CD29662069D}"/>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25/09/2025</a:t>
            </a:r>
          </a:p>
        </p:txBody>
      </p:sp>
      <p:sp>
        <p:nvSpPr>
          <p:cNvPr id="5" name="TextBox 4">
            <a:extLst>
              <a:ext uri="{FF2B5EF4-FFF2-40B4-BE49-F238E27FC236}">
                <a16:creationId xmlns:a16="http://schemas.microsoft.com/office/drawing/2014/main" id="{2A711DD2-7010-A8BB-2CFD-A443DCA9B858}"/>
              </a:ext>
            </a:extLst>
          </p:cNvPr>
          <p:cNvSpPr txBox="1"/>
          <p:nvPr/>
        </p:nvSpPr>
        <p:spPr>
          <a:xfrm>
            <a:off x="3033445" y="3236628"/>
            <a:ext cx="6107986" cy="369332"/>
          </a:xfrm>
          <a:prstGeom prst="rect">
            <a:avLst/>
          </a:prstGeom>
          <a:noFill/>
        </p:spPr>
        <p:txBody>
          <a:bodyPr wrap="square">
            <a:spAutoFit/>
          </a:bodyPr>
          <a:lstStyle/>
          <a:p>
            <a:endParaRPr lang="en-US"/>
          </a:p>
        </p:txBody>
      </p:sp>
    </p:spTree>
    <p:extLst>
      <p:ext uri="{BB962C8B-B14F-4D97-AF65-F5344CB8AC3E}">
        <p14:creationId xmlns:p14="http://schemas.microsoft.com/office/powerpoint/2010/main" val="22403958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CCAE13-0DF6-D327-D61F-0E509D76181E}"/>
              </a:ext>
            </a:extLst>
          </p:cNvPr>
          <p:cNvSpPr>
            <a:spLocks noGrp="1"/>
          </p:cNvSpPr>
          <p:nvPr>
            <p:ph type="ctrTitle"/>
          </p:nvPr>
        </p:nvSpPr>
        <p:spPr>
          <a:xfrm>
            <a:off x="413068" y="404813"/>
            <a:ext cx="11370943" cy="905827"/>
          </a:xfrm>
        </p:spPr>
        <p:txBody>
          <a:bodyPr/>
          <a:lstStyle/>
          <a:p>
            <a:r>
              <a:rPr lang="en-IE" sz="2800">
                <a:effectLst/>
                <a:latin typeface="Calibri"/>
                <a:ea typeface="Calibri"/>
                <a:cs typeface="Calibri"/>
              </a:rPr>
              <a:t>Current Derogations Stats for GCRP </a:t>
            </a:r>
            <a:r>
              <a:rPr lang="en-IE" sz="2800">
                <a:latin typeface="Calibri"/>
                <a:ea typeface="Calibri"/>
                <a:cs typeface="Calibri"/>
              </a:rPr>
              <a:t>September</a:t>
            </a:r>
            <a:r>
              <a:rPr lang="en-IE" sz="2800">
                <a:effectLst/>
                <a:latin typeface="Calibri"/>
                <a:ea typeface="Calibri"/>
                <a:cs typeface="Calibri"/>
              </a:rPr>
              <a:t> 2025</a:t>
            </a:r>
            <a:br>
              <a:rPr lang="en-IE" sz="2800">
                <a:effectLst/>
                <a:latin typeface="Calibri" panose="020F0502020204030204" pitchFamily="34" charset="0"/>
                <a:ea typeface="Calibri" panose="020F0502020204030204" pitchFamily="34" charset="0"/>
              </a:rPr>
            </a:br>
            <a:endParaRPr lang="en-IE"/>
          </a:p>
        </p:txBody>
      </p:sp>
      <p:sp>
        <p:nvSpPr>
          <p:cNvPr id="3" name="Content Placeholder 2">
            <a:extLst>
              <a:ext uri="{FF2B5EF4-FFF2-40B4-BE49-F238E27FC236}">
                <a16:creationId xmlns:a16="http://schemas.microsoft.com/office/drawing/2014/main" id="{1D22C5C7-4DF7-30E0-9F15-1582A68F437D}"/>
              </a:ext>
            </a:extLst>
          </p:cNvPr>
          <p:cNvSpPr>
            <a:spLocks noGrp="1"/>
          </p:cNvSpPr>
          <p:nvPr>
            <p:ph sz="quarter" idx="10"/>
          </p:nvPr>
        </p:nvSpPr>
        <p:spPr>
          <a:xfrm>
            <a:off x="407988" y="1311276"/>
            <a:ext cx="3681127" cy="2319164"/>
          </a:xfrm>
        </p:spPr>
        <p:style>
          <a:lnRef idx="2">
            <a:schemeClr val="accent2"/>
          </a:lnRef>
          <a:fillRef idx="1">
            <a:schemeClr val="lt1"/>
          </a:fillRef>
          <a:effectRef idx="0">
            <a:schemeClr val="accent2"/>
          </a:effectRef>
          <a:fontRef idx="minor">
            <a:schemeClr val="dk1"/>
          </a:fontRef>
        </p:style>
        <p:txBody>
          <a:bodyPr/>
          <a:lstStyle/>
          <a:p>
            <a:pPr>
              <a:lnSpc>
                <a:spcPct val="100000"/>
              </a:lnSpc>
            </a:pPr>
            <a:r>
              <a:rPr lang="en-US" sz="1600" u="sng" dirty="0">
                <a:effectLst/>
                <a:ea typeface="Calibri"/>
              </a:rPr>
              <a:t>Total</a:t>
            </a:r>
          </a:p>
          <a:p>
            <a:pPr>
              <a:lnSpc>
                <a:spcPct val="100000"/>
              </a:lnSpc>
            </a:pPr>
            <a:r>
              <a:rPr lang="en-US" sz="1600" dirty="0">
                <a:effectLst/>
                <a:ea typeface="Calibri"/>
              </a:rPr>
              <a:t>Under TSO Assessment </a:t>
            </a:r>
            <a:r>
              <a:rPr lang="en-US" sz="1600" dirty="0">
                <a:ea typeface="Calibri"/>
              </a:rPr>
              <a:t>                161</a:t>
            </a:r>
            <a:endParaRPr lang="en-US" sz="1600" dirty="0">
              <a:effectLst/>
              <a:ea typeface="Calibri" panose="020F0502020204030204" pitchFamily="34" charset="0"/>
            </a:endParaRPr>
          </a:p>
          <a:p>
            <a:pPr>
              <a:lnSpc>
                <a:spcPct val="100000"/>
              </a:lnSpc>
            </a:pPr>
            <a:r>
              <a:rPr lang="en-US" sz="1600" dirty="0">
                <a:effectLst/>
                <a:ea typeface="Calibri"/>
              </a:rPr>
              <a:t>Approved by CRU</a:t>
            </a:r>
            <a:r>
              <a:rPr lang="en-US" sz="1600" dirty="0">
                <a:ea typeface="Calibri"/>
              </a:rPr>
              <a:t>   </a:t>
            </a:r>
            <a:r>
              <a:rPr lang="en-US" sz="1600" dirty="0">
                <a:effectLst/>
                <a:ea typeface="Calibri"/>
              </a:rPr>
              <a:t> </a:t>
            </a:r>
            <a:r>
              <a:rPr lang="en-US" sz="1600" dirty="0">
                <a:ea typeface="Calibri"/>
              </a:rPr>
              <a:t>                       513</a:t>
            </a:r>
            <a:endParaRPr lang="en-US" sz="1600" dirty="0">
              <a:effectLst/>
              <a:ea typeface="Calibri" panose="020F0502020204030204" pitchFamily="34" charset="0"/>
            </a:endParaRPr>
          </a:p>
          <a:p>
            <a:pPr>
              <a:lnSpc>
                <a:spcPct val="100000"/>
              </a:lnSpc>
            </a:pPr>
            <a:r>
              <a:rPr lang="en-US" sz="1600" dirty="0">
                <a:effectLst/>
                <a:ea typeface="Calibri"/>
              </a:rPr>
              <a:t>          Still</a:t>
            </a:r>
            <a:r>
              <a:rPr lang="en-US" sz="1600" dirty="0">
                <a:ea typeface="Calibri"/>
              </a:rPr>
              <a:t> </a:t>
            </a:r>
            <a:r>
              <a:rPr lang="en-US" sz="1600" dirty="0">
                <a:effectLst/>
                <a:ea typeface="Calibri"/>
              </a:rPr>
              <a:t>Valid</a:t>
            </a:r>
            <a:r>
              <a:rPr lang="en-US" sz="1600" dirty="0">
                <a:ea typeface="Calibri"/>
              </a:rPr>
              <a:t>                                      111</a:t>
            </a:r>
            <a:endParaRPr lang="en-US" sz="1600" dirty="0">
              <a:effectLst/>
              <a:ea typeface="Calibri" panose="020F0502020204030204" pitchFamily="34" charset="0"/>
            </a:endParaRPr>
          </a:p>
          <a:p>
            <a:pPr>
              <a:lnSpc>
                <a:spcPct val="100000"/>
              </a:lnSpc>
            </a:pPr>
            <a:endParaRPr lang="en-US" sz="1600" dirty="0">
              <a:effectLst/>
              <a:ea typeface="Calibri" panose="020F0502020204030204" pitchFamily="34" charset="0"/>
            </a:endParaRPr>
          </a:p>
          <a:p>
            <a:pPr>
              <a:lnSpc>
                <a:spcPct val="100000"/>
              </a:lnSpc>
            </a:pPr>
            <a:r>
              <a:rPr lang="en-US" sz="1600" dirty="0">
                <a:effectLst/>
                <a:ea typeface="Calibri"/>
              </a:rPr>
              <a:t>With CRU</a:t>
            </a:r>
            <a:r>
              <a:rPr lang="en-US" sz="1600" dirty="0">
                <a:ea typeface="Calibri"/>
              </a:rPr>
              <a:t>                                      132</a:t>
            </a:r>
            <a:endParaRPr lang="en-US" sz="1600" dirty="0">
              <a:effectLst/>
              <a:ea typeface="Calibri" panose="020F0502020204030204" pitchFamily="34" charset="0"/>
            </a:endParaRPr>
          </a:p>
          <a:p>
            <a:pPr>
              <a:lnSpc>
                <a:spcPct val="100000"/>
              </a:lnSpc>
            </a:pPr>
            <a:endParaRPr lang="en-IE" dirty="0">
              <a:latin typeface="Calibri" panose="020F0502020204030204" pitchFamily="34" charset="0"/>
              <a:ea typeface="Calibri" panose="020F0502020204030204" pitchFamily="34" charset="0"/>
            </a:endParaRPr>
          </a:p>
          <a:p>
            <a:endParaRPr lang="en-IE" sz="2000" dirty="0">
              <a:effectLst/>
              <a:latin typeface="Calibri" panose="020F0502020204030204" pitchFamily="34" charset="0"/>
              <a:ea typeface="Calibri" panose="020F0502020204030204" pitchFamily="34" charset="0"/>
            </a:endParaRPr>
          </a:p>
          <a:p>
            <a:endParaRPr lang="en-IE" sz="2000" dirty="0">
              <a:effectLst/>
              <a:latin typeface="Calibri" panose="020F0502020204030204" pitchFamily="34" charset="0"/>
              <a:ea typeface="Calibri" panose="020F0502020204030204" pitchFamily="34" charset="0"/>
            </a:endParaRPr>
          </a:p>
          <a:p>
            <a:endParaRPr lang="en-IE" dirty="0"/>
          </a:p>
        </p:txBody>
      </p:sp>
      <p:sp>
        <p:nvSpPr>
          <p:cNvPr id="4" name="Content Placeholder 3">
            <a:extLst>
              <a:ext uri="{FF2B5EF4-FFF2-40B4-BE49-F238E27FC236}">
                <a16:creationId xmlns:a16="http://schemas.microsoft.com/office/drawing/2014/main" id="{E067E005-FB48-61BE-A790-0DA71B1433D2}"/>
              </a:ext>
            </a:extLst>
          </p:cNvPr>
          <p:cNvSpPr>
            <a:spLocks noGrp="1"/>
          </p:cNvSpPr>
          <p:nvPr>
            <p:ph sz="quarter" idx="11"/>
          </p:nvPr>
        </p:nvSpPr>
        <p:spPr>
          <a:xfrm>
            <a:off x="4205555" y="1311276"/>
            <a:ext cx="4034319" cy="4926238"/>
          </a:xfrm>
        </p:spPr>
        <p:style>
          <a:lnRef idx="2">
            <a:schemeClr val="accent2"/>
          </a:lnRef>
          <a:fillRef idx="1">
            <a:schemeClr val="lt1"/>
          </a:fillRef>
          <a:effectRef idx="0">
            <a:schemeClr val="accent2"/>
          </a:effectRef>
          <a:fontRef idx="minor">
            <a:schemeClr val="dk1"/>
          </a:fontRef>
        </p:style>
        <p:txBody>
          <a:bodyPr>
            <a:normAutofit fontScale="77500" lnSpcReduction="20000"/>
          </a:bodyPr>
          <a:lstStyle/>
          <a:p>
            <a:pPr>
              <a:lnSpc>
                <a:spcPct val="100000"/>
              </a:lnSpc>
            </a:pPr>
            <a:r>
              <a:rPr lang="en-IE" sz="1600" u="sng" dirty="0">
                <a:effectLst/>
                <a:ea typeface="Calibri"/>
              </a:rPr>
              <a:t>Under TSO Assessment   </a:t>
            </a:r>
            <a:endParaRPr lang="en-IE" sz="1600" dirty="0">
              <a:effectLst/>
              <a:ea typeface="Calibri"/>
            </a:endParaRPr>
          </a:p>
          <a:p>
            <a:pPr>
              <a:lnSpc>
                <a:spcPct val="100000"/>
              </a:lnSpc>
            </a:pPr>
            <a:r>
              <a:rPr lang="en-IE" sz="1600" dirty="0">
                <a:effectLst/>
                <a:ea typeface="Calibri"/>
              </a:rPr>
              <a:t>        Type                                      </a:t>
            </a:r>
          </a:p>
          <a:p>
            <a:pPr>
              <a:lnSpc>
                <a:spcPct val="100000"/>
              </a:lnSpc>
            </a:pPr>
            <a:r>
              <a:rPr lang="en-IE" sz="1600" dirty="0">
                <a:effectLst/>
                <a:ea typeface="Calibri"/>
              </a:rPr>
              <a:t>                  WFPS</a:t>
            </a:r>
            <a:r>
              <a:rPr lang="en-IE" sz="1600" dirty="0">
                <a:ea typeface="Calibri"/>
              </a:rPr>
              <a:t>                                              77</a:t>
            </a:r>
            <a:endParaRPr lang="en-IE" sz="1600" dirty="0">
              <a:effectLst/>
              <a:ea typeface="Calibri"/>
            </a:endParaRPr>
          </a:p>
          <a:p>
            <a:pPr>
              <a:lnSpc>
                <a:spcPct val="100000"/>
              </a:lnSpc>
            </a:pPr>
            <a:r>
              <a:rPr lang="en-IE" sz="1600" dirty="0">
                <a:effectLst/>
                <a:ea typeface="Calibri"/>
              </a:rPr>
              <a:t>                   Conventional</a:t>
            </a:r>
            <a:r>
              <a:rPr lang="en-IE" sz="1600" dirty="0">
                <a:ea typeface="Calibri"/>
              </a:rPr>
              <a:t>                                   45</a:t>
            </a:r>
            <a:endParaRPr lang="en-IE" sz="1600" dirty="0">
              <a:effectLst/>
              <a:ea typeface="Calibri" panose="020F0502020204030204" pitchFamily="34" charset="0"/>
            </a:endParaRPr>
          </a:p>
          <a:p>
            <a:pPr>
              <a:lnSpc>
                <a:spcPct val="100000"/>
              </a:lnSpc>
            </a:pPr>
            <a:r>
              <a:rPr lang="en-IE" sz="1600" dirty="0">
                <a:effectLst/>
                <a:ea typeface="Calibri"/>
              </a:rPr>
              <a:t>                   TEG</a:t>
            </a:r>
            <a:r>
              <a:rPr lang="en-IE" sz="1600" dirty="0">
                <a:ea typeface="Calibri"/>
              </a:rPr>
              <a:t>                                                 5</a:t>
            </a:r>
            <a:endParaRPr lang="en-IE" sz="1600" dirty="0">
              <a:effectLst/>
              <a:ea typeface="Calibri"/>
            </a:endParaRPr>
          </a:p>
          <a:p>
            <a:pPr>
              <a:lnSpc>
                <a:spcPct val="100000"/>
              </a:lnSpc>
            </a:pPr>
            <a:r>
              <a:rPr lang="en-IE" sz="1600" dirty="0">
                <a:effectLst/>
                <a:ea typeface="Calibri"/>
              </a:rPr>
              <a:t>                   BESS</a:t>
            </a:r>
            <a:r>
              <a:rPr lang="en-IE" sz="1600" dirty="0">
                <a:ea typeface="Calibri"/>
              </a:rPr>
              <a:t>                                                </a:t>
            </a:r>
            <a:r>
              <a:rPr lang="en-IE" sz="1600" dirty="0">
                <a:effectLst/>
                <a:ea typeface="Calibri"/>
              </a:rPr>
              <a:t>18</a:t>
            </a:r>
          </a:p>
          <a:p>
            <a:pPr>
              <a:lnSpc>
                <a:spcPct val="100000"/>
              </a:lnSpc>
            </a:pPr>
            <a:r>
              <a:rPr lang="en-IE" sz="1600" dirty="0">
                <a:effectLst/>
                <a:ea typeface="Calibri"/>
              </a:rPr>
              <a:t>                   DSU</a:t>
            </a:r>
            <a:r>
              <a:rPr lang="en-IE" sz="1600" dirty="0">
                <a:ea typeface="Calibri"/>
              </a:rPr>
              <a:t>                                                 </a:t>
            </a:r>
            <a:r>
              <a:rPr lang="en-IE" sz="1600" dirty="0">
                <a:effectLst/>
                <a:ea typeface="Calibri"/>
              </a:rPr>
              <a:t>2</a:t>
            </a:r>
            <a:r>
              <a:rPr lang="en-IE" sz="1600" dirty="0">
                <a:ea typeface="Calibri"/>
              </a:rPr>
              <a:t>3</a:t>
            </a:r>
            <a:endParaRPr lang="en-IE" sz="1600" dirty="0">
              <a:effectLst/>
              <a:ea typeface="Calibri"/>
            </a:endParaRPr>
          </a:p>
          <a:p>
            <a:pPr>
              <a:lnSpc>
                <a:spcPct val="100000"/>
              </a:lnSpc>
            </a:pPr>
            <a:r>
              <a:rPr lang="en-IE" sz="1600" dirty="0">
                <a:effectLst/>
                <a:ea typeface="Calibri"/>
              </a:rPr>
              <a:t>               </a:t>
            </a:r>
          </a:p>
          <a:p>
            <a:pPr>
              <a:lnSpc>
                <a:spcPct val="100000"/>
              </a:lnSpc>
            </a:pPr>
            <a:r>
              <a:rPr lang="en-IE" sz="1600" dirty="0">
                <a:ea typeface="Calibri"/>
              </a:rPr>
              <a:t>       </a:t>
            </a:r>
            <a:r>
              <a:rPr lang="en-IE" sz="1600" dirty="0">
                <a:effectLst/>
                <a:ea typeface="Calibri"/>
              </a:rPr>
              <a:t> Categories</a:t>
            </a:r>
          </a:p>
          <a:p>
            <a:pPr>
              <a:lnSpc>
                <a:spcPct val="100000"/>
              </a:lnSpc>
            </a:pPr>
            <a:r>
              <a:rPr lang="en-IE" sz="1600" dirty="0">
                <a:effectLst/>
                <a:ea typeface="Calibri"/>
              </a:rPr>
              <a:t>                   APC/Frequency</a:t>
            </a:r>
            <a:r>
              <a:rPr lang="en-IE" sz="1600" dirty="0">
                <a:ea typeface="Calibri"/>
              </a:rPr>
              <a:t>                                 58</a:t>
            </a:r>
            <a:endParaRPr lang="en-IE" sz="1600" dirty="0">
              <a:effectLst/>
              <a:ea typeface="Calibri"/>
            </a:endParaRPr>
          </a:p>
          <a:p>
            <a:pPr>
              <a:lnSpc>
                <a:spcPct val="100000"/>
              </a:lnSpc>
            </a:pPr>
            <a:r>
              <a:rPr lang="en-IE" sz="1600" dirty="0">
                <a:effectLst/>
                <a:ea typeface="Calibri"/>
              </a:rPr>
              <a:t>                   Reactive</a:t>
            </a:r>
            <a:r>
              <a:rPr lang="en-IE" sz="1600" dirty="0">
                <a:ea typeface="Calibri"/>
              </a:rPr>
              <a:t> </a:t>
            </a:r>
            <a:r>
              <a:rPr lang="en-IE" sz="1600" dirty="0">
                <a:effectLst/>
                <a:ea typeface="Calibri"/>
              </a:rPr>
              <a:t>Power</a:t>
            </a:r>
            <a:r>
              <a:rPr lang="en-IE" sz="1600" dirty="0">
                <a:ea typeface="Calibri"/>
              </a:rPr>
              <a:t>                                 34</a:t>
            </a:r>
            <a:r>
              <a:rPr lang="en-IE" sz="1600" dirty="0">
                <a:effectLst/>
                <a:ea typeface="Calibri"/>
              </a:rPr>
              <a:t>	    </a:t>
            </a:r>
            <a:endParaRPr lang="en-IE" sz="1600" dirty="0">
              <a:ea typeface="Calibri" panose="020F0502020204030204" pitchFamily="34" charset="0"/>
            </a:endParaRPr>
          </a:p>
          <a:p>
            <a:pPr>
              <a:lnSpc>
                <a:spcPct val="100000"/>
              </a:lnSpc>
            </a:pPr>
            <a:r>
              <a:rPr lang="en-IE" sz="1600" dirty="0">
                <a:effectLst/>
                <a:ea typeface="Calibri"/>
              </a:rPr>
              <a:t>	FRT</a:t>
            </a:r>
            <a:r>
              <a:rPr lang="en-IE" sz="1600" dirty="0">
                <a:ea typeface="Calibri"/>
              </a:rPr>
              <a:t>                                                  31</a:t>
            </a:r>
            <a:endParaRPr lang="en-IE" sz="1600" dirty="0">
              <a:effectLst/>
              <a:ea typeface="Calibri" panose="020F0502020204030204" pitchFamily="34" charset="0"/>
            </a:endParaRPr>
          </a:p>
          <a:p>
            <a:pPr>
              <a:lnSpc>
                <a:spcPct val="100000"/>
              </a:lnSpc>
            </a:pPr>
            <a:r>
              <a:rPr lang="en-IE" sz="1600" dirty="0">
                <a:effectLst/>
                <a:ea typeface="Calibri"/>
              </a:rPr>
              <a:t>                   </a:t>
            </a:r>
            <a:r>
              <a:rPr lang="en-IE" sz="1600" dirty="0" err="1">
                <a:effectLst/>
                <a:ea typeface="Calibri"/>
              </a:rPr>
              <a:t>RoCoF</a:t>
            </a:r>
            <a:r>
              <a:rPr lang="en-IE" sz="1600" dirty="0">
                <a:ea typeface="Calibri"/>
              </a:rPr>
              <a:t> </a:t>
            </a:r>
            <a:r>
              <a:rPr lang="en-IE" sz="1600" dirty="0">
                <a:effectLst/>
                <a:ea typeface="Calibri"/>
              </a:rPr>
              <a:t> </a:t>
            </a:r>
            <a:r>
              <a:rPr lang="en-IE" sz="1600" dirty="0">
                <a:ea typeface="Calibri"/>
              </a:rPr>
              <a:t>                                             </a:t>
            </a:r>
            <a:r>
              <a:rPr lang="en-IE" sz="1600" dirty="0">
                <a:effectLst/>
                <a:ea typeface="Calibri"/>
              </a:rPr>
              <a:t>4</a:t>
            </a:r>
          </a:p>
        </p:txBody>
      </p:sp>
      <p:sp>
        <p:nvSpPr>
          <p:cNvPr id="5" name="Slide Number Placeholder 4">
            <a:extLst>
              <a:ext uri="{FF2B5EF4-FFF2-40B4-BE49-F238E27FC236}">
                <a16:creationId xmlns:a16="http://schemas.microsoft.com/office/drawing/2014/main" id="{C3005FB9-CE46-7D16-E54F-B3A06AB95549}"/>
              </a:ext>
            </a:extLst>
          </p:cNvPr>
          <p:cNvSpPr>
            <a:spLocks noGrp="1"/>
          </p:cNvSpPr>
          <p:nvPr>
            <p:ph type="sldNum" sz="quarter" idx="12"/>
          </p:nvPr>
        </p:nvSpPr>
        <p:spPr/>
        <p:txBody>
          <a:bodyPr/>
          <a:lstStyle/>
          <a:p>
            <a:fld id="{B6ED98BD-9FE7-5144-8ABD-845F1AC4694B}" type="slidenum">
              <a:rPr lang="en-US" smtClean="0"/>
              <a:pPr/>
              <a:t>27</a:t>
            </a:fld>
            <a:endParaRPr lang="en-US"/>
          </a:p>
        </p:txBody>
      </p:sp>
      <p:sp>
        <p:nvSpPr>
          <p:cNvPr id="7" name="TextBox 6">
            <a:extLst>
              <a:ext uri="{FF2B5EF4-FFF2-40B4-BE49-F238E27FC236}">
                <a16:creationId xmlns:a16="http://schemas.microsoft.com/office/drawing/2014/main" id="{B868328C-964A-3FA8-52B2-26C0199FBF3D}"/>
              </a:ext>
            </a:extLst>
          </p:cNvPr>
          <p:cNvSpPr txBox="1"/>
          <p:nvPr/>
        </p:nvSpPr>
        <p:spPr>
          <a:xfrm>
            <a:off x="8356314" y="1310640"/>
            <a:ext cx="3434137" cy="1815882"/>
          </a:xfrm>
          <a:prstGeom prst="rect">
            <a:avLst/>
          </a:prstGeom>
        </p:spPr>
        <p:style>
          <a:lnRef idx="2">
            <a:schemeClr val="accent2"/>
          </a:lnRef>
          <a:fillRef idx="1">
            <a:schemeClr val="lt1"/>
          </a:fillRef>
          <a:effectRef idx="0">
            <a:schemeClr val="accent2"/>
          </a:effectRef>
          <a:fontRef idx="minor">
            <a:schemeClr val="dk1"/>
          </a:fontRef>
        </p:style>
        <p:txBody>
          <a:bodyPr wrap="square" lIns="91440" tIns="45720" rIns="91440" bIns="45720" anchor="t">
            <a:spAutoFit/>
          </a:bodyPr>
          <a:lstStyle/>
          <a:p>
            <a:r>
              <a:rPr lang="en-IE" sz="1600" u="sng" dirty="0">
                <a:effectLst/>
                <a:ea typeface="Calibri"/>
              </a:rPr>
              <a:t>Since last GCRP </a:t>
            </a:r>
            <a:r>
              <a:rPr lang="en-IE" sz="1600" u="sng" dirty="0">
                <a:ea typeface="Calibri"/>
              </a:rPr>
              <a:t>27</a:t>
            </a:r>
            <a:r>
              <a:rPr lang="en-IE" sz="1600" u="sng" dirty="0">
                <a:effectLst/>
                <a:ea typeface="Calibri"/>
              </a:rPr>
              <a:t> </a:t>
            </a:r>
            <a:r>
              <a:rPr lang="en-IE" sz="1600" u="sng" dirty="0">
                <a:ea typeface="Calibri"/>
              </a:rPr>
              <a:t>March</a:t>
            </a:r>
            <a:r>
              <a:rPr lang="en-IE" sz="1600" u="sng" dirty="0">
                <a:effectLst/>
                <a:ea typeface="Calibri"/>
              </a:rPr>
              <a:t> 2024</a:t>
            </a:r>
          </a:p>
          <a:p>
            <a:endParaRPr lang="en-IE" sz="1600">
              <a:ea typeface="Calibri" panose="020F0502020204030204" pitchFamily="34" charset="0"/>
            </a:endParaRPr>
          </a:p>
          <a:p>
            <a:r>
              <a:rPr lang="en-US" sz="1600" dirty="0">
                <a:effectLst/>
                <a:ea typeface="Calibri"/>
              </a:rPr>
              <a:t>Submitted to TSO</a:t>
            </a:r>
            <a:r>
              <a:rPr lang="en-US" sz="1600" dirty="0">
                <a:ea typeface="Calibri"/>
              </a:rPr>
              <a:t>                 5</a:t>
            </a:r>
            <a:endParaRPr lang="en-US" sz="1600" dirty="0">
              <a:effectLst/>
              <a:ea typeface="Calibri"/>
            </a:endParaRPr>
          </a:p>
          <a:p>
            <a:r>
              <a:rPr lang="en-US" sz="1600" dirty="0">
                <a:effectLst/>
                <a:ea typeface="Calibri"/>
              </a:rPr>
              <a:t>Forwarded to CRU</a:t>
            </a:r>
            <a:r>
              <a:rPr lang="en-US" sz="1600" dirty="0">
                <a:ea typeface="Calibri"/>
              </a:rPr>
              <a:t>                9</a:t>
            </a:r>
            <a:endParaRPr lang="en-US" sz="1600" dirty="0">
              <a:effectLst/>
              <a:ea typeface="Calibri" panose="020F0502020204030204" pitchFamily="34" charset="0"/>
            </a:endParaRPr>
          </a:p>
          <a:p>
            <a:r>
              <a:rPr lang="en-US" sz="1600" dirty="0">
                <a:effectLst/>
                <a:ea typeface="Calibri"/>
              </a:rPr>
              <a:t>Approved by CRU</a:t>
            </a:r>
            <a:r>
              <a:rPr lang="en-US" sz="1600" dirty="0">
                <a:ea typeface="Calibri"/>
              </a:rPr>
              <a:t>                  3</a:t>
            </a:r>
            <a:endParaRPr lang="en-US" sz="1600" dirty="0">
              <a:effectLst/>
              <a:ea typeface="Calibri" panose="020F0502020204030204" pitchFamily="34" charset="0"/>
            </a:endParaRPr>
          </a:p>
          <a:p>
            <a:endParaRPr lang="en-US" sz="1600">
              <a:ea typeface="Calibri" panose="020F0502020204030204" pitchFamily="34" charset="0"/>
            </a:endParaRPr>
          </a:p>
          <a:p>
            <a:r>
              <a:rPr lang="en-US" sz="1600" dirty="0">
                <a:effectLst/>
                <a:ea typeface="Calibri"/>
              </a:rPr>
              <a:t>Withdrawn</a:t>
            </a:r>
            <a:r>
              <a:rPr lang="en-US" sz="1600" dirty="0">
                <a:ea typeface="Calibri"/>
              </a:rPr>
              <a:t>                             1</a:t>
            </a:r>
            <a:r>
              <a:rPr lang="en-IE" sz="1600" dirty="0">
                <a:effectLst/>
                <a:ea typeface="Calibri"/>
              </a:rPr>
              <a:t>  </a:t>
            </a:r>
          </a:p>
        </p:txBody>
      </p:sp>
      <p:sp>
        <p:nvSpPr>
          <p:cNvPr id="6" name="Text Placeholder 3">
            <a:extLst>
              <a:ext uri="{FF2B5EF4-FFF2-40B4-BE49-F238E27FC236}">
                <a16:creationId xmlns:a16="http://schemas.microsoft.com/office/drawing/2014/main" id="{C855E70A-64BF-156A-56CD-85DC32747721}"/>
              </a:ext>
            </a:extLst>
          </p:cNvPr>
          <p:cNvSpPr txBox="1">
            <a:spLocks/>
          </p:cNvSpPr>
          <p:nvPr/>
        </p:nvSpPr>
        <p:spPr>
          <a:xfrm>
            <a:off x="407988" y="23066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25/09/2025</a:t>
            </a:r>
          </a:p>
        </p:txBody>
      </p:sp>
    </p:spTree>
    <p:extLst>
      <p:ext uri="{BB962C8B-B14F-4D97-AF65-F5344CB8AC3E}">
        <p14:creationId xmlns:p14="http://schemas.microsoft.com/office/powerpoint/2010/main" val="34609859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60FBDB-540E-F706-B89F-4CE2941EA88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F183FC1-EAF3-D13C-82AC-C1CC2E01109D}"/>
              </a:ext>
            </a:extLst>
          </p:cNvPr>
          <p:cNvSpPr>
            <a:spLocks noGrp="1"/>
          </p:cNvSpPr>
          <p:nvPr>
            <p:ph type="ctrTitle"/>
          </p:nvPr>
        </p:nvSpPr>
        <p:spPr>
          <a:xfrm>
            <a:off x="305942" y="1961218"/>
            <a:ext cx="7208139" cy="2415573"/>
          </a:xfrm>
        </p:spPr>
        <p:txBody>
          <a:bodyPr/>
          <a:lstStyle/>
          <a:p>
            <a:r>
              <a:rPr lang="en-US">
                <a:solidFill>
                  <a:srgbClr val="A99968"/>
                </a:solidFill>
                <a:latin typeface="+mn-lt"/>
                <a:ea typeface="+mn-ea"/>
                <a:cs typeface="+mn-cs"/>
              </a:rPr>
              <a:t>Update</a:t>
            </a:r>
            <a:br>
              <a:rPr lang="en-US">
                <a:solidFill>
                  <a:srgbClr val="A99968"/>
                </a:solidFill>
                <a:latin typeface="+mn-lt"/>
                <a:ea typeface="+mn-ea"/>
                <a:cs typeface="+mn-cs"/>
              </a:rPr>
            </a:br>
            <a:br>
              <a:rPr lang="en-US">
                <a:solidFill>
                  <a:srgbClr val="A99968"/>
                </a:solidFill>
                <a:latin typeface="+mn-lt"/>
                <a:ea typeface="+mn-ea"/>
                <a:cs typeface="+mn-cs"/>
              </a:rPr>
            </a:br>
            <a:r>
              <a:rPr lang="en-US" sz="4800">
                <a:solidFill>
                  <a:schemeClr val="tx1"/>
                </a:solidFill>
                <a:latin typeface="+mn-lt"/>
                <a:ea typeface="+mn-ea"/>
                <a:cs typeface="+mn-cs"/>
              </a:rPr>
              <a:t>CRU</a:t>
            </a:r>
            <a:br>
              <a:rPr lang="en-US">
                <a:solidFill>
                  <a:srgbClr val="A99968"/>
                </a:solidFill>
                <a:latin typeface="+mn-lt"/>
                <a:ea typeface="+mn-ea"/>
                <a:cs typeface="+mn-cs"/>
              </a:rPr>
            </a:br>
            <a:endParaRPr lang="en-US">
              <a:solidFill>
                <a:srgbClr val="A99968"/>
              </a:solidFill>
              <a:latin typeface="+mn-lt"/>
              <a:ea typeface="+mn-ea"/>
              <a:cs typeface="+mn-cs"/>
            </a:endParaRPr>
          </a:p>
        </p:txBody>
      </p:sp>
      <p:sp>
        <p:nvSpPr>
          <p:cNvPr id="4" name="Slide Number Placeholder 3">
            <a:extLst>
              <a:ext uri="{FF2B5EF4-FFF2-40B4-BE49-F238E27FC236}">
                <a16:creationId xmlns:a16="http://schemas.microsoft.com/office/drawing/2014/main" id="{2D784C64-06C6-F8B4-D831-FD4877139C94}"/>
              </a:ext>
            </a:extLst>
          </p:cNvPr>
          <p:cNvSpPr>
            <a:spLocks noGrp="1"/>
          </p:cNvSpPr>
          <p:nvPr>
            <p:ph type="sldNum" sz="quarter" idx="11"/>
          </p:nvPr>
        </p:nvSpPr>
        <p:spPr/>
        <p:txBody>
          <a:bodyPr/>
          <a:lstStyle/>
          <a:p>
            <a:fld id="{B6ED98BD-9FE7-5144-8ABD-845F1AC4694B}" type="slidenum">
              <a:rPr lang="en-US" smtClean="0"/>
              <a:pPr/>
              <a:t>28</a:t>
            </a:fld>
            <a:endParaRPr lang="en-US"/>
          </a:p>
        </p:txBody>
      </p:sp>
      <p:sp>
        <p:nvSpPr>
          <p:cNvPr id="13" name="Text Placeholder 3">
            <a:extLst>
              <a:ext uri="{FF2B5EF4-FFF2-40B4-BE49-F238E27FC236}">
                <a16:creationId xmlns:a16="http://schemas.microsoft.com/office/drawing/2014/main" id="{040F05E9-C1E2-4EEA-1F2A-2D285FCEB1E6}"/>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25/09/2025</a:t>
            </a:r>
          </a:p>
        </p:txBody>
      </p:sp>
    </p:spTree>
    <p:extLst>
      <p:ext uri="{BB962C8B-B14F-4D97-AF65-F5344CB8AC3E}">
        <p14:creationId xmlns:p14="http://schemas.microsoft.com/office/powerpoint/2010/main" val="27815105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3B02D2-A6E1-AD55-E8E7-771F0E1CE8F5}"/>
              </a:ext>
            </a:extLst>
          </p:cNvPr>
          <p:cNvSpPr>
            <a:spLocks noGrp="1"/>
          </p:cNvSpPr>
          <p:nvPr>
            <p:ph type="title"/>
          </p:nvPr>
        </p:nvSpPr>
        <p:spPr/>
        <p:txBody>
          <a:bodyPr/>
          <a:lst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r>
              <a:rPr lang="en-IE" sz="2667"/>
              <a:t>JGCRP/ GCRP Meeting 26 June 2025</a:t>
            </a:r>
          </a:p>
        </p:txBody>
      </p:sp>
      <p:sp>
        <p:nvSpPr>
          <p:cNvPr id="3" name="Slide Number Placeholder 2">
            <a:extLst>
              <a:ext uri="{FF2B5EF4-FFF2-40B4-BE49-F238E27FC236}">
                <a16:creationId xmlns:a16="http://schemas.microsoft.com/office/drawing/2014/main" id="{B55E44CC-E692-2D35-5A99-0E68609F8D45}"/>
              </a:ext>
            </a:extLst>
          </p:cNvPr>
          <p:cNvSpPr>
            <a:spLocks noGrp="1"/>
          </p:cNvSpPr>
          <p:nvPr>
            <p:ph type="sldNum" sz="quarter" idx="12"/>
          </p:nvPr>
        </p:nvSpPr>
        <p:spPr/>
        <p:txBody>
          <a:bodyPr/>
          <a:lstStyle>
            <a:defPPr>
              <a:defRPr lang="en-US"/>
            </a:defPPr>
            <a:lvl1pPr marL="0" algn="l" defTabSz="1219139" rtl="0" eaLnBrk="1" latinLnBrk="0" hangingPunct="1">
              <a:defRPr sz="2400" kern="1200">
                <a:solidFill>
                  <a:schemeClr val="tx1"/>
                </a:solidFill>
                <a:latin typeface="+mn-lt"/>
                <a:ea typeface="+mn-ea"/>
                <a:cs typeface="+mn-cs"/>
              </a:defRPr>
            </a:lvl1pPr>
            <a:lvl2pPr marL="609570" algn="l" defTabSz="1219139" rtl="0" eaLnBrk="1" latinLnBrk="0" hangingPunct="1">
              <a:defRPr sz="2400" kern="1200">
                <a:solidFill>
                  <a:schemeClr val="tx1"/>
                </a:solidFill>
                <a:latin typeface="+mn-lt"/>
                <a:ea typeface="+mn-ea"/>
                <a:cs typeface="+mn-cs"/>
              </a:defRPr>
            </a:lvl2pPr>
            <a:lvl3pPr marL="1219139" algn="l" defTabSz="1219139" rtl="0" eaLnBrk="1" latinLnBrk="0" hangingPunct="1">
              <a:defRPr sz="2400" kern="1200">
                <a:solidFill>
                  <a:schemeClr val="tx1"/>
                </a:solidFill>
                <a:latin typeface="+mn-lt"/>
                <a:ea typeface="+mn-ea"/>
                <a:cs typeface="+mn-cs"/>
              </a:defRPr>
            </a:lvl3pPr>
            <a:lvl4pPr marL="1828709" algn="l" defTabSz="1219139" rtl="0" eaLnBrk="1" latinLnBrk="0" hangingPunct="1">
              <a:defRPr sz="2400" kern="1200">
                <a:solidFill>
                  <a:schemeClr val="tx1"/>
                </a:solidFill>
                <a:latin typeface="+mn-lt"/>
                <a:ea typeface="+mn-ea"/>
                <a:cs typeface="+mn-cs"/>
              </a:defRPr>
            </a:lvl4pPr>
            <a:lvl5pPr marL="2438278" algn="l" defTabSz="1219139" rtl="0" eaLnBrk="1" latinLnBrk="0" hangingPunct="1">
              <a:defRPr sz="2400" kern="1200">
                <a:solidFill>
                  <a:schemeClr val="tx1"/>
                </a:solidFill>
                <a:latin typeface="+mn-lt"/>
                <a:ea typeface="+mn-ea"/>
                <a:cs typeface="+mn-cs"/>
              </a:defRPr>
            </a:lvl5pPr>
            <a:lvl6pPr marL="3047848" algn="l" defTabSz="1219139" rtl="0" eaLnBrk="1" latinLnBrk="0" hangingPunct="1">
              <a:defRPr sz="2400" kern="1200">
                <a:solidFill>
                  <a:schemeClr val="tx1"/>
                </a:solidFill>
                <a:latin typeface="+mn-lt"/>
                <a:ea typeface="+mn-ea"/>
                <a:cs typeface="+mn-cs"/>
              </a:defRPr>
            </a:lvl6pPr>
            <a:lvl7pPr marL="3657417" algn="l" defTabSz="1219139" rtl="0" eaLnBrk="1" latinLnBrk="0" hangingPunct="1">
              <a:defRPr sz="2400" kern="1200">
                <a:solidFill>
                  <a:schemeClr val="tx1"/>
                </a:solidFill>
                <a:latin typeface="+mn-lt"/>
                <a:ea typeface="+mn-ea"/>
                <a:cs typeface="+mn-cs"/>
              </a:defRPr>
            </a:lvl7pPr>
            <a:lvl8pPr marL="4266987" algn="l" defTabSz="1219139" rtl="0" eaLnBrk="1" latinLnBrk="0" hangingPunct="1">
              <a:defRPr sz="2400" kern="1200">
                <a:solidFill>
                  <a:schemeClr val="tx1"/>
                </a:solidFill>
                <a:latin typeface="+mn-lt"/>
                <a:ea typeface="+mn-ea"/>
                <a:cs typeface="+mn-cs"/>
              </a:defRPr>
            </a:lvl8pPr>
            <a:lvl9pPr marL="4876557" algn="l" defTabSz="1219139" rtl="0" eaLnBrk="1" latinLnBrk="0" hangingPunct="1">
              <a:defRPr sz="2400" kern="1200">
                <a:solidFill>
                  <a:schemeClr val="tx1"/>
                </a:solidFill>
                <a:latin typeface="+mn-lt"/>
                <a:ea typeface="+mn-ea"/>
                <a:cs typeface="+mn-cs"/>
              </a:defRPr>
            </a:lvl9pPr>
          </a:lstStyle>
          <a:p>
            <a:fld id="{7BE88168-9E77-4074-BAD8-651D5DA5F2FF}" type="slidenum">
              <a:rPr lang="en-US" smtClean="0"/>
              <a:pPr/>
              <a:t>29</a:t>
            </a:fld>
            <a:endParaRPr lang="en-US"/>
          </a:p>
        </p:txBody>
      </p:sp>
      <p:sp>
        <p:nvSpPr>
          <p:cNvPr id="4" name="Text Placeholder 3">
            <a:extLst>
              <a:ext uri="{FF2B5EF4-FFF2-40B4-BE49-F238E27FC236}">
                <a16:creationId xmlns:a16="http://schemas.microsoft.com/office/drawing/2014/main" id="{6244337D-C9B2-7C87-3A60-F0B4A553499C}"/>
              </a:ext>
            </a:extLst>
          </p:cNvPr>
          <p:cNvSpPr>
            <a:spLocks noGrp="1"/>
          </p:cNvSpPr>
          <p:nvPr>
            <p:ph type="body" sz="quarter" idx="16"/>
          </p:nvPr>
        </p:nvSpPr>
        <p:spPr>
          <a:xfrm>
            <a:off x="649400" y="865856"/>
            <a:ext cx="10890667" cy="496381"/>
          </a:xfrm>
        </p:spPr>
        <p:txBody>
          <a:bodyPr/>
          <a:lst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a:lstStyle>
          <a:p>
            <a:pPr algn="ctr"/>
            <a:r>
              <a:rPr lang="en-IE" b="1"/>
              <a:t>CRU Update </a:t>
            </a:r>
          </a:p>
        </p:txBody>
      </p:sp>
      <p:sp>
        <p:nvSpPr>
          <p:cNvPr id="10" name="Rectangle 3">
            <a:extLst>
              <a:ext uri="{FF2B5EF4-FFF2-40B4-BE49-F238E27FC236}">
                <a16:creationId xmlns:a16="http://schemas.microsoft.com/office/drawing/2014/main" id="{91643D35-BE57-0F3B-32E0-CD3F37495CA9}"/>
              </a:ext>
            </a:extLst>
          </p:cNvPr>
          <p:cNvSpPr>
            <a:spLocks noGrp="1" noChangeArrowheads="1"/>
          </p:cNvSpPr>
          <p:nvPr>
            <p:ph type="body" sz="quarter" idx="19"/>
          </p:nvPr>
        </p:nvSpPr>
        <p:spPr bwMode="auto">
          <a:xfrm>
            <a:off x="657675" y="2238242"/>
            <a:ext cx="10882392"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457200" algn="l"/>
              </a:tabLst>
              <a:defRPr>
                <a:solidFill>
                  <a:schemeClr val="tx1"/>
                </a:solidFill>
                <a:latin typeface="Arial" panose="020B0604020202020204" pitchFamily="34" charset="0"/>
              </a:defRPr>
            </a:lvl1pPr>
            <a:lvl2pPr eaLnBrk="0" fontAlgn="base" hangingPunct="0">
              <a:spcBef>
                <a:spcPct val="0"/>
              </a:spcBef>
              <a:spcAft>
                <a:spcPct val="0"/>
              </a:spcAft>
              <a:tabLst>
                <a:tab pos="457200" algn="l"/>
              </a:tabLst>
              <a:defRPr>
                <a:solidFill>
                  <a:schemeClr val="tx1"/>
                </a:solidFill>
                <a:latin typeface="Arial" panose="020B0604020202020204" pitchFamily="34" charset="0"/>
              </a:defRPr>
            </a:lvl2pPr>
            <a:lvl3pPr eaLnBrk="0" fontAlgn="base" hangingPunct="0">
              <a:spcBef>
                <a:spcPct val="0"/>
              </a:spcBef>
              <a:spcAft>
                <a:spcPct val="0"/>
              </a:spcAft>
              <a:tabLst>
                <a:tab pos="457200" algn="l"/>
              </a:tabLst>
              <a:defRPr>
                <a:solidFill>
                  <a:schemeClr val="tx1"/>
                </a:solidFill>
                <a:latin typeface="Arial" panose="020B0604020202020204" pitchFamily="34" charset="0"/>
              </a:defRPr>
            </a:lvl3pPr>
            <a:lvl4pPr eaLnBrk="0" fontAlgn="base" hangingPunct="0">
              <a:spcBef>
                <a:spcPct val="0"/>
              </a:spcBef>
              <a:spcAft>
                <a:spcPct val="0"/>
              </a:spcAft>
              <a:tabLst>
                <a:tab pos="457200" algn="l"/>
              </a:tabLst>
              <a:defRPr>
                <a:solidFill>
                  <a:schemeClr val="tx1"/>
                </a:solidFill>
                <a:latin typeface="Arial" panose="020B0604020202020204" pitchFamily="34" charset="0"/>
              </a:defRPr>
            </a:lvl4pPr>
            <a:lvl5pPr eaLnBrk="0" fontAlgn="base" hangingPunct="0">
              <a:spcBef>
                <a:spcPct val="0"/>
              </a:spcBef>
              <a:spcAft>
                <a:spcPct val="0"/>
              </a:spcAft>
              <a:tabLst>
                <a:tab pos="457200" algn="l"/>
              </a:tabLst>
              <a:defRPr>
                <a:solidFill>
                  <a:schemeClr val="tx1"/>
                </a:solidFill>
                <a:latin typeface="Arial" panose="020B0604020202020204" pitchFamily="34" charset="0"/>
              </a:defRPr>
            </a:lvl5pPr>
            <a:lvl6pPr eaLnBrk="0" fontAlgn="base" hangingPunct="0">
              <a:spcBef>
                <a:spcPct val="0"/>
              </a:spcBef>
              <a:spcAft>
                <a:spcPct val="0"/>
              </a:spcAft>
              <a:tabLst>
                <a:tab pos="457200" algn="l"/>
              </a:tabLst>
              <a:defRPr>
                <a:solidFill>
                  <a:schemeClr val="tx1"/>
                </a:solidFill>
                <a:latin typeface="Arial" panose="020B0604020202020204" pitchFamily="34" charset="0"/>
              </a:defRPr>
            </a:lvl6pPr>
            <a:lvl7pPr eaLnBrk="0" fontAlgn="base" hangingPunct="0">
              <a:spcBef>
                <a:spcPct val="0"/>
              </a:spcBef>
              <a:spcAft>
                <a:spcPct val="0"/>
              </a:spcAft>
              <a:tabLst>
                <a:tab pos="457200" algn="l"/>
              </a:tabLst>
              <a:defRPr>
                <a:solidFill>
                  <a:schemeClr val="tx1"/>
                </a:solidFill>
                <a:latin typeface="Arial" panose="020B0604020202020204" pitchFamily="34" charset="0"/>
              </a:defRPr>
            </a:lvl7pPr>
            <a:lvl8pPr eaLnBrk="0" fontAlgn="base" hangingPunct="0">
              <a:spcBef>
                <a:spcPct val="0"/>
              </a:spcBef>
              <a:spcAft>
                <a:spcPct val="0"/>
              </a:spcAft>
              <a:tabLst>
                <a:tab pos="457200" algn="l"/>
              </a:tabLst>
              <a:defRPr>
                <a:solidFill>
                  <a:schemeClr val="tx1"/>
                </a:solidFill>
                <a:latin typeface="Arial" panose="020B0604020202020204" pitchFamily="34" charset="0"/>
              </a:defRPr>
            </a:lvl8pPr>
            <a:lvl9pPr eaLnBrk="0" fontAlgn="base" hangingPunct="0">
              <a:spcBef>
                <a:spcPct val="0"/>
              </a:spcBef>
              <a:spcAft>
                <a:spcPct val="0"/>
              </a:spcAft>
              <a:tabLst>
                <a:tab pos="457200" algn="l"/>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IE" altLang="en-US" sz="2000" b="1" i="0" u="none" strike="noStrike" cap="none" normalizeH="0" baseline="0" dirty="0">
                <a:ln>
                  <a:noFill/>
                </a:ln>
                <a:solidFill>
                  <a:srgbClr val="000000"/>
                </a:solidFill>
                <a:effectLst/>
                <a:latin typeface="Arial" panose="020B0604020202020204" pitchFamily="34" charset="0"/>
                <a:ea typeface="Aptos" panose="020B0004020202020204" pitchFamily="34" charset="0"/>
                <a:cs typeface="Aptos" panose="020B0004020202020204" pitchFamily="34" charset="0"/>
              </a:rPr>
              <a:t>JGCRP Modifications Update since 26 June 2025</a:t>
            </a:r>
            <a:endParaRPr kumimoji="0" lang="en-IE" altLang="en-US" sz="1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IE" altLang="en-US" sz="1800" b="0" i="0" u="none" strike="noStrike" cap="none" normalizeH="0" baseline="0" dirty="0">
                <a:ln>
                  <a:noFill/>
                </a:ln>
                <a:solidFill>
                  <a:srgbClr val="000000"/>
                </a:solidFill>
                <a:effectLst/>
                <a:latin typeface="Arial" panose="020B0604020202020204" pitchFamily="34" charset="0"/>
                <a:ea typeface="Aptos" panose="020B0004020202020204" pitchFamily="34" charset="0"/>
                <a:cs typeface="Aptos" panose="020B0004020202020204" pitchFamily="34" charset="0"/>
              </a:rPr>
              <a:t>New Modification requests: 1 (MPID 319)</a:t>
            </a:r>
            <a:endParaRPr kumimoji="0" lang="en-IE" altLang="en-US" sz="1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IE" altLang="en-US" sz="1800" b="0" i="0" u="none" strike="noStrike" cap="none" normalizeH="0" baseline="0" dirty="0">
                <a:ln>
                  <a:noFill/>
                </a:ln>
                <a:solidFill>
                  <a:srgbClr val="000000"/>
                </a:solidFill>
                <a:effectLst/>
                <a:latin typeface="Arial" panose="020B0604020202020204" pitchFamily="34" charset="0"/>
                <a:ea typeface="Aptos" panose="020B0004020202020204" pitchFamily="34" charset="0"/>
                <a:cs typeface="Aptos" panose="020B0004020202020204" pitchFamily="34" charset="0"/>
              </a:rPr>
              <a:t>Joint Modification recommendations under review: 3 (MPID 293, MPID 319, MPID 327)</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endParaRPr lang="en-IE" altLang="en-US" sz="1800" dirty="0">
              <a:solidFill>
                <a:srgbClr val="000000"/>
              </a:solidFill>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IE" altLang="en-US" sz="2000" b="1" i="0" u="none" strike="noStrike" cap="none" normalizeH="0" baseline="0">
                <a:ln>
                  <a:noFill/>
                </a:ln>
                <a:solidFill>
                  <a:srgbClr val="000000"/>
                </a:solidFill>
                <a:effectLst/>
                <a:latin typeface="Arial" panose="020B0604020202020204" pitchFamily="34" charset="0"/>
                <a:ea typeface="Aptos" panose="020B0004020202020204" pitchFamily="34" charset="0"/>
                <a:cs typeface="Aptos" panose="020B0004020202020204" pitchFamily="34" charset="0"/>
              </a:rPr>
              <a:t> </a:t>
            </a:r>
            <a:endParaRPr kumimoji="0" lang="en-IE" altLang="en-US" sz="1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en-IE" altLang="en-US" sz="2000" b="1" i="0" u="none" strike="noStrike" cap="none" normalizeH="0" baseline="0" dirty="0">
                <a:ln>
                  <a:noFill/>
                </a:ln>
                <a:solidFill>
                  <a:srgbClr val="000000"/>
                </a:solidFill>
                <a:effectLst/>
                <a:latin typeface="Arial" panose="020B0604020202020204" pitchFamily="34" charset="0"/>
                <a:ea typeface="Aptos" panose="020B0004020202020204" pitchFamily="34" charset="0"/>
                <a:cs typeface="Aptos" panose="020B0004020202020204" pitchFamily="34" charset="0"/>
              </a:rPr>
              <a:t>GCRP Modifications Update since 26 June 2025</a:t>
            </a:r>
            <a:endParaRPr kumimoji="0" lang="en-IE" altLang="en-US" sz="1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IE" altLang="en-US" sz="1800" b="0" i="0" u="none" strike="noStrike" cap="none" normalizeH="0" baseline="0" dirty="0">
                <a:ln>
                  <a:noFill/>
                </a:ln>
                <a:solidFill>
                  <a:srgbClr val="000000"/>
                </a:solidFill>
                <a:effectLst/>
                <a:latin typeface="Arial" panose="020B0604020202020204" pitchFamily="34" charset="0"/>
                <a:ea typeface="Aptos" panose="020B0004020202020204" pitchFamily="34" charset="0"/>
                <a:cs typeface="Aptos" panose="020B0004020202020204" pitchFamily="34" charset="0"/>
              </a:rPr>
              <a:t>New Modification requests: 3 (MPID 319, MPID 335, MPID 336)</a:t>
            </a:r>
            <a:endParaRPr kumimoji="0" lang="en-IE" altLang="en-US" sz="1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IE" altLang="en-US" sz="1800" b="0" i="0" u="none" strike="noStrike" cap="none" normalizeH="0" baseline="0" dirty="0">
                <a:ln>
                  <a:noFill/>
                </a:ln>
                <a:solidFill>
                  <a:srgbClr val="000000"/>
                </a:solidFill>
                <a:effectLst/>
                <a:latin typeface="Arial" panose="020B0604020202020204" pitchFamily="34" charset="0"/>
                <a:ea typeface="Aptos" panose="020B0004020202020204" pitchFamily="34" charset="0"/>
                <a:cs typeface="Aptos" panose="020B0004020202020204" pitchFamily="34" charset="0"/>
              </a:rPr>
              <a:t>CRU Modification decisions: 6 (MPID 321, MPID 322, MPID 325, MPID 332, MPID 335, MPID 336)</a:t>
            </a:r>
            <a:endParaRPr kumimoji="0" lang="en-IE" altLang="en-US" sz="10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en-IE" altLang="en-US" sz="1800" b="0" i="0" u="none" strike="noStrike" cap="none" normalizeH="0" baseline="0" dirty="0">
                <a:ln>
                  <a:noFill/>
                </a:ln>
                <a:solidFill>
                  <a:srgbClr val="000000"/>
                </a:solidFill>
                <a:effectLst/>
                <a:latin typeface="Arial" panose="020B0604020202020204" pitchFamily="34" charset="0"/>
                <a:ea typeface="Aptos" panose="020B0004020202020204" pitchFamily="34" charset="0"/>
                <a:cs typeface="Aptos" panose="020B0004020202020204" pitchFamily="34" charset="0"/>
              </a:rPr>
              <a:t>Modification recommendations under review: 5 (MPID 293, MPID 319, MPID 320, MPID 327, MPID 329)</a:t>
            </a:r>
            <a:endParaRPr kumimoji="0" lang="en-IE" altLang="en-US"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297670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860C461-16A3-C379-D8ED-6A7B2D0C436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1C4FF39-0C18-F463-C155-31E0C41837AC}"/>
              </a:ext>
            </a:extLst>
          </p:cNvPr>
          <p:cNvSpPr>
            <a:spLocks noGrp="1"/>
          </p:cNvSpPr>
          <p:nvPr>
            <p:ph type="ctrTitle"/>
          </p:nvPr>
        </p:nvSpPr>
        <p:spPr>
          <a:xfrm>
            <a:off x="407988" y="2952736"/>
            <a:ext cx="7831191" cy="2415573"/>
          </a:xfrm>
        </p:spPr>
        <p:txBody>
          <a:bodyPr/>
          <a:lstStyle/>
          <a:p>
            <a:r>
              <a:rPr lang="en-US">
                <a:solidFill>
                  <a:srgbClr val="A99968"/>
                </a:solidFill>
                <a:latin typeface="+mn-lt"/>
                <a:ea typeface="+mn-ea"/>
                <a:cs typeface="+mn-cs"/>
              </a:rPr>
              <a:t>MPID339</a:t>
            </a:r>
            <a:br>
              <a:rPr lang="en-US">
                <a:solidFill>
                  <a:srgbClr val="A99968"/>
                </a:solidFill>
                <a:latin typeface="+mn-lt"/>
                <a:ea typeface="+mn-ea"/>
                <a:cs typeface="+mn-cs"/>
              </a:rPr>
            </a:br>
            <a:br>
              <a:rPr lang="en-US">
                <a:solidFill>
                  <a:srgbClr val="A99968"/>
                </a:solidFill>
                <a:latin typeface="+mn-lt"/>
                <a:ea typeface="+mn-ea"/>
                <a:cs typeface="+mn-cs"/>
              </a:rPr>
            </a:br>
            <a:r>
              <a:rPr lang="en-US">
                <a:solidFill>
                  <a:srgbClr val="A99968"/>
                </a:solidFill>
                <a:latin typeface="+mn-lt"/>
                <a:ea typeface="+mn-ea"/>
                <a:cs typeface="+mn-cs"/>
              </a:rPr>
              <a:t>FASS Reserve Products Review</a:t>
            </a:r>
          </a:p>
        </p:txBody>
      </p:sp>
      <p:sp>
        <p:nvSpPr>
          <p:cNvPr id="4" name="Slide Number Placeholder 3">
            <a:extLst>
              <a:ext uri="{FF2B5EF4-FFF2-40B4-BE49-F238E27FC236}">
                <a16:creationId xmlns:a16="http://schemas.microsoft.com/office/drawing/2014/main" id="{71E26C92-62CB-3F12-AF4E-CFF2EEACAD7B}"/>
              </a:ext>
            </a:extLst>
          </p:cNvPr>
          <p:cNvSpPr>
            <a:spLocks noGrp="1"/>
          </p:cNvSpPr>
          <p:nvPr>
            <p:ph type="sldNum" sz="quarter" idx="11"/>
          </p:nvPr>
        </p:nvSpPr>
        <p:spPr/>
        <p:txBody>
          <a:bodyPr/>
          <a:lstStyle/>
          <a:p>
            <a:fld id="{B6ED98BD-9FE7-5144-8ABD-845F1AC4694B}" type="slidenum">
              <a:rPr lang="en-US" smtClean="0"/>
              <a:pPr/>
              <a:t>3</a:t>
            </a:fld>
            <a:endParaRPr lang="en-US"/>
          </a:p>
        </p:txBody>
      </p:sp>
      <p:sp>
        <p:nvSpPr>
          <p:cNvPr id="13" name="Text Placeholder 3">
            <a:extLst>
              <a:ext uri="{FF2B5EF4-FFF2-40B4-BE49-F238E27FC236}">
                <a16:creationId xmlns:a16="http://schemas.microsoft.com/office/drawing/2014/main" id="{AFB2FFC3-FBD4-F37C-A9C1-1BA40C60761B}"/>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25/09/2025</a:t>
            </a:r>
          </a:p>
        </p:txBody>
      </p:sp>
      <p:sp>
        <p:nvSpPr>
          <p:cNvPr id="5" name="TextBox 4">
            <a:extLst>
              <a:ext uri="{FF2B5EF4-FFF2-40B4-BE49-F238E27FC236}">
                <a16:creationId xmlns:a16="http://schemas.microsoft.com/office/drawing/2014/main" id="{8311185C-CD12-5BF5-EA17-90499D791915}"/>
              </a:ext>
            </a:extLst>
          </p:cNvPr>
          <p:cNvSpPr txBox="1"/>
          <p:nvPr/>
        </p:nvSpPr>
        <p:spPr>
          <a:xfrm>
            <a:off x="407988" y="1583541"/>
            <a:ext cx="7689410" cy="584775"/>
          </a:xfrm>
          <a:prstGeom prst="rect">
            <a:avLst/>
          </a:prstGeom>
          <a:noFill/>
        </p:spPr>
        <p:txBody>
          <a:bodyPr wrap="square">
            <a:spAutoFit/>
          </a:bodyPr>
          <a:lstStyle/>
          <a:p>
            <a:r>
              <a:rPr lang="en-IE" sz="3200" b="1">
                <a:solidFill>
                  <a:srgbClr val="A99968"/>
                </a:solidFill>
              </a:rPr>
              <a:t>1</a:t>
            </a:r>
            <a:r>
              <a:rPr lang="en-IE" sz="3200" b="1">
                <a:solidFill>
                  <a:srgbClr val="A99968"/>
                </a:solidFill>
                <a:latin typeface="+mn-lt"/>
                <a:ea typeface="+mn-ea"/>
                <a:cs typeface="+mn-cs"/>
              </a:rPr>
              <a:t>. Proposed Modification: 10</a:t>
            </a:r>
            <a:r>
              <a:rPr lang="en-IE" sz="3200" b="1">
                <a:solidFill>
                  <a:srgbClr val="A99968"/>
                </a:solidFill>
              </a:rPr>
              <a:t> </a:t>
            </a:r>
            <a:r>
              <a:rPr lang="en-IE" sz="3200" b="1">
                <a:solidFill>
                  <a:srgbClr val="A99968"/>
                </a:solidFill>
                <a:latin typeface="+mn-lt"/>
                <a:ea typeface="+mn-ea"/>
                <a:cs typeface="+mn-cs"/>
              </a:rPr>
              <a:t>minutes</a:t>
            </a:r>
            <a:endParaRPr lang="en-IE" sz="3200" b="1"/>
          </a:p>
        </p:txBody>
      </p:sp>
    </p:spTree>
    <p:extLst>
      <p:ext uri="{BB962C8B-B14F-4D97-AF65-F5344CB8AC3E}">
        <p14:creationId xmlns:p14="http://schemas.microsoft.com/office/powerpoint/2010/main" val="316187192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8F49C4-CDF1-E1B6-3959-AA7E949FC30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ECAB543-4945-F352-C951-1BB0E6175265}"/>
              </a:ext>
            </a:extLst>
          </p:cNvPr>
          <p:cNvSpPr>
            <a:spLocks noGrp="1"/>
          </p:cNvSpPr>
          <p:nvPr>
            <p:ph type="ctrTitle"/>
          </p:nvPr>
        </p:nvSpPr>
        <p:spPr>
          <a:xfrm>
            <a:off x="305942" y="1961218"/>
            <a:ext cx="7208139" cy="2415573"/>
          </a:xfrm>
        </p:spPr>
        <p:txBody>
          <a:bodyPr/>
          <a:lstStyle/>
          <a:p>
            <a:r>
              <a:rPr lang="en-US">
                <a:solidFill>
                  <a:srgbClr val="A99968"/>
                </a:solidFill>
                <a:latin typeface="+mn-lt"/>
                <a:ea typeface="+mn-ea"/>
                <a:cs typeface="+mn-cs"/>
              </a:rPr>
              <a:t>Update</a:t>
            </a:r>
            <a:br>
              <a:rPr lang="en-US">
                <a:solidFill>
                  <a:srgbClr val="A99968"/>
                </a:solidFill>
                <a:latin typeface="+mn-lt"/>
                <a:ea typeface="+mn-ea"/>
                <a:cs typeface="+mn-cs"/>
              </a:rPr>
            </a:br>
            <a:br>
              <a:rPr lang="en-US">
                <a:solidFill>
                  <a:srgbClr val="A99968"/>
                </a:solidFill>
                <a:latin typeface="+mn-lt"/>
                <a:ea typeface="+mn-ea"/>
                <a:cs typeface="+mn-cs"/>
              </a:rPr>
            </a:br>
            <a:r>
              <a:rPr lang="en-US">
                <a:latin typeface="Calibri" panose="020F0502020204030204" pitchFamily="34" charset="0"/>
              </a:rPr>
              <a:t>Grid</a:t>
            </a:r>
            <a:r>
              <a:rPr lang="en-US">
                <a:solidFill>
                  <a:srgbClr val="A99968"/>
                </a:solidFill>
                <a:latin typeface="+mn-lt"/>
                <a:ea typeface="+mn-ea"/>
                <a:cs typeface="+mn-cs"/>
              </a:rPr>
              <a:t> </a:t>
            </a:r>
            <a:r>
              <a:rPr lang="en-US">
                <a:latin typeface="Calibri" panose="020F0502020204030204" pitchFamily="34" charset="0"/>
              </a:rPr>
              <a:t>Code</a:t>
            </a:r>
            <a:r>
              <a:rPr lang="en-US">
                <a:solidFill>
                  <a:srgbClr val="A99968"/>
                </a:solidFill>
                <a:latin typeface="+mn-lt"/>
                <a:ea typeface="+mn-ea"/>
                <a:cs typeface="+mn-cs"/>
              </a:rPr>
              <a:t> </a:t>
            </a:r>
            <a:r>
              <a:rPr lang="en-US">
                <a:latin typeface="Calibri" panose="020F0502020204030204" pitchFamily="34" charset="0"/>
              </a:rPr>
              <a:t>Modification Stats</a:t>
            </a:r>
            <a:br>
              <a:rPr lang="en-US">
                <a:solidFill>
                  <a:srgbClr val="A99968"/>
                </a:solidFill>
                <a:latin typeface="+mn-lt"/>
                <a:ea typeface="+mn-ea"/>
                <a:cs typeface="+mn-cs"/>
              </a:rPr>
            </a:br>
            <a:endParaRPr lang="en-US">
              <a:solidFill>
                <a:srgbClr val="A99968"/>
              </a:solidFill>
              <a:latin typeface="+mn-lt"/>
              <a:ea typeface="+mn-ea"/>
              <a:cs typeface="+mn-cs"/>
            </a:endParaRPr>
          </a:p>
        </p:txBody>
      </p:sp>
      <p:sp>
        <p:nvSpPr>
          <p:cNvPr id="4" name="Slide Number Placeholder 3">
            <a:extLst>
              <a:ext uri="{FF2B5EF4-FFF2-40B4-BE49-F238E27FC236}">
                <a16:creationId xmlns:a16="http://schemas.microsoft.com/office/drawing/2014/main" id="{817F2829-4418-A1B7-C1DD-26A78B6BFB8A}"/>
              </a:ext>
            </a:extLst>
          </p:cNvPr>
          <p:cNvSpPr>
            <a:spLocks noGrp="1"/>
          </p:cNvSpPr>
          <p:nvPr>
            <p:ph type="sldNum" sz="quarter" idx="11"/>
          </p:nvPr>
        </p:nvSpPr>
        <p:spPr/>
        <p:txBody>
          <a:bodyPr/>
          <a:lstStyle/>
          <a:p>
            <a:endParaRPr lang="en-US"/>
          </a:p>
        </p:txBody>
      </p:sp>
      <p:sp>
        <p:nvSpPr>
          <p:cNvPr id="13" name="Text Placeholder 3">
            <a:extLst>
              <a:ext uri="{FF2B5EF4-FFF2-40B4-BE49-F238E27FC236}">
                <a16:creationId xmlns:a16="http://schemas.microsoft.com/office/drawing/2014/main" id="{A5C85D64-0AC0-6354-191C-AA748F39499F}"/>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25/09/2025</a:t>
            </a:r>
          </a:p>
        </p:txBody>
      </p:sp>
    </p:spTree>
    <p:extLst>
      <p:ext uri="{BB962C8B-B14F-4D97-AF65-F5344CB8AC3E}">
        <p14:creationId xmlns:p14="http://schemas.microsoft.com/office/powerpoint/2010/main" val="17157067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F7F267-AF13-B174-9A23-26042B65DB59}"/>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4D8317C-5E58-5410-F389-1E0DD90BB6AC}"/>
              </a:ext>
            </a:extLst>
          </p:cNvPr>
          <p:cNvSpPr>
            <a:spLocks noGrp="1"/>
          </p:cNvSpPr>
          <p:nvPr>
            <p:ph type="ctrTitle"/>
          </p:nvPr>
        </p:nvSpPr>
        <p:spPr/>
        <p:txBody>
          <a:bodyPr/>
          <a:lstStyle/>
          <a:p>
            <a:r>
              <a:rPr lang="en-IE"/>
              <a:t>Modification Update</a:t>
            </a:r>
          </a:p>
        </p:txBody>
      </p:sp>
      <p:graphicFrame>
        <p:nvGraphicFramePr>
          <p:cNvPr id="6" name="Content Placeholder 5">
            <a:extLst>
              <a:ext uri="{FF2B5EF4-FFF2-40B4-BE49-F238E27FC236}">
                <a16:creationId xmlns:a16="http://schemas.microsoft.com/office/drawing/2014/main" id="{50B63AEF-1F8D-8FF1-30CE-58EA7A2C4CAA}"/>
              </a:ext>
            </a:extLst>
          </p:cNvPr>
          <p:cNvGraphicFramePr>
            <a:graphicFrameLocks noGrp="1"/>
          </p:cNvGraphicFramePr>
          <p:nvPr>
            <p:ph sz="quarter" idx="10"/>
            <p:extLst>
              <p:ext uri="{D42A27DB-BD31-4B8C-83A1-F6EECF244321}">
                <p14:modId xmlns:p14="http://schemas.microsoft.com/office/powerpoint/2010/main" val="1036733996"/>
              </p:ext>
            </p:extLst>
          </p:nvPr>
        </p:nvGraphicFramePr>
        <p:xfrm>
          <a:off x="413068" y="1158412"/>
          <a:ext cx="7678746" cy="4490827"/>
        </p:xfrm>
        <a:graphic>
          <a:graphicData uri="http://schemas.openxmlformats.org/drawingml/2006/table">
            <a:tbl>
              <a:tblPr firstRow="1" bandRow="1">
                <a:tableStyleId>{5C22544A-7EE6-4342-B048-85BDC9FD1C3A}</a:tableStyleId>
              </a:tblPr>
              <a:tblGrid>
                <a:gridCol w="5975206">
                  <a:extLst>
                    <a:ext uri="{9D8B030D-6E8A-4147-A177-3AD203B41FA5}">
                      <a16:colId xmlns:a16="http://schemas.microsoft.com/office/drawing/2014/main" val="2730660301"/>
                    </a:ext>
                  </a:extLst>
                </a:gridCol>
                <a:gridCol w="1703540">
                  <a:extLst>
                    <a:ext uri="{9D8B030D-6E8A-4147-A177-3AD203B41FA5}">
                      <a16:colId xmlns:a16="http://schemas.microsoft.com/office/drawing/2014/main" val="3193792303"/>
                    </a:ext>
                  </a:extLst>
                </a:gridCol>
              </a:tblGrid>
              <a:tr h="525846">
                <a:tc>
                  <a:txBody>
                    <a:bodyPr/>
                    <a:lstStyle/>
                    <a:p>
                      <a:r>
                        <a:rPr lang="en-IE"/>
                        <a:t>Modification</a:t>
                      </a:r>
                    </a:p>
                  </a:txBody>
                  <a:tcPr/>
                </a:tc>
                <a:tc>
                  <a:txBody>
                    <a:bodyPr/>
                    <a:lstStyle/>
                    <a:p>
                      <a:r>
                        <a:rPr lang="en-IE" dirty="0"/>
                        <a:t>#</a:t>
                      </a:r>
                    </a:p>
                  </a:txBody>
                  <a:tcPr/>
                </a:tc>
                <a:extLst>
                  <a:ext uri="{0D108BD9-81ED-4DB2-BD59-A6C34878D82A}">
                    <a16:rowId xmlns:a16="http://schemas.microsoft.com/office/drawing/2014/main" val="3200366883"/>
                  </a:ext>
                </a:extLst>
              </a:tr>
              <a:tr h="907409">
                <a:tc>
                  <a:txBody>
                    <a:bodyPr/>
                    <a:lstStyle/>
                    <a:p>
                      <a:r>
                        <a:rPr lang="en-IE"/>
                        <a:t>Decisions made by CRU since 26 June 2025</a:t>
                      </a:r>
                    </a:p>
                  </a:txBody>
                  <a:tcPr/>
                </a:tc>
                <a:tc>
                  <a:txBody>
                    <a:bodyPr/>
                    <a:lstStyle/>
                    <a:p>
                      <a:r>
                        <a:rPr lang="en-IE" dirty="0"/>
                        <a:t>6</a:t>
                      </a:r>
                    </a:p>
                  </a:txBody>
                  <a:tcPr/>
                </a:tc>
                <a:extLst>
                  <a:ext uri="{0D108BD9-81ED-4DB2-BD59-A6C34878D82A}">
                    <a16:rowId xmlns:a16="http://schemas.microsoft.com/office/drawing/2014/main" val="690763715"/>
                  </a:ext>
                </a:extLst>
              </a:tr>
              <a:tr h="744280">
                <a:tc>
                  <a:txBody>
                    <a:bodyPr/>
                    <a:lstStyle/>
                    <a:p>
                      <a:r>
                        <a:rPr lang="en-IE" dirty="0"/>
                        <a:t>Recommendation papers with CRU for decision </a:t>
                      </a:r>
                    </a:p>
                  </a:txBody>
                  <a:tcPr/>
                </a:tc>
                <a:tc>
                  <a:txBody>
                    <a:bodyPr/>
                    <a:lstStyle/>
                    <a:p>
                      <a:r>
                        <a:rPr lang="en-IE" dirty="0"/>
                        <a:t>5</a:t>
                      </a:r>
                    </a:p>
                  </a:txBody>
                  <a:tcPr/>
                </a:tc>
                <a:extLst>
                  <a:ext uri="{0D108BD9-81ED-4DB2-BD59-A6C34878D82A}">
                    <a16:rowId xmlns:a16="http://schemas.microsoft.com/office/drawing/2014/main" val="2802269380"/>
                  </a:ext>
                </a:extLst>
              </a:tr>
              <a:tr h="1405883">
                <a:tc>
                  <a:txBody>
                    <a:bodyPr/>
                    <a:lstStyle/>
                    <a:p>
                      <a:r>
                        <a:rPr lang="en-IE"/>
                        <a:t>Housekeeping </a:t>
                      </a:r>
                      <a:r>
                        <a:rPr lang="en-IE" sz="1800" b="1" kern="1200">
                          <a:solidFill>
                            <a:schemeClr val="tx1"/>
                          </a:solidFill>
                          <a:latin typeface="+mn-lt"/>
                          <a:ea typeface="+mn-ea"/>
                          <a:cs typeface="+mn-cs"/>
                        </a:rPr>
                        <a:t>Modification</a:t>
                      </a:r>
                      <a:r>
                        <a:rPr lang="en-IE"/>
                        <a:t> Batches (since 26 June):</a:t>
                      </a:r>
                    </a:p>
                    <a:p>
                      <a:pPr marL="285750" indent="-285750">
                        <a:buFont typeface="Arial" panose="020B0604020202020204" pitchFamily="34" charset="0"/>
                        <a:buChar char="•"/>
                      </a:pPr>
                      <a:r>
                        <a:rPr lang="en-IE"/>
                        <a:t> Approved</a:t>
                      </a:r>
                    </a:p>
                    <a:p>
                      <a:pPr marL="285750" indent="-285750">
                        <a:buFont typeface="Arial" panose="020B0604020202020204" pitchFamily="34" charset="0"/>
                        <a:buChar char="•"/>
                      </a:pPr>
                      <a:r>
                        <a:rPr lang="en-IE"/>
                        <a:t> With CRU for Decision</a:t>
                      </a:r>
                    </a:p>
                    <a:p>
                      <a:endParaRPr lang="en-IE"/>
                    </a:p>
                  </a:txBody>
                  <a:tcPr/>
                </a:tc>
                <a:tc>
                  <a:txBody>
                    <a:bodyPr/>
                    <a:lstStyle/>
                    <a:p>
                      <a:r>
                        <a:rPr lang="en-IE" dirty="0"/>
                        <a:t>All up to date</a:t>
                      </a:r>
                    </a:p>
                  </a:txBody>
                  <a:tcPr/>
                </a:tc>
                <a:extLst>
                  <a:ext uri="{0D108BD9-81ED-4DB2-BD59-A6C34878D82A}">
                    <a16:rowId xmlns:a16="http://schemas.microsoft.com/office/drawing/2014/main" val="2850840473"/>
                  </a:ext>
                </a:extLst>
              </a:tr>
              <a:tr h="907409">
                <a:tc>
                  <a:txBody>
                    <a:bodyPr/>
                    <a:lstStyle/>
                    <a:p>
                      <a:r>
                        <a:rPr lang="en-IE"/>
                        <a:t>Modifications proposed at GCRP 25 September (today)</a:t>
                      </a:r>
                    </a:p>
                  </a:txBody>
                  <a:tcPr/>
                </a:tc>
                <a:tc>
                  <a:txBody>
                    <a:bodyPr/>
                    <a:lstStyle/>
                    <a:p>
                      <a:r>
                        <a:rPr lang="en-IE" dirty="0"/>
                        <a:t>4</a:t>
                      </a:r>
                    </a:p>
                  </a:txBody>
                  <a:tcPr/>
                </a:tc>
                <a:extLst>
                  <a:ext uri="{0D108BD9-81ED-4DB2-BD59-A6C34878D82A}">
                    <a16:rowId xmlns:a16="http://schemas.microsoft.com/office/drawing/2014/main" val="1379670449"/>
                  </a:ext>
                </a:extLst>
              </a:tr>
            </a:tbl>
          </a:graphicData>
        </a:graphic>
      </p:graphicFrame>
      <p:sp>
        <p:nvSpPr>
          <p:cNvPr id="4" name="Content Placeholder 3">
            <a:extLst>
              <a:ext uri="{FF2B5EF4-FFF2-40B4-BE49-F238E27FC236}">
                <a16:creationId xmlns:a16="http://schemas.microsoft.com/office/drawing/2014/main" id="{99B0D3BE-5136-7D40-809E-5008D0B16D86}"/>
              </a:ext>
            </a:extLst>
          </p:cNvPr>
          <p:cNvSpPr>
            <a:spLocks noGrp="1"/>
          </p:cNvSpPr>
          <p:nvPr>
            <p:ph sz="quarter" idx="11"/>
          </p:nvPr>
        </p:nvSpPr>
        <p:spPr>
          <a:xfrm>
            <a:off x="8592855" y="1158412"/>
            <a:ext cx="2492680" cy="1948044"/>
          </a:xfrm>
          <a:solidFill>
            <a:schemeClr val="accent1"/>
          </a:solidFill>
          <a:ln>
            <a:solidFill>
              <a:schemeClr val="accent1">
                <a:lumMod val="75000"/>
              </a:schemeClr>
            </a:solidFill>
          </a:ln>
        </p:spPr>
        <p:txBody>
          <a:bodyPr/>
          <a:lstStyle/>
          <a:p>
            <a:pPr marL="342900" indent="-342900" algn="l">
              <a:buFont typeface="Arial" panose="020B0604020202020204" pitchFamily="34" charset="0"/>
              <a:buChar char="•"/>
            </a:pPr>
            <a:r>
              <a:rPr lang="en-IE" dirty="0">
                <a:solidFill>
                  <a:schemeClr val="bg1"/>
                </a:solidFill>
              </a:rPr>
              <a:t>Further information on modifications can be found on the EirGrid website </a:t>
            </a:r>
            <a:r>
              <a:rPr lang="en-IE" dirty="0">
                <a:solidFill>
                  <a:schemeClr val="bg1"/>
                </a:solidFill>
                <a:hlinkClick r:id="rId3">
                  <a:extLst>
                    <a:ext uri="{A12FA001-AC4F-418D-AE19-62706E023703}">
                      <ahyp:hlinkClr xmlns:ahyp="http://schemas.microsoft.com/office/drawing/2018/hyperlinkcolor" val="tx"/>
                    </a:ext>
                  </a:extLst>
                </a:hlinkClick>
              </a:rPr>
              <a:t>here</a:t>
            </a:r>
            <a:r>
              <a:rPr lang="en-IE" dirty="0">
                <a:solidFill>
                  <a:schemeClr val="bg1"/>
                </a:solidFill>
              </a:rPr>
              <a:t>.</a:t>
            </a:r>
          </a:p>
          <a:p>
            <a:pPr algn="l"/>
            <a:endParaRPr lang="en-IE" dirty="0"/>
          </a:p>
          <a:p>
            <a:pPr marL="342900" indent="-342900">
              <a:buFont typeface="Arial" panose="020B0604020202020204" pitchFamily="34" charset="0"/>
              <a:buChar char="•"/>
            </a:pPr>
            <a:endParaRPr lang="en-IE" dirty="0">
              <a:ln w="0"/>
              <a:solidFill>
                <a:schemeClr val="accent1"/>
              </a:solidFill>
              <a:effectLst>
                <a:outerShdw blurRad="38100" dist="25400" dir="5400000" algn="ctr" rotWithShape="0">
                  <a:srgbClr val="6E747A">
                    <a:alpha val="43000"/>
                  </a:srgbClr>
                </a:outerShdw>
              </a:effectLst>
            </a:endParaRPr>
          </a:p>
        </p:txBody>
      </p:sp>
      <p:sp>
        <p:nvSpPr>
          <p:cNvPr id="5" name="Slide Number Placeholder 4">
            <a:extLst>
              <a:ext uri="{FF2B5EF4-FFF2-40B4-BE49-F238E27FC236}">
                <a16:creationId xmlns:a16="http://schemas.microsoft.com/office/drawing/2014/main" id="{BA7C23EB-BEC9-5E29-A38C-08F03162BFC7}"/>
              </a:ext>
            </a:extLst>
          </p:cNvPr>
          <p:cNvSpPr>
            <a:spLocks noGrp="1"/>
          </p:cNvSpPr>
          <p:nvPr>
            <p:ph type="sldNum" sz="quarter" idx="12"/>
          </p:nvPr>
        </p:nvSpPr>
        <p:spPr>
          <a:xfrm>
            <a:off x="11180413" y="6052051"/>
            <a:ext cx="618246" cy="404603"/>
          </a:xfrm>
        </p:spPr>
        <p:txBody>
          <a:bodyPr/>
          <a:lstStyle/>
          <a:p>
            <a:endParaRPr lang="en-US"/>
          </a:p>
        </p:txBody>
      </p:sp>
      <p:sp>
        <p:nvSpPr>
          <p:cNvPr id="3" name="Text Placeholder 3">
            <a:extLst>
              <a:ext uri="{FF2B5EF4-FFF2-40B4-BE49-F238E27FC236}">
                <a16:creationId xmlns:a16="http://schemas.microsoft.com/office/drawing/2014/main" id="{7B4A5D62-9C05-D116-F12B-F5055CECC954}"/>
              </a:ext>
            </a:extLst>
          </p:cNvPr>
          <p:cNvSpPr txBox="1">
            <a:spLocks/>
          </p:cNvSpPr>
          <p:nvPr/>
        </p:nvSpPr>
        <p:spPr>
          <a:xfrm>
            <a:off x="413068" y="139066"/>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25/09/2025</a:t>
            </a:r>
          </a:p>
        </p:txBody>
      </p:sp>
      <p:sp>
        <p:nvSpPr>
          <p:cNvPr id="7" name="Slide Number Placeholder 2">
            <a:extLst>
              <a:ext uri="{FF2B5EF4-FFF2-40B4-BE49-F238E27FC236}">
                <a16:creationId xmlns:a16="http://schemas.microsoft.com/office/drawing/2014/main" id="{D08EBA03-B312-8673-F3AD-EB806D0224B9}"/>
              </a:ext>
            </a:extLst>
          </p:cNvPr>
          <p:cNvSpPr txBox="1">
            <a:spLocks/>
          </p:cNvSpPr>
          <p:nvPr/>
        </p:nvSpPr>
        <p:spPr>
          <a:xfrm>
            <a:off x="11382389" y="6315713"/>
            <a:ext cx="452993" cy="404603"/>
          </a:xfrm>
          <a:prstGeom prst="rect">
            <a:avLst/>
          </a:prstGeom>
        </p:spPr>
        <p:txBody>
          <a:bodyPr vert="horz" lIns="0" tIns="0" rIns="0" bIns="0" rtlCol="0" anchor="b"/>
          <a:lstStyle>
            <a:defPPr>
              <a:defRPr lang="en-US"/>
            </a:defPPr>
            <a:lvl1pPr marL="0" algn="r" defTabSz="914400" rtl="0" eaLnBrk="1" latinLnBrk="0" hangingPunct="1">
              <a:defRPr sz="1300" kern="1200">
                <a:solidFill>
                  <a:schemeClr val="tx2"/>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300" b="0" i="0" u="none" strike="noStrike" kern="1200" cap="none" spc="0" normalizeH="0" baseline="0" noProof="0">
              <a:ln>
                <a:noFill/>
              </a:ln>
              <a:solidFill>
                <a:srgbClr val="006768"/>
              </a:solidFill>
              <a:effectLst/>
              <a:uLnTx/>
              <a:uFillTx/>
              <a:latin typeface="Trebuchet MS" panose="020B0603020202020204"/>
              <a:ea typeface="+mn-ea"/>
              <a:cs typeface="+mn-cs"/>
            </a:endParaRPr>
          </a:p>
        </p:txBody>
      </p:sp>
      <p:sp>
        <p:nvSpPr>
          <p:cNvPr id="8" name="Slide Number Placeholder 3">
            <a:extLst>
              <a:ext uri="{FF2B5EF4-FFF2-40B4-BE49-F238E27FC236}">
                <a16:creationId xmlns:a16="http://schemas.microsoft.com/office/drawing/2014/main" id="{31E43418-BFC8-5DB7-015C-4583F04FD277}"/>
              </a:ext>
            </a:extLst>
          </p:cNvPr>
          <p:cNvSpPr txBox="1">
            <a:spLocks/>
          </p:cNvSpPr>
          <p:nvPr/>
        </p:nvSpPr>
        <p:spPr>
          <a:xfrm>
            <a:off x="11331018" y="6048585"/>
            <a:ext cx="452993" cy="404603"/>
          </a:xfrm>
          <a:prstGeom prst="rect">
            <a:avLst/>
          </a:prstGeom>
        </p:spPr>
        <p:txBody>
          <a:bodyPr vert="horz" lIns="0" tIns="251999" rIns="0" bIns="0" rtlCol="0" anchor="t" anchorCtr="0">
            <a:noAutofit/>
          </a:bodyPr>
          <a:lstStyle>
            <a:lvl1pPr marL="0" indent="0" algn="ctr"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2"/>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fld id="{B6ED98BD-9FE7-5144-8ABD-845F1AC4694B}" type="slidenum">
              <a:rPr lang="en-US" smtClean="0"/>
              <a:pPr/>
              <a:t>31</a:t>
            </a:fld>
            <a:endParaRPr lang="en-US"/>
          </a:p>
        </p:txBody>
      </p:sp>
    </p:spTree>
    <p:extLst>
      <p:ext uri="{BB962C8B-B14F-4D97-AF65-F5344CB8AC3E}">
        <p14:creationId xmlns:p14="http://schemas.microsoft.com/office/powerpoint/2010/main" val="3273539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28E3CD5-3C00-448E-D941-55C6FACAC34D}"/>
              </a:ext>
            </a:extLst>
          </p:cNvPr>
          <p:cNvSpPr>
            <a:spLocks noGrp="1"/>
          </p:cNvSpPr>
          <p:nvPr>
            <p:ph type="ctrTitle"/>
          </p:nvPr>
        </p:nvSpPr>
        <p:spPr>
          <a:xfrm>
            <a:off x="413068" y="751840"/>
            <a:ext cx="11027092" cy="1100662"/>
          </a:xfrm>
        </p:spPr>
        <p:txBody>
          <a:bodyPr/>
          <a:lstStyle/>
          <a:p>
            <a:pPr algn="ctr"/>
            <a:r>
              <a:rPr lang="en-US" sz="7200">
                <a:latin typeface="Calibri"/>
                <a:ea typeface="Calibri"/>
                <a:cs typeface="Calibri"/>
              </a:rPr>
              <a:t>AOB</a:t>
            </a:r>
          </a:p>
        </p:txBody>
      </p:sp>
      <p:sp>
        <p:nvSpPr>
          <p:cNvPr id="2" name="Text Placeholder 3">
            <a:extLst>
              <a:ext uri="{FF2B5EF4-FFF2-40B4-BE49-F238E27FC236}">
                <a16:creationId xmlns:a16="http://schemas.microsoft.com/office/drawing/2014/main" id="{3DDF2A7D-393D-6390-70DA-4307506DF14B}"/>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chemeClr val="bg1"/>
                </a:solidFill>
              </a:rPr>
              <a:t>25/09/2025</a:t>
            </a:r>
          </a:p>
        </p:txBody>
      </p:sp>
      <p:sp>
        <p:nvSpPr>
          <p:cNvPr id="5" name="Slide Number Placeholder 3">
            <a:extLst>
              <a:ext uri="{FF2B5EF4-FFF2-40B4-BE49-F238E27FC236}">
                <a16:creationId xmlns:a16="http://schemas.microsoft.com/office/drawing/2014/main" id="{3B404F7A-534E-231B-FFD2-695BDA6833B8}"/>
              </a:ext>
            </a:extLst>
          </p:cNvPr>
          <p:cNvSpPr txBox="1">
            <a:spLocks/>
          </p:cNvSpPr>
          <p:nvPr/>
        </p:nvSpPr>
        <p:spPr>
          <a:xfrm>
            <a:off x="11331018" y="6048585"/>
            <a:ext cx="452993" cy="40460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ED98BD-9FE7-5144-8ABD-845F1AC4694B}" type="slidenum">
              <a:rPr lang="en-US" smtClean="0"/>
              <a:pPr/>
              <a:t>32</a:t>
            </a:fld>
            <a:endParaRPr lang="en-US"/>
          </a:p>
        </p:txBody>
      </p:sp>
      <p:sp>
        <p:nvSpPr>
          <p:cNvPr id="7" name="Subtitle 6">
            <a:extLst>
              <a:ext uri="{FF2B5EF4-FFF2-40B4-BE49-F238E27FC236}">
                <a16:creationId xmlns:a16="http://schemas.microsoft.com/office/drawing/2014/main" id="{4A91FF46-9698-C61C-4F39-E4657866632B}"/>
              </a:ext>
            </a:extLst>
          </p:cNvPr>
          <p:cNvSpPr>
            <a:spLocks noGrp="1"/>
          </p:cNvSpPr>
          <p:nvPr>
            <p:ph type="subTitle" idx="1"/>
          </p:nvPr>
        </p:nvSpPr>
        <p:spPr/>
        <p:txBody>
          <a:bodyPr/>
          <a:lstStyle/>
          <a:p>
            <a:pPr algn="ctr"/>
            <a:endParaRPr lang="en-US">
              <a:latin typeface="Calibri"/>
              <a:ea typeface="Calibri"/>
              <a:cs typeface="Calibri"/>
            </a:endParaRPr>
          </a:p>
          <a:p>
            <a:pPr algn="ctr"/>
            <a:endParaRPr lang="en-US"/>
          </a:p>
          <a:p>
            <a:pPr algn="ctr"/>
            <a:endParaRPr lang="en-US">
              <a:solidFill>
                <a:srgbClr val="FFFFFF"/>
              </a:solidFill>
              <a:latin typeface="Calibri"/>
              <a:ea typeface="Calibri"/>
              <a:cs typeface="Calibri"/>
            </a:endParaRPr>
          </a:p>
          <a:p>
            <a:pPr algn="ctr"/>
            <a:endParaRPr lang="en-US">
              <a:solidFill>
                <a:srgbClr val="FFFFFF"/>
              </a:solidFill>
              <a:latin typeface="Calibri"/>
              <a:ea typeface="Calibri"/>
              <a:cs typeface="Calibri"/>
            </a:endParaRPr>
          </a:p>
          <a:p>
            <a:endParaRPr lang="en-IE" b="1">
              <a:solidFill>
                <a:srgbClr val="006768"/>
              </a:solidFill>
              <a:latin typeface="Trebuchet MS"/>
              <a:ea typeface="Calibri"/>
              <a:cs typeface="Calibri"/>
            </a:endParaRPr>
          </a:p>
          <a:p>
            <a:pPr algn="ctr"/>
            <a:endParaRPr lang="en-US">
              <a:latin typeface="Calibri"/>
              <a:ea typeface="Calibri"/>
              <a:cs typeface="Calibri"/>
            </a:endParaRPr>
          </a:p>
          <a:p>
            <a:endParaRPr lang="en-IE"/>
          </a:p>
        </p:txBody>
      </p:sp>
    </p:spTree>
    <p:extLst>
      <p:ext uri="{BB962C8B-B14F-4D97-AF65-F5344CB8AC3E}">
        <p14:creationId xmlns:p14="http://schemas.microsoft.com/office/powerpoint/2010/main" val="86695119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8947B3A-81DF-D55A-23DC-F6B40F4C374C}"/>
            </a:ext>
          </a:extLst>
        </p:cNvPr>
        <p:cNvGrpSpPr/>
        <p:nvPr/>
      </p:nvGrpSpPr>
      <p:grpSpPr>
        <a:xfrm>
          <a:off x="0" y="0"/>
          <a:ext cx="0" cy="0"/>
          <a:chOff x="0" y="0"/>
          <a:chExt cx="0" cy="0"/>
        </a:xfrm>
      </p:grpSpPr>
      <p:sp>
        <p:nvSpPr>
          <p:cNvPr id="3" name="Title 2">
            <a:extLst>
              <a:ext uri="{FF2B5EF4-FFF2-40B4-BE49-F238E27FC236}">
                <a16:creationId xmlns:a16="http://schemas.microsoft.com/office/drawing/2014/main" id="{5BE4BD00-F173-A233-C05D-CD06C2391719}"/>
              </a:ext>
            </a:extLst>
          </p:cNvPr>
          <p:cNvSpPr>
            <a:spLocks noGrp="1"/>
          </p:cNvSpPr>
          <p:nvPr>
            <p:ph type="ctrTitle"/>
          </p:nvPr>
        </p:nvSpPr>
        <p:spPr>
          <a:xfrm>
            <a:off x="609341" y="1975658"/>
            <a:ext cx="11027092" cy="823572"/>
          </a:xfrm>
        </p:spPr>
        <p:txBody>
          <a:bodyPr/>
          <a:lstStyle/>
          <a:p>
            <a:pPr algn="ctr"/>
            <a:r>
              <a:rPr lang="en-US" sz="6000">
                <a:latin typeface="Calibri"/>
                <a:ea typeface="Calibri"/>
                <a:cs typeface="Calibri"/>
              </a:rPr>
              <a:t>Thank you </a:t>
            </a:r>
            <a:endParaRPr lang="en-US" sz="6000">
              <a:latin typeface="Calibri" panose="020F0502020204030204" pitchFamily="34" charset="0"/>
              <a:ea typeface="Calibri"/>
              <a:cs typeface="Calibri" panose="020F0502020204030204" pitchFamily="34" charset="0"/>
            </a:endParaRPr>
          </a:p>
        </p:txBody>
      </p:sp>
      <p:sp>
        <p:nvSpPr>
          <p:cNvPr id="2" name="Text Placeholder 3">
            <a:extLst>
              <a:ext uri="{FF2B5EF4-FFF2-40B4-BE49-F238E27FC236}">
                <a16:creationId xmlns:a16="http://schemas.microsoft.com/office/drawing/2014/main" id="{1E911C35-E067-B42D-6DC7-0E62F5936AA4}"/>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chemeClr val="bg1"/>
                </a:solidFill>
              </a:rPr>
              <a:t>25/09/2025</a:t>
            </a:r>
          </a:p>
        </p:txBody>
      </p:sp>
      <p:sp>
        <p:nvSpPr>
          <p:cNvPr id="5" name="Slide Number Placeholder 3">
            <a:extLst>
              <a:ext uri="{FF2B5EF4-FFF2-40B4-BE49-F238E27FC236}">
                <a16:creationId xmlns:a16="http://schemas.microsoft.com/office/drawing/2014/main" id="{685AF044-53BA-DF61-798B-004B1096F21C}"/>
              </a:ext>
            </a:extLst>
          </p:cNvPr>
          <p:cNvSpPr txBox="1">
            <a:spLocks/>
          </p:cNvSpPr>
          <p:nvPr/>
        </p:nvSpPr>
        <p:spPr>
          <a:xfrm>
            <a:off x="11331018" y="6048585"/>
            <a:ext cx="452993" cy="404603"/>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6ED98BD-9FE7-5144-8ABD-845F1AC4694B}" type="slidenum">
              <a:rPr lang="en-US" smtClean="0"/>
              <a:pPr/>
              <a:t>33</a:t>
            </a:fld>
            <a:endParaRPr lang="en-US"/>
          </a:p>
        </p:txBody>
      </p:sp>
      <p:sp>
        <p:nvSpPr>
          <p:cNvPr id="7" name="Subtitle 6">
            <a:extLst>
              <a:ext uri="{FF2B5EF4-FFF2-40B4-BE49-F238E27FC236}">
                <a16:creationId xmlns:a16="http://schemas.microsoft.com/office/drawing/2014/main" id="{DA8928D9-C7B5-B03C-2868-501A32562DF1}"/>
              </a:ext>
            </a:extLst>
          </p:cNvPr>
          <p:cNvSpPr>
            <a:spLocks noGrp="1"/>
          </p:cNvSpPr>
          <p:nvPr>
            <p:ph type="subTitle" idx="1"/>
          </p:nvPr>
        </p:nvSpPr>
        <p:spPr>
          <a:xfrm>
            <a:off x="604260" y="3467432"/>
            <a:ext cx="11027092" cy="1505426"/>
          </a:xfrm>
        </p:spPr>
        <p:txBody>
          <a:bodyPr/>
          <a:lstStyle/>
          <a:p>
            <a:pPr algn="ctr"/>
            <a:r>
              <a:rPr lang="en-US">
                <a:latin typeface="Calibri"/>
                <a:ea typeface="Calibri"/>
                <a:cs typeface="Calibri"/>
              </a:rPr>
              <a:t>Meeting Minutes will be issued by COB 09 October 2025</a:t>
            </a:r>
          </a:p>
          <a:p>
            <a:endParaRPr lang="en-IE"/>
          </a:p>
        </p:txBody>
      </p:sp>
    </p:spTree>
    <p:extLst>
      <p:ext uri="{BB962C8B-B14F-4D97-AF65-F5344CB8AC3E}">
        <p14:creationId xmlns:p14="http://schemas.microsoft.com/office/powerpoint/2010/main" val="4092729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C853C2-E8C7-BB3F-1A40-53361E349C9C}"/>
              </a:ext>
            </a:extLst>
          </p:cNvPr>
          <p:cNvSpPr>
            <a:spLocks noGrp="1"/>
          </p:cNvSpPr>
          <p:nvPr>
            <p:ph type="ctrTitle"/>
          </p:nvPr>
        </p:nvSpPr>
        <p:spPr>
          <a:xfrm>
            <a:off x="324563" y="299605"/>
            <a:ext cx="11591669" cy="905827"/>
          </a:xfrm>
        </p:spPr>
        <p:txBody>
          <a:bodyPr/>
          <a:lstStyle/>
          <a:p>
            <a:r>
              <a:rPr lang="en-US">
                <a:effectLst/>
              </a:rPr>
              <a:t>MPID339 </a:t>
            </a:r>
            <a:endParaRPr lang="en-IE"/>
          </a:p>
        </p:txBody>
      </p:sp>
      <p:sp>
        <p:nvSpPr>
          <p:cNvPr id="3" name="Content Placeholder 2">
            <a:extLst>
              <a:ext uri="{FF2B5EF4-FFF2-40B4-BE49-F238E27FC236}">
                <a16:creationId xmlns:a16="http://schemas.microsoft.com/office/drawing/2014/main" id="{B257133C-6548-2F01-4516-0645D22CC5BC}"/>
              </a:ext>
            </a:extLst>
          </p:cNvPr>
          <p:cNvSpPr>
            <a:spLocks noGrp="1"/>
          </p:cNvSpPr>
          <p:nvPr>
            <p:ph sz="quarter" idx="10"/>
          </p:nvPr>
        </p:nvSpPr>
        <p:spPr>
          <a:xfrm>
            <a:off x="324564" y="950193"/>
            <a:ext cx="9362362" cy="4192854"/>
          </a:xfrm>
        </p:spPr>
        <p:txBody>
          <a:bodyPr/>
          <a:lstStyle/>
          <a:p>
            <a:pPr marL="342900" indent="-342900">
              <a:spcBef>
                <a:spcPts val="0"/>
              </a:spcBef>
              <a:buFont typeface="Wingdings" panose="05000000000000000000" pitchFamily="2" charset="2"/>
              <a:buChar char="Ø"/>
            </a:pPr>
            <a:r>
              <a:rPr lang="en-US" sz="2200"/>
              <a:t>This mod proposal was presented and discussed at the JGCRP.</a:t>
            </a:r>
          </a:p>
          <a:p>
            <a:pPr marL="342900" indent="-342900">
              <a:spcBef>
                <a:spcPts val="0"/>
              </a:spcBef>
              <a:buFont typeface="Wingdings" panose="05000000000000000000" pitchFamily="2" charset="2"/>
              <a:buChar char="Ø"/>
            </a:pPr>
            <a:endParaRPr lang="en-US" sz="2200"/>
          </a:p>
          <a:p>
            <a:pPr marL="342900" indent="-342900">
              <a:spcBef>
                <a:spcPts val="0"/>
              </a:spcBef>
              <a:buFont typeface="Wingdings" panose="05000000000000000000" pitchFamily="2" charset="2"/>
              <a:buChar char="Ø"/>
            </a:pPr>
            <a:r>
              <a:rPr lang="en-US" sz="2200"/>
              <a:t>Do members support the submission of MPID339 to the CRU for review and decision?</a:t>
            </a:r>
          </a:p>
          <a:p>
            <a:pPr>
              <a:spcBef>
                <a:spcPts val="0"/>
              </a:spcBef>
            </a:pPr>
            <a:endParaRPr lang="en-US" sz="2200"/>
          </a:p>
        </p:txBody>
      </p:sp>
      <p:sp>
        <p:nvSpPr>
          <p:cNvPr id="4" name="Slide Number Placeholder 3">
            <a:extLst>
              <a:ext uri="{FF2B5EF4-FFF2-40B4-BE49-F238E27FC236}">
                <a16:creationId xmlns:a16="http://schemas.microsoft.com/office/drawing/2014/main" id="{151507AD-62C0-CFBD-8AC9-D6768762B4C0}"/>
              </a:ext>
            </a:extLst>
          </p:cNvPr>
          <p:cNvSpPr>
            <a:spLocks noGrp="1"/>
          </p:cNvSpPr>
          <p:nvPr>
            <p:ph type="sldNum" sz="quarter" idx="11"/>
          </p:nvPr>
        </p:nvSpPr>
        <p:spPr/>
        <p:txBody>
          <a:bodyPr/>
          <a:lstStyle/>
          <a:p>
            <a:fld id="{B6ED98BD-9FE7-5144-8ABD-845F1AC4694B}" type="slidenum">
              <a:rPr lang="en-US" smtClean="0"/>
              <a:pPr/>
              <a:t>4</a:t>
            </a:fld>
            <a:endParaRPr lang="en-US"/>
          </a:p>
        </p:txBody>
      </p:sp>
      <p:sp>
        <p:nvSpPr>
          <p:cNvPr id="5" name="Text Placeholder 3">
            <a:extLst>
              <a:ext uri="{FF2B5EF4-FFF2-40B4-BE49-F238E27FC236}">
                <a16:creationId xmlns:a16="http://schemas.microsoft.com/office/drawing/2014/main" id="{0DDE6DDD-DE02-520B-9318-F45850BEB9BE}"/>
              </a:ext>
            </a:extLst>
          </p:cNvPr>
          <p:cNvSpPr txBox="1">
            <a:spLocks/>
          </p:cNvSpPr>
          <p:nvPr/>
        </p:nvSpPr>
        <p:spPr>
          <a:xfrm>
            <a:off x="1990208" y="6279674"/>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25/09/2025</a:t>
            </a:r>
          </a:p>
        </p:txBody>
      </p:sp>
    </p:spTree>
    <p:extLst>
      <p:ext uri="{BB962C8B-B14F-4D97-AF65-F5344CB8AC3E}">
        <p14:creationId xmlns:p14="http://schemas.microsoft.com/office/powerpoint/2010/main" val="12475460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4AA88BD-EC6D-BFF3-0A1D-1C9F007EE8E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223D901-35FD-6646-EE2A-146D6F4367C2}"/>
              </a:ext>
            </a:extLst>
          </p:cNvPr>
          <p:cNvSpPr>
            <a:spLocks noGrp="1"/>
          </p:cNvSpPr>
          <p:nvPr>
            <p:ph type="ctrTitle"/>
          </p:nvPr>
        </p:nvSpPr>
        <p:spPr>
          <a:xfrm>
            <a:off x="407988" y="2952736"/>
            <a:ext cx="7831191" cy="2415573"/>
          </a:xfrm>
        </p:spPr>
        <p:txBody>
          <a:bodyPr/>
          <a:lstStyle/>
          <a:p>
            <a:r>
              <a:rPr lang="en-US">
                <a:solidFill>
                  <a:srgbClr val="A99968"/>
                </a:solidFill>
                <a:latin typeface="+mn-lt"/>
                <a:ea typeface="+mn-ea"/>
                <a:cs typeface="+mn-cs"/>
              </a:rPr>
              <a:t>MPID 343</a:t>
            </a:r>
            <a:br>
              <a:rPr lang="en-US">
                <a:solidFill>
                  <a:srgbClr val="A99968"/>
                </a:solidFill>
                <a:latin typeface="+mn-lt"/>
                <a:ea typeface="+mn-ea"/>
                <a:cs typeface="+mn-cs"/>
              </a:rPr>
            </a:br>
            <a:br>
              <a:rPr lang="en-US">
                <a:solidFill>
                  <a:srgbClr val="A99968"/>
                </a:solidFill>
                <a:latin typeface="+mn-lt"/>
                <a:ea typeface="+mn-ea"/>
                <a:cs typeface="+mn-cs"/>
              </a:rPr>
            </a:br>
            <a:r>
              <a:rPr lang="en-US">
                <a:solidFill>
                  <a:srgbClr val="A99968"/>
                </a:solidFill>
                <a:latin typeface="+mn-lt"/>
                <a:ea typeface="+mn-ea"/>
                <a:cs typeface="+mn-cs"/>
              </a:rPr>
              <a:t>Clarification of Curve 1 and Curve 2 for PPMs</a:t>
            </a:r>
            <a:br>
              <a:rPr lang="en-US">
                <a:solidFill>
                  <a:srgbClr val="A99968"/>
                </a:solidFill>
                <a:latin typeface="+mn-lt"/>
                <a:ea typeface="+mn-ea"/>
                <a:cs typeface="+mn-cs"/>
              </a:rPr>
            </a:br>
            <a:br>
              <a:rPr lang="en-US" sz="3200">
                <a:effectLst/>
              </a:rPr>
            </a:br>
            <a:endParaRPr lang="en-US">
              <a:solidFill>
                <a:srgbClr val="A99968"/>
              </a:solidFill>
              <a:latin typeface="+mn-lt"/>
              <a:ea typeface="+mn-ea"/>
              <a:cs typeface="+mn-cs"/>
            </a:endParaRPr>
          </a:p>
        </p:txBody>
      </p:sp>
      <p:sp>
        <p:nvSpPr>
          <p:cNvPr id="4" name="Slide Number Placeholder 3">
            <a:extLst>
              <a:ext uri="{FF2B5EF4-FFF2-40B4-BE49-F238E27FC236}">
                <a16:creationId xmlns:a16="http://schemas.microsoft.com/office/drawing/2014/main" id="{8251D35F-CE4F-6F05-14DC-4A3DA93674D8}"/>
              </a:ext>
            </a:extLst>
          </p:cNvPr>
          <p:cNvSpPr>
            <a:spLocks noGrp="1"/>
          </p:cNvSpPr>
          <p:nvPr>
            <p:ph type="sldNum" sz="quarter" idx="11"/>
          </p:nvPr>
        </p:nvSpPr>
        <p:spPr/>
        <p:txBody>
          <a:bodyPr/>
          <a:lstStyle/>
          <a:p>
            <a:fld id="{B6ED98BD-9FE7-5144-8ABD-845F1AC4694B}" type="slidenum">
              <a:rPr lang="en-US" smtClean="0"/>
              <a:pPr/>
              <a:t>5</a:t>
            </a:fld>
            <a:endParaRPr lang="en-US"/>
          </a:p>
        </p:txBody>
      </p:sp>
      <p:sp>
        <p:nvSpPr>
          <p:cNvPr id="13" name="Text Placeholder 3">
            <a:extLst>
              <a:ext uri="{FF2B5EF4-FFF2-40B4-BE49-F238E27FC236}">
                <a16:creationId xmlns:a16="http://schemas.microsoft.com/office/drawing/2014/main" id="{99F8D72D-A0C6-4A49-466E-EDBDBF5D5781}"/>
              </a:ext>
            </a:extLst>
          </p:cNvPr>
          <p:cNvSpPr txBox="1">
            <a:spLocks/>
          </p:cNvSpPr>
          <p:nvPr/>
        </p:nvSpPr>
        <p:spPr>
          <a:xfrm>
            <a:off x="407988" y="404813"/>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25/09/2025</a:t>
            </a:r>
          </a:p>
        </p:txBody>
      </p:sp>
      <p:sp>
        <p:nvSpPr>
          <p:cNvPr id="5" name="TextBox 4">
            <a:extLst>
              <a:ext uri="{FF2B5EF4-FFF2-40B4-BE49-F238E27FC236}">
                <a16:creationId xmlns:a16="http://schemas.microsoft.com/office/drawing/2014/main" id="{0D302716-A447-6D52-9D6F-33F3AB0B5CF9}"/>
              </a:ext>
            </a:extLst>
          </p:cNvPr>
          <p:cNvSpPr txBox="1"/>
          <p:nvPr/>
        </p:nvSpPr>
        <p:spPr>
          <a:xfrm>
            <a:off x="407988" y="1583541"/>
            <a:ext cx="7689410" cy="584775"/>
          </a:xfrm>
          <a:prstGeom prst="rect">
            <a:avLst/>
          </a:prstGeom>
          <a:noFill/>
        </p:spPr>
        <p:txBody>
          <a:bodyPr wrap="square">
            <a:spAutoFit/>
          </a:bodyPr>
          <a:lstStyle/>
          <a:p>
            <a:r>
              <a:rPr lang="en-IE" sz="3200" b="1">
                <a:solidFill>
                  <a:srgbClr val="A99968"/>
                </a:solidFill>
              </a:rPr>
              <a:t>2</a:t>
            </a:r>
            <a:r>
              <a:rPr lang="en-IE" sz="3200" b="1">
                <a:solidFill>
                  <a:srgbClr val="A99968"/>
                </a:solidFill>
                <a:latin typeface="+mn-lt"/>
                <a:ea typeface="+mn-ea"/>
                <a:cs typeface="+mn-cs"/>
              </a:rPr>
              <a:t>. Proposed Modification: 10 minutes</a:t>
            </a:r>
            <a:endParaRPr lang="en-IE" sz="3200" b="1"/>
          </a:p>
        </p:txBody>
      </p:sp>
    </p:spTree>
    <p:extLst>
      <p:ext uri="{BB962C8B-B14F-4D97-AF65-F5344CB8AC3E}">
        <p14:creationId xmlns:p14="http://schemas.microsoft.com/office/powerpoint/2010/main" val="15167786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36BC2C-F7AA-6F98-E9C3-382E98ADE5B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62CEE5-458E-B83E-A260-8BDD9AE9F396}"/>
              </a:ext>
            </a:extLst>
          </p:cNvPr>
          <p:cNvSpPr>
            <a:spLocks noGrp="1"/>
          </p:cNvSpPr>
          <p:nvPr>
            <p:ph type="ctrTitle"/>
          </p:nvPr>
        </p:nvSpPr>
        <p:spPr>
          <a:xfrm>
            <a:off x="324563" y="299605"/>
            <a:ext cx="11591669" cy="905827"/>
          </a:xfrm>
        </p:spPr>
        <p:txBody>
          <a:bodyPr/>
          <a:lstStyle/>
          <a:p>
            <a:r>
              <a:rPr lang="en-US">
                <a:effectLst/>
              </a:rPr>
              <a:t>MPID343</a:t>
            </a:r>
            <a:br>
              <a:rPr lang="en-US"/>
            </a:br>
            <a:endParaRPr lang="en-US" sz="4000" b="0">
              <a:latin typeface="Calibri"/>
              <a:ea typeface="Calibri"/>
              <a:cs typeface="Calibri"/>
            </a:endParaRPr>
          </a:p>
        </p:txBody>
      </p:sp>
      <p:sp>
        <p:nvSpPr>
          <p:cNvPr id="3" name="Content Placeholder 2">
            <a:extLst>
              <a:ext uri="{FF2B5EF4-FFF2-40B4-BE49-F238E27FC236}">
                <a16:creationId xmlns:a16="http://schemas.microsoft.com/office/drawing/2014/main" id="{BC24B5DD-AF0D-B7A2-1E9C-7EFBE4F2561A}"/>
              </a:ext>
            </a:extLst>
          </p:cNvPr>
          <p:cNvSpPr>
            <a:spLocks noGrp="1"/>
          </p:cNvSpPr>
          <p:nvPr>
            <p:ph sz="quarter" idx="10"/>
          </p:nvPr>
        </p:nvSpPr>
        <p:spPr>
          <a:xfrm>
            <a:off x="324563" y="950193"/>
            <a:ext cx="9650411" cy="4192854"/>
          </a:xfrm>
        </p:spPr>
        <p:txBody>
          <a:bodyPr/>
          <a:lstStyle/>
          <a:p>
            <a:endParaRPr lang="en-IE" sz="2400"/>
          </a:p>
          <a:p>
            <a:endParaRPr lang="en-IE" sz="2400"/>
          </a:p>
        </p:txBody>
      </p:sp>
      <p:sp>
        <p:nvSpPr>
          <p:cNvPr id="4" name="Slide Number Placeholder 3">
            <a:extLst>
              <a:ext uri="{FF2B5EF4-FFF2-40B4-BE49-F238E27FC236}">
                <a16:creationId xmlns:a16="http://schemas.microsoft.com/office/drawing/2014/main" id="{93D244A7-7809-B14C-D0F0-89B68C69641F}"/>
              </a:ext>
            </a:extLst>
          </p:cNvPr>
          <p:cNvSpPr>
            <a:spLocks noGrp="1"/>
          </p:cNvSpPr>
          <p:nvPr>
            <p:ph type="sldNum" sz="quarter" idx="11"/>
          </p:nvPr>
        </p:nvSpPr>
        <p:spPr/>
        <p:txBody>
          <a:bodyPr/>
          <a:lstStyle/>
          <a:p>
            <a:fld id="{B6ED98BD-9FE7-5144-8ABD-845F1AC4694B}" type="slidenum">
              <a:rPr lang="en-US" smtClean="0"/>
              <a:pPr/>
              <a:t>6</a:t>
            </a:fld>
            <a:endParaRPr lang="en-US"/>
          </a:p>
        </p:txBody>
      </p:sp>
      <p:sp>
        <p:nvSpPr>
          <p:cNvPr id="5" name="Text Placeholder 3">
            <a:extLst>
              <a:ext uri="{FF2B5EF4-FFF2-40B4-BE49-F238E27FC236}">
                <a16:creationId xmlns:a16="http://schemas.microsoft.com/office/drawing/2014/main" id="{845EA999-E2BF-91B0-8ABB-D8DC80B8D7A1}"/>
              </a:ext>
            </a:extLst>
          </p:cNvPr>
          <p:cNvSpPr txBox="1">
            <a:spLocks/>
          </p:cNvSpPr>
          <p:nvPr/>
        </p:nvSpPr>
        <p:spPr>
          <a:xfrm>
            <a:off x="1990208" y="6279674"/>
            <a:ext cx="2203450" cy="347027"/>
          </a:xfrm>
          <a:prstGeom prst="rect">
            <a:avLst/>
          </a:prstGeom>
        </p:spPr>
        <p:txBody>
          <a:bodyPr vert="horz" lIns="0" tIns="0" rIns="0" bIns="0" rtlCol="0" anchor="t" anchorCtr="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2"/>
                </a:solidFill>
                <a:latin typeface="+mn-lt"/>
                <a:ea typeface="+mn-ea"/>
                <a:cs typeface="+mn-cs"/>
              </a:defRPr>
            </a:lvl1pPr>
            <a:lvl2pPr marL="800100" indent="-342900" algn="l" defTabSz="914400" rtl="0" eaLnBrk="1" latinLnBrk="0" hangingPunct="1">
              <a:lnSpc>
                <a:spcPct val="90000"/>
              </a:lnSpc>
              <a:spcBef>
                <a:spcPts val="500"/>
              </a:spcBef>
              <a:buFont typeface="Arial" panose="020B0604020202020204" pitchFamily="34" charset="0"/>
              <a:buChar char="•"/>
              <a:defRPr sz="2400" kern="1200">
                <a:solidFill>
                  <a:schemeClr val="tx2"/>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2"/>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800" kern="1200">
                <a:solidFill>
                  <a:schemeClr val="tx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500">
                <a:solidFill>
                  <a:srgbClr val="A99968"/>
                </a:solidFill>
              </a:rPr>
              <a:t>25/09/2025</a:t>
            </a:r>
          </a:p>
        </p:txBody>
      </p:sp>
      <p:sp>
        <p:nvSpPr>
          <p:cNvPr id="9" name="TextBox 8">
            <a:extLst>
              <a:ext uri="{FF2B5EF4-FFF2-40B4-BE49-F238E27FC236}">
                <a16:creationId xmlns:a16="http://schemas.microsoft.com/office/drawing/2014/main" id="{6B2A1BF5-DDB3-6063-B4DD-000E2FAF16D0}"/>
              </a:ext>
            </a:extLst>
          </p:cNvPr>
          <p:cNvSpPr txBox="1"/>
          <p:nvPr/>
        </p:nvSpPr>
        <p:spPr>
          <a:xfrm>
            <a:off x="407989" y="832029"/>
            <a:ext cx="9650412" cy="5416868"/>
          </a:xfrm>
          <a:prstGeom prst="rect">
            <a:avLst/>
          </a:prstGeom>
          <a:solidFill>
            <a:schemeClr val="bg1"/>
          </a:solid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sz="2000">
                <a:solidFill>
                  <a:schemeClr val="tx2"/>
                </a:solidFill>
                <a:latin typeface="Calibri"/>
                <a:ea typeface="Calibri"/>
                <a:cs typeface="Calibri"/>
              </a:rPr>
              <a:t>The Grid Code is constantly evolving to adapt to operational needs and industry best practices. This proposal introduces focused updates to improve clarity and consistency in the application of Power-Frequency Curves.</a:t>
            </a:r>
          </a:p>
          <a:p>
            <a:endParaRPr lang="en-GB" sz="2000">
              <a:solidFill>
                <a:schemeClr val="tx2"/>
              </a:solidFill>
              <a:latin typeface="Calibri"/>
              <a:ea typeface="Calibri"/>
              <a:cs typeface="Calibri"/>
            </a:endParaRPr>
          </a:p>
          <a:p>
            <a:r>
              <a:rPr lang="en-GB" sz="2000" b="1">
                <a:solidFill>
                  <a:schemeClr val="tx2"/>
                </a:solidFill>
                <a:latin typeface="Calibri"/>
                <a:ea typeface="Calibri"/>
                <a:cs typeface="Calibri"/>
              </a:rPr>
              <a:t>Sections Impacted:</a:t>
            </a:r>
          </a:p>
          <a:p>
            <a:r>
              <a:rPr lang="en-GB" sz="2000">
                <a:solidFill>
                  <a:schemeClr val="tx2"/>
                </a:solidFill>
                <a:latin typeface="Calibri"/>
                <a:ea typeface="Calibri"/>
                <a:cs typeface="Calibri"/>
              </a:rPr>
              <a:t>Definitions</a:t>
            </a:r>
          </a:p>
          <a:p>
            <a:r>
              <a:rPr lang="en-GB" sz="2000">
                <a:solidFill>
                  <a:schemeClr val="tx2"/>
                </a:solidFill>
                <a:latin typeface="Calibri"/>
                <a:ea typeface="Calibri"/>
                <a:cs typeface="Calibri"/>
              </a:rPr>
              <a:t>PPM1.5.3.6</a:t>
            </a:r>
          </a:p>
          <a:p>
            <a:r>
              <a:rPr lang="en-GB" sz="2000">
                <a:solidFill>
                  <a:schemeClr val="tx2"/>
                </a:solidFill>
                <a:latin typeface="Calibri"/>
                <a:ea typeface="Calibri"/>
                <a:cs typeface="Calibri"/>
              </a:rPr>
              <a:t>PPM1.5.3.7</a:t>
            </a:r>
          </a:p>
          <a:p>
            <a:r>
              <a:rPr lang="en-GB" sz="2000">
                <a:solidFill>
                  <a:schemeClr val="tx2"/>
                </a:solidFill>
                <a:latin typeface="Calibri"/>
                <a:ea typeface="Calibri"/>
                <a:cs typeface="Calibri"/>
              </a:rPr>
              <a:t>PPM1.7.1.5</a:t>
            </a:r>
          </a:p>
          <a:p>
            <a:endParaRPr lang="en-GB" sz="2000" b="1">
              <a:solidFill>
                <a:schemeClr val="tx2"/>
              </a:solidFill>
              <a:latin typeface="Calibri"/>
              <a:ea typeface="Calibri"/>
              <a:cs typeface="Calibri"/>
            </a:endParaRPr>
          </a:p>
          <a:p>
            <a:r>
              <a:rPr lang="en-GB" sz="2000" b="1">
                <a:solidFill>
                  <a:schemeClr val="tx2"/>
                </a:solidFill>
                <a:latin typeface="Calibri"/>
                <a:ea typeface="Calibri"/>
                <a:cs typeface="Calibri"/>
              </a:rPr>
              <a:t>Justification for Modification:</a:t>
            </a:r>
          </a:p>
          <a:p>
            <a:r>
              <a:rPr lang="en-GB" b="1">
                <a:solidFill>
                  <a:schemeClr val="tx2"/>
                </a:solidFill>
                <a:latin typeface="Calibri"/>
                <a:ea typeface="Calibri"/>
                <a:cs typeface="Calibri"/>
              </a:rPr>
              <a:t>Improved Clarity: </a:t>
            </a:r>
            <a:r>
              <a:rPr lang="en-GB">
                <a:solidFill>
                  <a:schemeClr val="tx2"/>
                </a:solidFill>
                <a:latin typeface="Calibri"/>
                <a:ea typeface="Calibri"/>
                <a:cs typeface="Calibri"/>
              </a:rPr>
              <a:t>Updates aim to clarify the operational differences between Power-Frequency Curve 1 and Curve 2.</a:t>
            </a:r>
          </a:p>
          <a:p>
            <a:r>
              <a:rPr lang="en-GB" b="1">
                <a:solidFill>
                  <a:schemeClr val="tx2"/>
                </a:solidFill>
                <a:latin typeface="Calibri"/>
                <a:ea typeface="Calibri"/>
                <a:cs typeface="Calibri"/>
              </a:rPr>
              <a:t>Enhanced Definitions: </a:t>
            </a:r>
            <a:r>
              <a:rPr lang="en-GB">
                <a:solidFill>
                  <a:schemeClr val="tx2"/>
                </a:solidFill>
                <a:latin typeface="Calibri"/>
                <a:ea typeface="Calibri"/>
                <a:cs typeface="Calibri"/>
              </a:rPr>
              <a:t>The term Resource Following Mode is being revised to better distinguish the behaviour of Controllable PPMs under each curve.</a:t>
            </a:r>
          </a:p>
          <a:p>
            <a:r>
              <a:rPr lang="en-GB" b="1">
                <a:solidFill>
                  <a:schemeClr val="tx2"/>
                </a:solidFill>
                <a:latin typeface="Calibri"/>
                <a:ea typeface="Calibri"/>
                <a:cs typeface="Calibri"/>
              </a:rPr>
              <a:t>Reduced Ambiguity: </a:t>
            </a:r>
            <a:r>
              <a:rPr lang="en-GB">
                <a:solidFill>
                  <a:schemeClr val="tx2"/>
                </a:solidFill>
                <a:latin typeface="Calibri"/>
                <a:ea typeface="Calibri"/>
                <a:cs typeface="Calibri"/>
              </a:rPr>
              <a:t>Current wording could lead to misinterpretation of Curve 1 characteristics.</a:t>
            </a:r>
          </a:p>
          <a:p>
            <a:r>
              <a:rPr lang="en-GB" b="1">
                <a:solidFill>
                  <a:schemeClr val="tx2"/>
                </a:solidFill>
                <a:latin typeface="Calibri"/>
                <a:ea typeface="Calibri"/>
                <a:cs typeface="Calibri"/>
              </a:rPr>
              <a:t>Operational Consistency: </a:t>
            </a:r>
            <a:r>
              <a:rPr lang="en-GB">
                <a:solidFill>
                  <a:schemeClr val="tx2"/>
                </a:solidFill>
                <a:latin typeface="Calibri"/>
                <a:ea typeface="Calibri"/>
                <a:cs typeface="Calibri"/>
              </a:rPr>
              <a:t>Reference tables are being updated to align Grid Code documentation with established operational practices.</a:t>
            </a:r>
          </a:p>
        </p:txBody>
      </p:sp>
    </p:spTree>
    <p:extLst>
      <p:ext uri="{BB962C8B-B14F-4D97-AF65-F5344CB8AC3E}">
        <p14:creationId xmlns:p14="http://schemas.microsoft.com/office/powerpoint/2010/main" val="26288546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2E7BE3-5558-9D05-8C5C-C9C346A37355}"/>
              </a:ext>
            </a:extLst>
          </p:cNvPr>
          <p:cNvSpPr>
            <a:spLocks noGrp="1"/>
          </p:cNvSpPr>
          <p:nvPr>
            <p:ph type="ctrTitle"/>
          </p:nvPr>
        </p:nvSpPr>
        <p:spPr/>
        <p:txBody>
          <a:bodyPr/>
          <a:lstStyle/>
          <a:p>
            <a:r>
              <a:rPr lang="en-IE"/>
              <a:t>Resource Following Mode definition</a:t>
            </a:r>
          </a:p>
        </p:txBody>
      </p:sp>
      <p:sp>
        <p:nvSpPr>
          <p:cNvPr id="4" name="Slide Number Placeholder 3">
            <a:extLst>
              <a:ext uri="{FF2B5EF4-FFF2-40B4-BE49-F238E27FC236}">
                <a16:creationId xmlns:a16="http://schemas.microsoft.com/office/drawing/2014/main" id="{EED6369C-9BF4-4E93-8D2D-4B9BE50DFBDE}"/>
              </a:ext>
            </a:extLst>
          </p:cNvPr>
          <p:cNvSpPr>
            <a:spLocks noGrp="1"/>
          </p:cNvSpPr>
          <p:nvPr>
            <p:ph type="sldNum" sz="quarter" idx="11"/>
          </p:nvPr>
        </p:nvSpPr>
        <p:spPr/>
        <p:txBody>
          <a:bodyPr/>
          <a:lstStyle/>
          <a:p>
            <a:fld id="{B6ED98BD-9FE7-5144-8ABD-845F1AC4694B}" type="slidenum">
              <a:rPr lang="en-US" smtClean="0"/>
              <a:pPr/>
              <a:t>7</a:t>
            </a:fld>
            <a:endParaRPr lang="en-US"/>
          </a:p>
        </p:txBody>
      </p:sp>
      <p:graphicFrame>
        <p:nvGraphicFramePr>
          <p:cNvPr id="12" name="Table 11">
            <a:extLst>
              <a:ext uri="{FF2B5EF4-FFF2-40B4-BE49-F238E27FC236}">
                <a16:creationId xmlns:a16="http://schemas.microsoft.com/office/drawing/2014/main" id="{1C7F619C-B591-22FD-8448-1AD571049805}"/>
              </a:ext>
            </a:extLst>
          </p:cNvPr>
          <p:cNvGraphicFramePr>
            <a:graphicFrameLocks noGrp="1"/>
          </p:cNvGraphicFramePr>
          <p:nvPr>
            <p:extLst>
              <p:ext uri="{D42A27DB-BD31-4B8C-83A1-F6EECF244321}">
                <p14:modId xmlns:p14="http://schemas.microsoft.com/office/powerpoint/2010/main" val="1968112357"/>
              </p:ext>
            </p:extLst>
          </p:nvPr>
        </p:nvGraphicFramePr>
        <p:xfrm>
          <a:off x="230695" y="1054591"/>
          <a:ext cx="11446320" cy="4869959"/>
        </p:xfrm>
        <a:graphic>
          <a:graphicData uri="http://schemas.openxmlformats.org/drawingml/2006/table">
            <a:tbl>
              <a:tblPr firstRow="1" bandRow="1">
                <a:tableStyleId>{5C22544A-7EE6-4342-B048-85BDC9FD1C3A}</a:tableStyleId>
              </a:tblPr>
              <a:tblGrid>
                <a:gridCol w="5723160">
                  <a:extLst>
                    <a:ext uri="{9D8B030D-6E8A-4147-A177-3AD203B41FA5}">
                      <a16:colId xmlns:a16="http://schemas.microsoft.com/office/drawing/2014/main" val="3590879590"/>
                    </a:ext>
                  </a:extLst>
                </a:gridCol>
                <a:gridCol w="5723160">
                  <a:extLst>
                    <a:ext uri="{9D8B030D-6E8A-4147-A177-3AD203B41FA5}">
                      <a16:colId xmlns:a16="http://schemas.microsoft.com/office/drawing/2014/main" val="246728115"/>
                    </a:ext>
                  </a:extLst>
                </a:gridCol>
              </a:tblGrid>
              <a:tr h="4869959">
                <a:tc>
                  <a:txBody>
                    <a:bodyPr/>
                    <a:lstStyle/>
                    <a:p>
                      <a:r>
                        <a:rPr lang="en-IE"/>
                        <a:t>x</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I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91820352"/>
                  </a:ext>
                </a:extLst>
              </a:tr>
            </a:tbl>
          </a:graphicData>
        </a:graphic>
      </p:graphicFrame>
      <p:graphicFrame>
        <p:nvGraphicFramePr>
          <p:cNvPr id="10" name="Content Placeholder 9">
            <a:extLst>
              <a:ext uri="{FF2B5EF4-FFF2-40B4-BE49-F238E27FC236}">
                <a16:creationId xmlns:a16="http://schemas.microsoft.com/office/drawing/2014/main" id="{125DAD60-0397-4092-A845-DE3FFCE3439E}"/>
              </a:ext>
            </a:extLst>
          </p:cNvPr>
          <p:cNvGraphicFramePr>
            <a:graphicFrameLocks noGrp="1"/>
          </p:cNvGraphicFramePr>
          <p:nvPr>
            <p:ph sz="quarter" idx="10"/>
            <p:extLst>
              <p:ext uri="{D42A27DB-BD31-4B8C-83A1-F6EECF244321}">
                <p14:modId xmlns:p14="http://schemas.microsoft.com/office/powerpoint/2010/main" val="2578862545"/>
              </p:ext>
            </p:extLst>
          </p:nvPr>
        </p:nvGraphicFramePr>
        <p:xfrm>
          <a:off x="514985" y="1399788"/>
          <a:ext cx="4434840" cy="3802202"/>
        </p:xfrm>
        <a:graphic>
          <a:graphicData uri="http://schemas.openxmlformats.org/drawingml/2006/table">
            <a:tbl>
              <a:tblPr/>
              <a:tblGrid>
                <a:gridCol w="1412501">
                  <a:extLst>
                    <a:ext uri="{9D8B030D-6E8A-4147-A177-3AD203B41FA5}">
                      <a16:colId xmlns:a16="http://schemas.microsoft.com/office/drawing/2014/main" val="20396996"/>
                    </a:ext>
                  </a:extLst>
                </a:gridCol>
                <a:gridCol w="3022339">
                  <a:extLst>
                    <a:ext uri="{9D8B030D-6E8A-4147-A177-3AD203B41FA5}">
                      <a16:colId xmlns:a16="http://schemas.microsoft.com/office/drawing/2014/main" val="2881314816"/>
                    </a:ext>
                  </a:extLst>
                </a:gridCol>
              </a:tblGrid>
              <a:tr h="3168783">
                <a:tc>
                  <a:txBody>
                    <a:bodyPr/>
                    <a:lstStyle/>
                    <a:p>
                      <a:pPr algn="just" rtl="0" fontAlgn="base">
                        <a:lnSpc>
                          <a:spcPts val="1350"/>
                        </a:lnSpc>
                        <a:buNone/>
                      </a:pPr>
                      <a:r>
                        <a:rPr lang="en-IE" sz="1100" b="1" i="0">
                          <a:effectLst/>
                          <a:latin typeface="Calibri" panose="020F0502020204030204" pitchFamily="34" charset="0"/>
                        </a:rPr>
                        <a:t>Resource Following Mode</a:t>
                      </a:r>
                      <a:r>
                        <a:rPr lang="en-IE" sz="1100" b="0" i="0">
                          <a:effectLst/>
                          <a:latin typeface="Calibri" panose="020F0502020204030204" pitchFamily="34" charset="0"/>
                        </a:rPr>
                        <a:t> </a:t>
                      </a:r>
                      <a:endParaRPr lang="en-IE" sz="1100" b="0" i="0">
                        <a:effectLst/>
                      </a:endParaRPr>
                    </a:p>
                  </a:txBody>
                  <a:tcPr marL="75958" marR="75958" marT="37979" marB="379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just" rtl="0" fontAlgn="base">
                        <a:lnSpc>
                          <a:spcPts val="1350"/>
                        </a:lnSpc>
                        <a:buNone/>
                      </a:pPr>
                      <a:r>
                        <a:rPr lang="en-GB" sz="1100" b="0" i="0">
                          <a:solidFill>
                            <a:srgbClr val="000000"/>
                          </a:solidFill>
                          <a:effectLst/>
                          <a:latin typeface="Calibri" panose="020F0502020204030204" pitchFamily="34" charset="0"/>
                        </a:rPr>
                        <a:t>A mode of operation of a </a:t>
                      </a:r>
                      <a:r>
                        <a:rPr lang="en-GB" sz="1100" b="1" i="0">
                          <a:solidFill>
                            <a:srgbClr val="000000"/>
                          </a:solidFill>
                          <a:effectLst/>
                          <a:latin typeface="Calibri" panose="020F0502020204030204" pitchFamily="34" charset="0"/>
                        </a:rPr>
                        <a:t>Controllable PPM</a:t>
                      </a:r>
                      <a:r>
                        <a:rPr lang="en-GB" sz="1100" b="0" i="0">
                          <a:solidFill>
                            <a:srgbClr val="000000"/>
                          </a:solidFill>
                          <a:effectLst/>
                          <a:latin typeface="Calibri" panose="020F0502020204030204" pitchFamily="34" charset="0"/>
                        </a:rPr>
                        <a:t>, with the exception of </a:t>
                      </a:r>
                      <a:r>
                        <a:rPr lang="en-GB" sz="1100" b="1" i="0">
                          <a:solidFill>
                            <a:srgbClr val="000000"/>
                          </a:solidFill>
                          <a:effectLst/>
                          <a:latin typeface="Calibri" panose="020F0502020204030204" pitchFamily="34" charset="0"/>
                        </a:rPr>
                        <a:t>ESPSs</a:t>
                      </a:r>
                      <a:r>
                        <a:rPr lang="en-GB" sz="1100" b="0" i="0">
                          <a:solidFill>
                            <a:srgbClr val="000000"/>
                          </a:solidFill>
                          <a:effectLst/>
                          <a:latin typeface="Calibri" panose="020F0502020204030204" pitchFamily="34" charset="0"/>
                        </a:rPr>
                        <a:t>, where the system frequency is within </a:t>
                      </a:r>
                      <a:r>
                        <a:rPr lang="en-GB" sz="1100" b="0" i="0">
                          <a:solidFill>
                            <a:srgbClr val="0000FF"/>
                          </a:solidFill>
                          <a:effectLst/>
                          <a:latin typeface="Calibri" panose="020F0502020204030204" pitchFamily="34" charset="0"/>
                        </a:rPr>
                        <a:t>F</a:t>
                      </a:r>
                      <a:r>
                        <a:rPr lang="en-GB" sz="1100" b="0" i="0" baseline="-25000">
                          <a:solidFill>
                            <a:srgbClr val="0000FF"/>
                          </a:solidFill>
                          <a:effectLst/>
                          <a:latin typeface="Calibri" panose="020F0502020204030204" pitchFamily="34" charset="0"/>
                        </a:rPr>
                        <a:t>B</a:t>
                      </a:r>
                      <a:r>
                        <a:rPr lang="en-GB" sz="1100" b="0" i="0">
                          <a:solidFill>
                            <a:srgbClr val="0000FF"/>
                          </a:solidFill>
                          <a:effectLst/>
                          <a:latin typeface="Calibri" panose="020F0502020204030204" pitchFamily="34" charset="0"/>
                        </a:rPr>
                        <a:t>-F</a:t>
                      </a:r>
                      <a:r>
                        <a:rPr lang="en-GB" sz="1100" b="0" i="0" baseline="-25000">
                          <a:solidFill>
                            <a:srgbClr val="0000FF"/>
                          </a:solidFill>
                          <a:effectLst/>
                          <a:latin typeface="Calibri" panose="020F0502020204030204" pitchFamily="34" charset="0"/>
                        </a:rPr>
                        <a:t>C</a:t>
                      </a:r>
                      <a:r>
                        <a:rPr lang="en-GB" sz="1100" b="0" i="0">
                          <a:solidFill>
                            <a:srgbClr val="0000FF"/>
                          </a:solidFill>
                          <a:effectLst/>
                          <a:latin typeface="Calibri" panose="020F0502020204030204" pitchFamily="34" charset="0"/>
                        </a:rPr>
                        <a:t>, according to the active power-frequency response curve in operation (curve 1 or curve 2) </a:t>
                      </a:r>
                      <a:r>
                        <a:rPr lang="en-GB" sz="1100" b="0" i="0">
                          <a:solidFill>
                            <a:srgbClr val="000000"/>
                          </a:solidFill>
                          <a:effectLst/>
                          <a:latin typeface="Calibri" panose="020F0502020204030204" pitchFamily="34" charset="0"/>
                        </a:rPr>
                        <a:t>and the </a:t>
                      </a:r>
                      <a:r>
                        <a:rPr lang="en-GB" sz="1100" b="1" i="0">
                          <a:solidFill>
                            <a:srgbClr val="000000"/>
                          </a:solidFill>
                          <a:effectLst/>
                          <a:latin typeface="Calibri" panose="020F0502020204030204" pitchFamily="34" charset="0"/>
                        </a:rPr>
                        <a:t>Controllable PPM</a:t>
                      </a:r>
                      <a:r>
                        <a:rPr lang="en-GB" sz="1100" b="0" i="0">
                          <a:solidFill>
                            <a:srgbClr val="000000"/>
                          </a:solidFill>
                          <a:effectLst/>
                          <a:latin typeface="Calibri" panose="020F0502020204030204" pitchFamily="34" charset="0"/>
                        </a:rPr>
                        <a:t> is not under </a:t>
                      </a:r>
                      <a:r>
                        <a:rPr lang="en-GB" sz="1100" b="1" i="0">
                          <a:solidFill>
                            <a:srgbClr val="000000"/>
                          </a:solidFill>
                          <a:effectLst/>
                          <a:latin typeface="Calibri" panose="020F0502020204030204" pitchFamily="34" charset="0"/>
                        </a:rPr>
                        <a:t>Active Power Control</a:t>
                      </a:r>
                      <a:r>
                        <a:rPr lang="en-GB" sz="1100" b="0" i="0">
                          <a:solidFill>
                            <a:srgbClr val="000000"/>
                          </a:solidFill>
                          <a:effectLst/>
                          <a:latin typeface="Calibri" panose="020F0502020204030204" pitchFamily="34" charset="0"/>
                        </a:rPr>
                        <a:t> by the </a:t>
                      </a:r>
                      <a:r>
                        <a:rPr lang="en-GB" sz="1100" b="1" i="0">
                          <a:solidFill>
                            <a:srgbClr val="000000"/>
                          </a:solidFill>
                          <a:effectLst/>
                          <a:latin typeface="Calibri" panose="020F0502020204030204" pitchFamily="34" charset="0"/>
                        </a:rPr>
                        <a:t>TSO</a:t>
                      </a:r>
                      <a:r>
                        <a:rPr lang="en-GB" sz="1100" b="1" i="0">
                          <a:solidFill>
                            <a:srgbClr val="0000FF"/>
                          </a:solidFill>
                          <a:effectLst/>
                          <a:latin typeface="Calibri" panose="020F0502020204030204" pitchFamily="34" charset="0"/>
                        </a:rPr>
                        <a:t>.</a:t>
                      </a:r>
                      <a:r>
                        <a:rPr lang="en-GB" sz="1100" b="0" i="0">
                          <a:solidFill>
                            <a:srgbClr val="000000"/>
                          </a:solidFill>
                          <a:effectLst/>
                          <a:latin typeface="Calibri" panose="020F0502020204030204" pitchFamily="34" charset="0"/>
                        </a:rPr>
                        <a:t> </a:t>
                      </a:r>
                      <a:r>
                        <a:rPr lang="en-GB" sz="1100" b="0" i="0" strike="sngStrike">
                          <a:solidFill>
                            <a:srgbClr val="EE0000"/>
                          </a:solidFill>
                          <a:effectLst/>
                          <a:latin typeface="Calibri" panose="020F0502020204030204" pitchFamily="34" charset="0"/>
                        </a:rPr>
                        <a:t>allowing the </a:t>
                      </a:r>
                      <a:r>
                        <a:rPr lang="en-GB" sz="1100" b="1" i="0" strike="sngStrike">
                          <a:solidFill>
                            <a:srgbClr val="EE0000"/>
                          </a:solidFill>
                          <a:effectLst/>
                          <a:latin typeface="Calibri" panose="020F0502020204030204" pitchFamily="34" charset="0"/>
                        </a:rPr>
                        <a:t>Controllable PPM</a:t>
                      </a:r>
                      <a:r>
                        <a:rPr lang="en-GB" sz="1100" b="0" i="0" strike="sngStrike">
                          <a:solidFill>
                            <a:srgbClr val="EE0000"/>
                          </a:solidFill>
                          <a:effectLst/>
                          <a:latin typeface="Calibri" panose="020F0502020204030204" pitchFamily="34" charset="0"/>
                        </a:rPr>
                        <a:t> to produce up to 100% of its </a:t>
                      </a:r>
                      <a:r>
                        <a:rPr lang="en-GB" sz="1100" b="1" i="0" strike="sngStrike">
                          <a:solidFill>
                            <a:srgbClr val="EE0000"/>
                          </a:solidFill>
                          <a:effectLst/>
                          <a:latin typeface="Calibri" panose="020F0502020204030204" pitchFamily="34" charset="0"/>
                        </a:rPr>
                        <a:t>Available Active Power</a:t>
                      </a:r>
                      <a:r>
                        <a:rPr lang="en-GB" sz="1100" b="0" i="0" strike="sngStrike">
                          <a:solidFill>
                            <a:srgbClr val="EE0000"/>
                          </a:solidFill>
                          <a:effectLst/>
                          <a:latin typeface="Calibri" panose="020F0502020204030204" pitchFamily="34" charset="0"/>
                        </a:rPr>
                        <a:t>,</a:t>
                      </a:r>
                      <a:r>
                        <a:rPr lang="en-GB" sz="1100" b="0" i="0">
                          <a:solidFill>
                            <a:srgbClr val="000000"/>
                          </a:solidFill>
                          <a:effectLst/>
                          <a:latin typeface="Calibri" panose="020F0502020204030204" pitchFamily="34" charset="0"/>
                        </a:rPr>
                        <a:t> </a:t>
                      </a:r>
                      <a:r>
                        <a:rPr lang="en-GB" sz="1100" b="0" i="0" strike="sngStrike">
                          <a:solidFill>
                            <a:srgbClr val="EE0000"/>
                          </a:solidFill>
                          <a:effectLst/>
                          <a:latin typeface="Calibri" panose="020F0502020204030204" pitchFamily="34" charset="0"/>
                        </a:rPr>
                        <a:t>depending on the Power-Frequency Curve in operation.</a:t>
                      </a:r>
                      <a:r>
                        <a:rPr lang="en-GB" sz="1100" b="0" i="0">
                          <a:solidFill>
                            <a:srgbClr val="EE0000"/>
                          </a:solidFill>
                          <a:effectLst/>
                          <a:latin typeface="Calibri" panose="020F0502020204030204" pitchFamily="34" charset="0"/>
                        </a:rPr>
                        <a:t> </a:t>
                      </a:r>
                      <a:endParaRPr lang="en-GB" sz="1100" b="0" i="0">
                        <a:effectLst/>
                      </a:endParaRPr>
                    </a:p>
                    <a:p>
                      <a:pPr algn="just" rtl="0" fontAlgn="base">
                        <a:lnSpc>
                          <a:spcPts val="1350"/>
                        </a:lnSpc>
                        <a:buNone/>
                      </a:pPr>
                      <a:r>
                        <a:rPr lang="en-GB" sz="1100" b="0" i="0">
                          <a:solidFill>
                            <a:srgbClr val="000000"/>
                          </a:solidFill>
                          <a:effectLst/>
                          <a:latin typeface="Calibri" panose="020F0502020204030204" pitchFamily="34" charset="0"/>
                        </a:rPr>
                        <a:t> </a:t>
                      </a:r>
                      <a:endParaRPr lang="en-GB" sz="1100" b="0" i="0">
                        <a:effectLst/>
                      </a:endParaRPr>
                    </a:p>
                    <a:p>
                      <a:pPr algn="just" rtl="0" fontAlgn="base">
                        <a:lnSpc>
                          <a:spcPts val="1350"/>
                        </a:lnSpc>
                        <a:buFont typeface="Arial" panose="020B0604020202020204" pitchFamily="34" charset="0"/>
                        <a:buChar char="•"/>
                      </a:pPr>
                      <a:r>
                        <a:rPr lang="en-GB" sz="1100" b="0" i="0">
                          <a:solidFill>
                            <a:srgbClr val="0000FF"/>
                          </a:solidFill>
                          <a:effectLst/>
                          <a:latin typeface="Calibri" panose="020F0502020204030204" pitchFamily="34" charset="0"/>
                        </a:rPr>
                        <a:t>In power-frequency response curve 1 the </a:t>
                      </a:r>
                      <a:r>
                        <a:rPr lang="en-GB" sz="1100" b="1" i="0">
                          <a:solidFill>
                            <a:srgbClr val="0000FF"/>
                          </a:solidFill>
                          <a:effectLst/>
                          <a:latin typeface="Calibri" panose="020F0502020204030204" pitchFamily="34" charset="0"/>
                        </a:rPr>
                        <a:t>Controllable PPM</a:t>
                      </a:r>
                      <a:r>
                        <a:rPr lang="en-GB" sz="1100" b="0" i="0">
                          <a:effectLst/>
                          <a:latin typeface="Calibri" panose="020F0502020204030204" pitchFamily="34" charset="0"/>
                        </a:rPr>
                        <a:t> </a:t>
                      </a:r>
                      <a:r>
                        <a:rPr lang="en-GB" sz="1100" b="0" i="0">
                          <a:solidFill>
                            <a:srgbClr val="0000FF"/>
                          </a:solidFill>
                          <a:effectLst/>
                          <a:latin typeface="Calibri" panose="020F0502020204030204" pitchFamily="34" charset="0"/>
                        </a:rPr>
                        <a:t>adjusts its </a:t>
                      </a:r>
                      <a:r>
                        <a:rPr lang="en-GB" sz="1100" b="1" i="0">
                          <a:solidFill>
                            <a:srgbClr val="0000FF"/>
                          </a:solidFill>
                          <a:effectLst/>
                          <a:latin typeface="Calibri" panose="020F0502020204030204" pitchFamily="34" charset="0"/>
                        </a:rPr>
                        <a:t>Active Power</a:t>
                      </a:r>
                      <a:r>
                        <a:rPr lang="en-GB" sz="1100" b="0" i="0">
                          <a:solidFill>
                            <a:srgbClr val="0000FF"/>
                          </a:solidFill>
                          <a:effectLst/>
                          <a:latin typeface="Calibri" panose="020F0502020204030204" pitchFamily="34" charset="0"/>
                        </a:rPr>
                        <a:t> output to produce up to 100% of its </a:t>
                      </a:r>
                      <a:r>
                        <a:rPr lang="en-GB" sz="1100" b="1" i="0">
                          <a:solidFill>
                            <a:srgbClr val="0000FF"/>
                          </a:solidFill>
                          <a:effectLst/>
                          <a:latin typeface="Calibri" panose="020F0502020204030204" pitchFamily="34" charset="0"/>
                        </a:rPr>
                        <a:t>Available Active Power.</a:t>
                      </a:r>
                      <a:r>
                        <a:rPr lang="en-GB" sz="1100" b="0" i="0">
                          <a:solidFill>
                            <a:srgbClr val="0000FF"/>
                          </a:solidFill>
                          <a:effectLst/>
                          <a:latin typeface="Calibri" panose="020F0502020204030204" pitchFamily="34" charset="0"/>
                        </a:rPr>
                        <a:t> </a:t>
                      </a:r>
                      <a:endParaRPr lang="en-GB" sz="1100" b="0" i="0">
                        <a:effectLst/>
                        <a:latin typeface="Calibri" panose="020F0502020204030204" pitchFamily="34" charset="0"/>
                      </a:endParaRPr>
                    </a:p>
                    <a:p>
                      <a:pPr algn="just" rtl="0" fontAlgn="base">
                        <a:lnSpc>
                          <a:spcPts val="1350"/>
                        </a:lnSpc>
                        <a:buNone/>
                      </a:pPr>
                      <a:r>
                        <a:rPr lang="en-GB" sz="1100" b="0" i="0">
                          <a:solidFill>
                            <a:srgbClr val="0000FF"/>
                          </a:solidFill>
                          <a:effectLst/>
                          <a:latin typeface="Calibri" panose="020F0502020204030204" pitchFamily="34" charset="0"/>
                        </a:rPr>
                        <a:t> </a:t>
                      </a:r>
                      <a:endParaRPr lang="en-GB" sz="1100" b="0" i="0">
                        <a:effectLst/>
                      </a:endParaRPr>
                    </a:p>
                    <a:p>
                      <a:pPr algn="just" rtl="0" fontAlgn="base">
                        <a:lnSpc>
                          <a:spcPts val="1350"/>
                        </a:lnSpc>
                        <a:buFont typeface="Arial" panose="020B0604020202020204" pitchFamily="34" charset="0"/>
                        <a:buChar char="•"/>
                      </a:pPr>
                      <a:r>
                        <a:rPr lang="en-GB" sz="1100" b="0" i="0">
                          <a:solidFill>
                            <a:srgbClr val="0000FF"/>
                          </a:solidFill>
                          <a:effectLst/>
                          <a:latin typeface="Calibri" panose="020F0502020204030204" pitchFamily="34" charset="0"/>
                        </a:rPr>
                        <a:t>In power-frequency response curve 2 </a:t>
                      </a:r>
                      <a:r>
                        <a:rPr lang="en-GB" sz="1100" b="0" i="0" strike="sngStrike">
                          <a:solidFill>
                            <a:srgbClr val="EE0000"/>
                          </a:solidFill>
                          <a:effectLst/>
                          <a:latin typeface="Calibri" panose="020F0502020204030204" pitchFamily="34" charset="0"/>
                        </a:rPr>
                        <a:t>When operating on Power-Frequency Curve 2,</a:t>
                      </a:r>
                      <a:r>
                        <a:rPr lang="en-GB" sz="1100" b="0" i="0">
                          <a:solidFill>
                            <a:srgbClr val="000000"/>
                          </a:solidFill>
                          <a:effectLst/>
                          <a:latin typeface="Calibri" panose="020F0502020204030204" pitchFamily="34" charset="0"/>
                        </a:rPr>
                        <a:t> the </a:t>
                      </a:r>
                      <a:r>
                        <a:rPr lang="en-GB" sz="1100" b="1" i="0">
                          <a:solidFill>
                            <a:srgbClr val="000000"/>
                          </a:solidFill>
                          <a:effectLst/>
                          <a:latin typeface="Calibri" panose="020F0502020204030204" pitchFamily="34" charset="0"/>
                        </a:rPr>
                        <a:t>Controllable PPM</a:t>
                      </a:r>
                      <a:r>
                        <a:rPr lang="en-GB" sz="1100" b="0" i="0">
                          <a:solidFill>
                            <a:srgbClr val="000000"/>
                          </a:solidFill>
                          <a:effectLst/>
                          <a:latin typeface="Calibri" panose="020F0502020204030204" pitchFamily="34" charset="0"/>
                        </a:rPr>
                        <a:t> is required to maintain its </a:t>
                      </a:r>
                      <a:r>
                        <a:rPr lang="en-GB" sz="1100" b="1" i="0">
                          <a:solidFill>
                            <a:srgbClr val="000000"/>
                          </a:solidFill>
                          <a:effectLst/>
                          <a:latin typeface="Calibri" panose="020F0502020204030204" pitchFamily="34" charset="0"/>
                        </a:rPr>
                        <a:t>Active Power</a:t>
                      </a:r>
                      <a:r>
                        <a:rPr lang="en-GB" sz="1100" b="0" i="0">
                          <a:solidFill>
                            <a:srgbClr val="000000"/>
                          </a:solidFill>
                          <a:effectLst/>
                          <a:latin typeface="Calibri" panose="020F0502020204030204" pitchFamily="34" charset="0"/>
                        </a:rPr>
                        <a:t> output at a fixed percentage of its </a:t>
                      </a:r>
                      <a:r>
                        <a:rPr lang="en-GB" sz="1100" b="1" i="0">
                          <a:solidFill>
                            <a:srgbClr val="000000"/>
                          </a:solidFill>
                          <a:effectLst/>
                          <a:latin typeface="Calibri" panose="020F0502020204030204" pitchFamily="34" charset="0"/>
                        </a:rPr>
                        <a:t>Available Active Power.</a:t>
                      </a:r>
                      <a:r>
                        <a:rPr lang="en-GB" sz="1100" b="0" i="0">
                          <a:solidFill>
                            <a:srgbClr val="000000"/>
                          </a:solidFill>
                          <a:effectLst/>
                          <a:latin typeface="Calibri" panose="020F0502020204030204" pitchFamily="34" charset="0"/>
                        </a:rPr>
                        <a:t> </a:t>
                      </a:r>
                      <a:r>
                        <a:rPr lang="en-GB" sz="1100" b="0" i="0" strike="sngStrike">
                          <a:solidFill>
                            <a:srgbClr val="EE0000"/>
                          </a:solidFill>
                          <a:effectLst/>
                          <a:latin typeface="Calibri" panose="020F0502020204030204" pitchFamily="34" charset="0"/>
                        </a:rPr>
                        <a:t>when </a:t>
                      </a:r>
                      <a:r>
                        <a:rPr lang="en-GB" sz="1100" b="1" i="0" strike="sngStrike">
                          <a:solidFill>
                            <a:srgbClr val="EE0000"/>
                          </a:solidFill>
                          <a:effectLst/>
                          <a:latin typeface="Calibri" panose="020F0502020204030204" pitchFamily="34" charset="0"/>
                        </a:rPr>
                        <a:t>Transmission System Frequency</a:t>
                      </a:r>
                      <a:r>
                        <a:rPr lang="en-GB" sz="1100" b="0" i="0" strike="sngStrike">
                          <a:solidFill>
                            <a:srgbClr val="EE0000"/>
                          </a:solidFill>
                          <a:effectLst/>
                          <a:latin typeface="Calibri" panose="020F0502020204030204" pitchFamily="34" charset="0"/>
                        </a:rPr>
                        <a:t> is within the range FB-FC.</a:t>
                      </a:r>
                      <a:r>
                        <a:rPr lang="en-GB" sz="1100" b="0" i="0">
                          <a:solidFill>
                            <a:srgbClr val="EE0000"/>
                          </a:solidFill>
                          <a:effectLst/>
                          <a:latin typeface="Calibri" panose="020F0502020204030204" pitchFamily="34" charset="0"/>
                        </a:rPr>
                        <a:t> </a:t>
                      </a:r>
                      <a:endParaRPr lang="en-GB" sz="1100" b="0" i="0">
                        <a:effectLst/>
                        <a:latin typeface="Calibri" panose="020F0502020204030204" pitchFamily="34" charset="0"/>
                      </a:endParaRPr>
                    </a:p>
                  </a:txBody>
                  <a:tcPr marL="75958" marR="75958" marT="37979" marB="3797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642511319"/>
                  </a:ext>
                </a:extLst>
              </a:tr>
            </a:tbl>
          </a:graphicData>
        </a:graphic>
      </p:graphicFrame>
      <p:graphicFrame>
        <p:nvGraphicFramePr>
          <p:cNvPr id="11" name="Table 10">
            <a:extLst>
              <a:ext uri="{FF2B5EF4-FFF2-40B4-BE49-F238E27FC236}">
                <a16:creationId xmlns:a16="http://schemas.microsoft.com/office/drawing/2014/main" id="{067FCA2F-D1C9-AF61-BFC4-6ED3EE135C5A}"/>
              </a:ext>
            </a:extLst>
          </p:cNvPr>
          <p:cNvGraphicFramePr>
            <a:graphicFrameLocks noGrp="1"/>
          </p:cNvGraphicFramePr>
          <p:nvPr>
            <p:extLst>
              <p:ext uri="{D42A27DB-BD31-4B8C-83A1-F6EECF244321}">
                <p14:modId xmlns:p14="http://schemas.microsoft.com/office/powerpoint/2010/main" val="3188973185"/>
              </p:ext>
            </p:extLst>
          </p:nvPr>
        </p:nvGraphicFramePr>
        <p:xfrm>
          <a:off x="6581045" y="1399788"/>
          <a:ext cx="3749040" cy="2943416"/>
        </p:xfrm>
        <a:graphic>
          <a:graphicData uri="http://schemas.openxmlformats.org/drawingml/2006/table">
            <a:tbl>
              <a:tblPr/>
              <a:tblGrid>
                <a:gridCol w="1028700">
                  <a:extLst>
                    <a:ext uri="{9D8B030D-6E8A-4147-A177-3AD203B41FA5}">
                      <a16:colId xmlns:a16="http://schemas.microsoft.com/office/drawing/2014/main" val="439989751"/>
                    </a:ext>
                  </a:extLst>
                </a:gridCol>
                <a:gridCol w="2720340">
                  <a:extLst>
                    <a:ext uri="{9D8B030D-6E8A-4147-A177-3AD203B41FA5}">
                      <a16:colId xmlns:a16="http://schemas.microsoft.com/office/drawing/2014/main" val="2390451731"/>
                    </a:ext>
                  </a:extLst>
                </a:gridCol>
              </a:tblGrid>
              <a:tr h="152400">
                <a:tc>
                  <a:txBody>
                    <a:bodyPr/>
                    <a:lstStyle/>
                    <a:p>
                      <a:pPr algn="l" rtl="0" fontAlgn="base">
                        <a:lnSpc>
                          <a:spcPts val="1350"/>
                        </a:lnSpc>
                        <a:buNone/>
                      </a:pPr>
                      <a:r>
                        <a:rPr lang="en-IE" sz="1100" b="1" i="0">
                          <a:solidFill>
                            <a:srgbClr val="000000"/>
                          </a:solidFill>
                          <a:effectLst/>
                          <a:latin typeface="Calibri" panose="020F0502020204030204" pitchFamily="34" charset="0"/>
                        </a:rPr>
                        <a:t>Resource Following Mode</a:t>
                      </a:r>
                      <a:r>
                        <a:rPr lang="en-IE" sz="1100" b="0" i="0">
                          <a:solidFill>
                            <a:srgbClr val="000000"/>
                          </a:solidFill>
                          <a:effectLst/>
                          <a:latin typeface="Calibri" panose="020F0502020204030204" pitchFamily="34" charset="0"/>
                        </a:rPr>
                        <a:t> </a:t>
                      </a:r>
                      <a:endParaRPr lang="en-IE" b="0" i="0">
                        <a:effectLst/>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rtl="0" fontAlgn="base">
                        <a:lnSpc>
                          <a:spcPts val="1350"/>
                        </a:lnSpc>
                        <a:buNone/>
                      </a:pPr>
                      <a:r>
                        <a:rPr lang="en-GB" sz="1100" b="0" i="0">
                          <a:solidFill>
                            <a:srgbClr val="000000"/>
                          </a:solidFill>
                          <a:effectLst/>
                          <a:latin typeface="Calibri" panose="020F0502020204030204" pitchFamily="34" charset="0"/>
                        </a:rPr>
                        <a:t>A mode of operation of a </a:t>
                      </a:r>
                      <a:r>
                        <a:rPr lang="en-GB" sz="1100" b="1" i="0">
                          <a:solidFill>
                            <a:srgbClr val="000000"/>
                          </a:solidFill>
                          <a:effectLst/>
                          <a:latin typeface="Calibri" panose="020F0502020204030204" pitchFamily="34" charset="0"/>
                        </a:rPr>
                        <a:t>Controllable PPM, </a:t>
                      </a:r>
                      <a:r>
                        <a:rPr lang="en-GB" sz="1100" b="0" i="0">
                          <a:solidFill>
                            <a:srgbClr val="000000"/>
                          </a:solidFill>
                          <a:effectLst/>
                          <a:latin typeface="Calibri" panose="020F0502020204030204" pitchFamily="34" charset="0"/>
                        </a:rPr>
                        <a:t>with the exception of</a:t>
                      </a:r>
                      <a:r>
                        <a:rPr lang="en-GB" sz="1100" b="1" i="0">
                          <a:solidFill>
                            <a:srgbClr val="000000"/>
                          </a:solidFill>
                          <a:effectLst/>
                          <a:latin typeface="Calibri" panose="020F0502020204030204" pitchFamily="34" charset="0"/>
                        </a:rPr>
                        <a:t> ESPSs,</a:t>
                      </a:r>
                      <a:r>
                        <a:rPr lang="en-GB" sz="1100" b="0" i="0">
                          <a:solidFill>
                            <a:srgbClr val="000000"/>
                          </a:solidFill>
                          <a:effectLst/>
                          <a:latin typeface="Calibri" panose="020F0502020204030204" pitchFamily="34" charset="0"/>
                        </a:rPr>
                        <a:t> where the system frequency is within </a:t>
                      </a:r>
                      <a:r>
                        <a:rPr lang="en-GB" sz="1100" b="0" i="0">
                          <a:solidFill>
                            <a:srgbClr val="0000FF"/>
                          </a:solidFill>
                          <a:effectLst/>
                          <a:latin typeface="Calibri" panose="020F0502020204030204" pitchFamily="34" charset="0"/>
                        </a:rPr>
                        <a:t> </a:t>
                      </a:r>
                      <a:r>
                        <a:rPr lang="en-GB" sz="1100" b="0" i="0">
                          <a:effectLst/>
                          <a:latin typeface="Calibri" panose="020F0502020204030204" pitchFamily="34" charset="0"/>
                        </a:rPr>
                        <a:t>F</a:t>
                      </a:r>
                      <a:r>
                        <a:rPr lang="en-GB" sz="850" b="0" i="0" baseline="-25000">
                          <a:effectLst/>
                          <a:latin typeface="Calibri" panose="020F0502020204030204" pitchFamily="34" charset="0"/>
                        </a:rPr>
                        <a:t>B</a:t>
                      </a:r>
                      <a:r>
                        <a:rPr lang="en-GB" sz="1100" b="0" i="0">
                          <a:effectLst/>
                          <a:latin typeface="Calibri" panose="020F0502020204030204" pitchFamily="34" charset="0"/>
                        </a:rPr>
                        <a:t>-F</a:t>
                      </a:r>
                      <a:r>
                        <a:rPr lang="en-GB" sz="850" b="0" i="0" baseline="-25000">
                          <a:effectLst/>
                          <a:latin typeface="Calibri" panose="020F0502020204030204" pitchFamily="34" charset="0"/>
                        </a:rPr>
                        <a:t>C</a:t>
                      </a:r>
                      <a:r>
                        <a:rPr lang="en-GB" sz="1100" b="0" i="0">
                          <a:effectLst/>
                          <a:latin typeface="Calibri" panose="020F0502020204030204" pitchFamily="34" charset="0"/>
                        </a:rPr>
                        <a:t>, according to the active power-frequency response curve in operation (curve 1 or curve 2) </a:t>
                      </a:r>
                      <a:r>
                        <a:rPr lang="en-GB" sz="1100" b="0" i="0">
                          <a:solidFill>
                            <a:srgbClr val="000000"/>
                          </a:solidFill>
                          <a:effectLst/>
                          <a:latin typeface="Calibri" panose="020F0502020204030204" pitchFamily="34" charset="0"/>
                        </a:rPr>
                        <a:t>and the </a:t>
                      </a:r>
                      <a:r>
                        <a:rPr lang="en-GB" sz="1100" b="1" i="0">
                          <a:solidFill>
                            <a:srgbClr val="000000"/>
                          </a:solidFill>
                          <a:effectLst/>
                          <a:latin typeface="Calibri" panose="020F0502020204030204" pitchFamily="34" charset="0"/>
                        </a:rPr>
                        <a:t>Controllable PPM</a:t>
                      </a:r>
                      <a:r>
                        <a:rPr lang="en-GB" sz="1100" b="0" i="0">
                          <a:solidFill>
                            <a:srgbClr val="000000"/>
                          </a:solidFill>
                          <a:effectLst/>
                          <a:latin typeface="Calibri" panose="020F0502020204030204" pitchFamily="34" charset="0"/>
                        </a:rPr>
                        <a:t> is not under</a:t>
                      </a:r>
                      <a:r>
                        <a:rPr lang="en-GB" sz="1100" b="1" i="0">
                          <a:solidFill>
                            <a:srgbClr val="000000"/>
                          </a:solidFill>
                          <a:effectLst/>
                          <a:latin typeface="Calibri" panose="020F0502020204030204" pitchFamily="34" charset="0"/>
                        </a:rPr>
                        <a:t> Active Power Control</a:t>
                      </a:r>
                      <a:r>
                        <a:rPr lang="en-GB" sz="1100" b="0" i="0">
                          <a:solidFill>
                            <a:srgbClr val="000000"/>
                          </a:solidFill>
                          <a:effectLst/>
                          <a:latin typeface="Calibri" panose="020F0502020204030204" pitchFamily="34" charset="0"/>
                        </a:rPr>
                        <a:t> by the </a:t>
                      </a:r>
                      <a:r>
                        <a:rPr lang="en-GB" sz="1100" b="1" i="0">
                          <a:solidFill>
                            <a:srgbClr val="000000"/>
                          </a:solidFill>
                          <a:effectLst/>
                          <a:latin typeface="Calibri" panose="020F0502020204030204" pitchFamily="34" charset="0"/>
                        </a:rPr>
                        <a:t>TSO.</a:t>
                      </a:r>
                      <a:r>
                        <a:rPr lang="en-GB" sz="1100" b="0" i="0">
                          <a:solidFill>
                            <a:srgbClr val="000000"/>
                          </a:solidFill>
                          <a:effectLst/>
                          <a:latin typeface="Calibri" panose="020F0502020204030204" pitchFamily="34" charset="0"/>
                        </a:rPr>
                        <a:t>  </a:t>
                      </a:r>
                      <a:endParaRPr lang="en-GB" b="0" i="0">
                        <a:effectLst/>
                      </a:endParaRPr>
                    </a:p>
                    <a:p>
                      <a:pPr algn="l" rtl="0" fontAlgn="base">
                        <a:lnSpc>
                          <a:spcPts val="1513"/>
                        </a:lnSpc>
                        <a:buFont typeface="Arial" panose="020B0604020202020204" pitchFamily="34" charset="0"/>
                        <a:buChar char="•"/>
                      </a:pPr>
                      <a:r>
                        <a:rPr lang="en-GB" sz="1100" b="0" i="0">
                          <a:solidFill>
                            <a:srgbClr val="000000"/>
                          </a:solidFill>
                          <a:effectLst/>
                          <a:latin typeface="Calibri" panose="020F0502020204030204" pitchFamily="34" charset="0"/>
                        </a:rPr>
                        <a:t>In power-frequency response curve 1 the Controllable PPM adjusts its </a:t>
                      </a:r>
                      <a:r>
                        <a:rPr lang="en-GB" sz="1100" b="1" i="0">
                          <a:solidFill>
                            <a:srgbClr val="000000"/>
                          </a:solidFill>
                          <a:effectLst/>
                          <a:latin typeface="Calibri" panose="020F0502020204030204" pitchFamily="34" charset="0"/>
                        </a:rPr>
                        <a:t>Active Power</a:t>
                      </a:r>
                      <a:r>
                        <a:rPr lang="en-GB" sz="1100" b="0" i="0">
                          <a:solidFill>
                            <a:srgbClr val="000000"/>
                          </a:solidFill>
                          <a:effectLst/>
                          <a:latin typeface="Calibri" panose="020F0502020204030204" pitchFamily="34" charset="0"/>
                        </a:rPr>
                        <a:t> output to produce up to 100% of its </a:t>
                      </a:r>
                      <a:r>
                        <a:rPr lang="en-GB" sz="1100" b="1" i="0">
                          <a:solidFill>
                            <a:srgbClr val="000000"/>
                          </a:solidFill>
                          <a:effectLst/>
                          <a:latin typeface="Calibri" panose="020F0502020204030204" pitchFamily="34" charset="0"/>
                        </a:rPr>
                        <a:t>Available Active Power. </a:t>
                      </a:r>
                      <a:r>
                        <a:rPr lang="en-GB" sz="1100" b="0" i="0">
                          <a:solidFill>
                            <a:srgbClr val="000000"/>
                          </a:solidFill>
                          <a:effectLst/>
                          <a:latin typeface="Calibri" panose="020F0502020204030204" pitchFamily="34" charset="0"/>
                        </a:rPr>
                        <a:t> </a:t>
                      </a:r>
                      <a:endParaRPr lang="en-GB" sz="1100" b="0" i="0">
                        <a:effectLst/>
                        <a:latin typeface="Calibri" panose="020F0502020204030204" pitchFamily="34" charset="0"/>
                      </a:endParaRPr>
                    </a:p>
                    <a:p>
                      <a:pPr algn="l" rtl="0" fontAlgn="base">
                        <a:lnSpc>
                          <a:spcPts val="1681"/>
                        </a:lnSpc>
                        <a:buFont typeface="Arial" panose="020B0604020202020204" pitchFamily="34" charset="0"/>
                        <a:buChar char="•"/>
                      </a:pPr>
                      <a:r>
                        <a:rPr lang="en-GB" sz="1100" b="0" i="0">
                          <a:solidFill>
                            <a:srgbClr val="000000"/>
                          </a:solidFill>
                          <a:effectLst/>
                          <a:latin typeface="Calibri" panose="020F0502020204030204" pitchFamily="34" charset="0"/>
                        </a:rPr>
                        <a:t>In power-frequency curve 2 the </a:t>
                      </a:r>
                      <a:r>
                        <a:rPr lang="en-GB" sz="1100" b="1" i="0">
                          <a:solidFill>
                            <a:srgbClr val="000000"/>
                          </a:solidFill>
                          <a:effectLst/>
                          <a:latin typeface="Calibri" panose="020F0502020204030204" pitchFamily="34" charset="0"/>
                        </a:rPr>
                        <a:t>Controllable PPM</a:t>
                      </a:r>
                      <a:r>
                        <a:rPr lang="en-GB" sz="1100" b="0" i="0">
                          <a:solidFill>
                            <a:srgbClr val="000000"/>
                          </a:solidFill>
                          <a:effectLst/>
                          <a:latin typeface="Calibri" panose="020F0502020204030204" pitchFamily="34" charset="0"/>
                        </a:rPr>
                        <a:t> is required to maintain its </a:t>
                      </a:r>
                      <a:r>
                        <a:rPr lang="en-GB" sz="1100" b="1" i="0">
                          <a:solidFill>
                            <a:srgbClr val="000000"/>
                          </a:solidFill>
                          <a:effectLst/>
                          <a:latin typeface="Calibri" panose="020F0502020204030204" pitchFamily="34" charset="0"/>
                        </a:rPr>
                        <a:t>Active Power </a:t>
                      </a:r>
                      <a:r>
                        <a:rPr lang="en-GB" sz="1100" b="0" i="0">
                          <a:solidFill>
                            <a:srgbClr val="000000"/>
                          </a:solidFill>
                          <a:effectLst/>
                          <a:latin typeface="Calibri" panose="020F0502020204030204" pitchFamily="34" charset="0"/>
                        </a:rPr>
                        <a:t>output at a fixed percentage of its </a:t>
                      </a:r>
                      <a:r>
                        <a:rPr lang="en-GB" sz="1100" b="1" i="0">
                          <a:solidFill>
                            <a:srgbClr val="000000"/>
                          </a:solidFill>
                          <a:effectLst/>
                          <a:latin typeface="Calibri" panose="020F0502020204030204" pitchFamily="34" charset="0"/>
                        </a:rPr>
                        <a:t>Available Active Power.</a:t>
                      </a:r>
                      <a:r>
                        <a:rPr lang="en-GB" sz="1100" b="0" i="0">
                          <a:solidFill>
                            <a:srgbClr val="000000"/>
                          </a:solidFill>
                          <a:effectLst/>
                          <a:latin typeface="Segoe UI" panose="020B0502040204020203" pitchFamily="34" charset="0"/>
                        </a:rPr>
                        <a:t>  </a:t>
                      </a:r>
                      <a:endParaRPr lang="en-GB" sz="1100" b="0" i="0">
                        <a:effectLst/>
                        <a:latin typeface="Calibri" panose="020F0502020204030204" pitchFamily="34"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7920803"/>
                  </a:ext>
                </a:extLst>
              </a:tr>
            </a:tbl>
          </a:graphicData>
        </a:graphic>
      </p:graphicFrame>
    </p:spTree>
    <p:extLst>
      <p:ext uri="{BB962C8B-B14F-4D97-AF65-F5344CB8AC3E}">
        <p14:creationId xmlns:p14="http://schemas.microsoft.com/office/powerpoint/2010/main" val="37591977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86C68-279E-CE9B-AB04-ED7B2CB98898}"/>
              </a:ext>
            </a:extLst>
          </p:cNvPr>
          <p:cNvSpPr>
            <a:spLocks noGrp="1"/>
          </p:cNvSpPr>
          <p:nvPr>
            <p:ph type="ctrTitle"/>
          </p:nvPr>
        </p:nvSpPr>
        <p:spPr/>
        <p:txBody>
          <a:bodyPr/>
          <a:lstStyle/>
          <a:p>
            <a:r>
              <a:rPr lang="en-IE"/>
              <a:t>PPM1.5.3.2</a:t>
            </a:r>
          </a:p>
        </p:txBody>
      </p:sp>
      <p:sp>
        <p:nvSpPr>
          <p:cNvPr id="4" name="Slide Number Placeholder 3">
            <a:extLst>
              <a:ext uri="{FF2B5EF4-FFF2-40B4-BE49-F238E27FC236}">
                <a16:creationId xmlns:a16="http://schemas.microsoft.com/office/drawing/2014/main" id="{8E205C7E-8554-3023-DF16-B6C2D2D376ED}"/>
              </a:ext>
            </a:extLst>
          </p:cNvPr>
          <p:cNvSpPr>
            <a:spLocks noGrp="1"/>
          </p:cNvSpPr>
          <p:nvPr>
            <p:ph type="sldNum" sz="quarter" idx="11"/>
          </p:nvPr>
        </p:nvSpPr>
        <p:spPr/>
        <p:txBody>
          <a:bodyPr/>
          <a:lstStyle/>
          <a:p>
            <a:fld id="{B6ED98BD-9FE7-5144-8ABD-845F1AC4694B}" type="slidenum">
              <a:rPr lang="en-US" smtClean="0"/>
              <a:pPr/>
              <a:t>8</a:t>
            </a:fld>
            <a:endParaRPr lang="en-US"/>
          </a:p>
        </p:txBody>
      </p:sp>
      <p:graphicFrame>
        <p:nvGraphicFramePr>
          <p:cNvPr id="7" name="Table 6">
            <a:extLst>
              <a:ext uri="{FF2B5EF4-FFF2-40B4-BE49-F238E27FC236}">
                <a16:creationId xmlns:a16="http://schemas.microsoft.com/office/drawing/2014/main" id="{91539C18-31B2-F857-03DE-B4D69D649CAF}"/>
              </a:ext>
            </a:extLst>
          </p:cNvPr>
          <p:cNvGraphicFramePr>
            <a:graphicFrameLocks noGrp="1"/>
          </p:cNvGraphicFramePr>
          <p:nvPr>
            <p:extLst>
              <p:ext uri="{D42A27DB-BD31-4B8C-83A1-F6EECF244321}">
                <p14:modId xmlns:p14="http://schemas.microsoft.com/office/powerpoint/2010/main" val="886647840"/>
              </p:ext>
            </p:extLst>
          </p:nvPr>
        </p:nvGraphicFramePr>
        <p:xfrm>
          <a:off x="266638" y="1069849"/>
          <a:ext cx="11396976" cy="5568696"/>
        </p:xfrm>
        <a:graphic>
          <a:graphicData uri="http://schemas.openxmlformats.org/drawingml/2006/table">
            <a:tbl>
              <a:tblPr firstRow="1" bandRow="1">
                <a:tableStyleId>{5C22544A-7EE6-4342-B048-85BDC9FD1C3A}</a:tableStyleId>
              </a:tblPr>
              <a:tblGrid>
                <a:gridCol w="5698488">
                  <a:extLst>
                    <a:ext uri="{9D8B030D-6E8A-4147-A177-3AD203B41FA5}">
                      <a16:colId xmlns:a16="http://schemas.microsoft.com/office/drawing/2014/main" val="3388067202"/>
                    </a:ext>
                  </a:extLst>
                </a:gridCol>
                <a:gridCol w="5698488">
                  <a:extLst>
                    <a:ext uri="{9D8B030D-6E8A-4147-A177-3AD203B41FA5}">
                      <a16:colId xmlns:a16="http://schemas.microsoft.com/office/drawing/2014/main" val="1315344796"/>
                    </a:ext>
                  </a:extLst>
                </a:gridCol>
              </a:tblGrid>
              <a:tr h="5568696">
                <a:tc>
                  <a:txBody>
                    <a:bodyPr/>
                    <a:lstStyle/>
                    <a:p>
                      <a:endParaRPr lang="en-IE"/>
                    </a:p>
                    <a:p>
                      <a:endParaRPr lang="en-IE"/>
                    </a:p>
                    <a:p>
                      <a:endParaRPr lang="en-IE"/>
                    </a:p>
                    <a:p>
                      <a:endParaRPr lang="en-IE"/>
                    </a:p>
                    <a:p>
                      <a:endParaRPr lang="en-IE"/>
                    </a:p>
                    <a:p>
                      <a:endParaRPr lang="en-IE"/>
                    </a:p>
                    <a:p>
                      <a:endParaRPr lang="en-IE"/>
                    </a:p>
                    <a:p>
                      <a:endParaRPr lang="en-IE"/>
                    </a:p>
                    <a:p>
                      <a:endParaRPr lang="en-IE"/>
                    </a:p>
                    <a:p>
                      <a:endParaRPr lang="en-IE"/>
                    </a:p>
                    <a:p>
                      <a:endParaRPr lang="en-IE"/>
                    </a:p>
                    <a:p>
                      <a:endParaRPr lang="en-IE"/>
                    </a:p>
                    <a:p>
                      <a:endParaRPr lang="en-IE"/>
                    </a:p>
                    <a:p>
                      <a:endParaRPr lang="en-IE"/>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E" altLang="en-US" sz="1400" b="0" i="0" u="none" strike="noStrike" cap="none" normalizeH="0" baseline="0">
                        <a:ln>
                          <a:noFill/>
                        </a:ln>
                        <a:solidFill>
                          <a:srgbClr val="000000"/>
                        </a:solidFill>
                        <a:effectLst/>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E" altLang="en-US" sz="1400" b="0" i="0" u="none" strike="noStrike" cap="none" normalizeH="0" baseline="0">
                        <a:ln>
                          <a:noFill/>
                        </a:ln>
                        <a:solidFill>
                          <a:srgbClr val="000000"/>
                        </a:solidFill>
                        <a:effectLst/>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E" altLang="en-US" sz="1400" b="0" i="0" u="none" strike="noStrike" cap="none" normalizeH="0" baseline="0">
                        <a:ln>
                          <a:noFill/>
                        </a:ln>
                        <a:solidFill>
                          <a:srgbClr val="000000"/>
                        </a:solidFill>
                        <a:effectLst/>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IE" altLang="en-US" sz="1400" b="0" i="0" u="none" strike="noStrike" cap="none" normalizeH="0" baseline="0">
                        <a:ln>
                          <a:noFill/>
                        </a:ln>
                        <a:solidFill>
                          <a:srgbClr val="000000"/>
                        </a:solidFill>
                        <a:effectLst/>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altLang="en-US" sz="1400" b="0" i="0" u="none" strike="noStrike" cap="none" normalizeH="0" baseline="0">
                          <a:ln>
                            <a:noFill/>
                          </a:ln>
                          <a:solidFill>
                            <a:srgbClr val="000000"/>
                          </a:solidFill>
                          <a:effectLst/>
                          <a:latin typeface="Calibri" panose="020F0502020204030204" pitchFamily="34" charset="0"/>
                          <a:cs typeface="Calibri" panose="020F0502020204030204" pitchFamily="34" charset="0"/>
                        </a:rPr>
                        <a:t>Figure PPM 1.5.3.1.b–Example of </a:t>
                      </a:r>
                      <a:r>
                        <a:rPr kumimoji="0" lang="en-IE" altLang="en-US" sz="1400" b="0" i="1" u="none" strike="noStrike" cap="none" normalizeH="0" baseline="0">
                          <a:ln>
                            <a:noFill/>
                          </a:ln>
                          <a:solidFill>
                            <a:srgbClr val="000000"/>
                          </a:solidFill>
                          <a:effectLst/>
                          <a:latin typeface="Calibri" panose="020F0502020204030204" pitchFamily="34" charset="0"/>
                          <a:cs typeface="Calibri" panose="020F0502020204030204" pitchFamily="34" charset="0"/>
                        </a:rPr>
                        <a:t>Power-Frequency Response Curve </a:t>
                      </a:r>
                      <a:r>
                        <a:rPr kumimoji="0" lang="en-IE" altLang="en-US" sz="1400" b="0" i="1" u="none" strike="noStrike" cap="none" normalizeH="0" baseline="0">
                          <a:ln>
                            <a:noFill/>
                          </a:ln>
                          <a:solidFill>
                            <a:srgbClr val="0000FF"/>
                          </a:solidFill>
                          <a:effectLst/>
                          <a:latin typeface="Calibri" panose="020F0502020204030204" pitchFamily="34" charset="0"/>
                          <a:cs typeface="Calibri" panose="020F0502020204030204" pitchFamily="34" charset="0"/>
                        </a:rPr>
                        <a:t>2</a:t>
                      </a:r>
                      <a:r>
                        <a:rPr kumimoji="0" lang="en-IE" altLang="en-US" sz="1400" b="0" i="0" u="none" strike="noStrike" cap="none" normalizeH="0" baseline="0">
                          <a:ln>
                            <a:noFill/>
                          </a:ln>
                          <a:solidFill>
                            <a:srgbClr val="000000"/>
                          </a:solidFill>
                          <a:effectLst/>
                          <a:latin typeface="Calibri" panose="020F0502020204030204" pitchFamily="34" charset="0"/>
                          <a:cs typeface="Calibri" panose="020F0502020204030204" pitchFamily="34" charset="0"/>
                        </a:rPr>
                        <a:t> for </a:t>
                      </a:r>
                      <a:r>
                        <a:rPr kumimoji="0" lang="en-IE" altLang="en-US" sz="1400" b="1" i="0" u="none" strike="noStrike" cap="none" normalizeH="0" baseline="0">
                          <a:ln>
                            <a:noFill/>
                          </a:ln>
                          <a:solidFill>
                            <a:srgbClr val="000000"/>
                          </a:solidFill>
                          <a:effectLst/>
                          <a:latin typeface="Calibri" panose="020F0502020204030204" pitchFamily="34" charset="0"/>
                          <a:cs typeface="Calibri" panose="020F0502020204030204" pitchFamily="34" charset="0"/>
                        </a:rPr>
                        <a:t>Resource Following Mode</a:t>
                      </a:r>
                      <a:r>
                        <a:rPr kumimoji="0" lang="en-IE" altLang="en-US" sz="1400" b="0" i="0" u="none" strike="noStrike" cap="none" normalizeH="0" baseline="0">
                          <a:ln>
                            <a:noFill/>
                          </a:ln>
                          <a:solidFill>
                            <a:srgbClr val="000000"/>
                          </a:solidFill>
                          <a:effectLst/>
                          <a:latin typeface="Calibri" panose="020F0502020204030204" pitchFamily="34" charset="0"/>
                          <a:cs typeface="Calibri" panose="020F0502020204030204" pitchFamily="34" charset="0"/>
                        </a:rPr>
                        <a:t> </a:t>
                      </a:r>
                      <a:endParaRPr kumimoji="0" lang="en-IE" altLang="en-US" sz="1100" b="0" i="0" u="none" strike="noStrike" cap="none" normalizeH="0" baseline="0">
                        <a:ln>
                          <a:noFill/>
                        </a:ln>
                        <a:solidFill>
                          <a:schemeClr val="tx1"/>
                        </a:solidFill>
                        <a:effectLst/>
                      </a:endParaRPr>
                    </a:p>
                    <a:p>
                      <a:endParaRPr lang="en-I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IE"/>
                    </a:p>
                    <a:p>
                      <a:endParaRPr lang="en-IE"/>
                    </a:p>
                    <a:p>
                      <a:endParaRPr lang="en-IE"/>
                    </a:p>
                    <a:p>
                      <a:endParaRPr lang="en-IE"/>
                    </a:p>
                    <a:p>
                      <a:endParaRPr lang="en-IE"/>
                    </a:p>
                    <a:p>
                      <a:endParaRPr lang="en-IE"/>
                    </a:p>
                    <a:p>
                      <a:endParaRPr lang="en-IE"/>
                    </a:p>
                    <a:p>
                      <a:endParaRPr lang="en-IE"/>
                    </a:p>
                    <a:p>
                      <a:endParaRPr lang="en-IE"/>
                    </a:p>
                    <a:p>
                      <a:endParaRPr lang="en-IE"/>
                    </a:p>
                    <a:p>
                      <a:endParaRPr lang="en-IE"/>
                    </a:p>
                    <a:p>
                      <a:endParaRPr lang="en-IE"/>
                    </a:p>
                    <a:p>
                      <a:endParaRPr lang="en-IE"/>
                    </a:p>
                    <a:p>
                      <a:endParaRPr lang="en-IE"/>
                    </a:p>
                    <a:p>
                      <a:endParaRPr lang="en-IE"/>
                    </a:p>
                    <a:p>
                      <a:endParaRPr lang="en-IE"/>
                    </a:p>
                    <a:p>
                      <a:endParaRPr lang="en-IE"/>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IE" altLang="en-US" sz="1400" b="0" i="0" u="none" strike="noStrike" cap="none" normalizeH="0" baseline="0">
                          <a:ln>
                            <a:noFill/>
                          </a:ln>
                          <a:solidFill>
                            <a:srgbClr val="000000"/>
                          </a:solidFill>
                          <a:effectLst/>
                          <a:latin typeface="Calibri" panose="020F0502020204030204" pitchFamily="34" charset="0"/>
                          <a:cs typeface="Calibri" panose="020F0502020204030204" pitchFamily="34" charset="0"/>
                        </a:rPr>
                        <a:t>Figure PPM 1.5.3.1.b–Example of </a:t>
                      </a:r>
                      <a:r>
                        <a:rPr kumimoji="0" lang="en-IE" altLang="en-US" sz="1400" b="0" i="1" u="none" strike="noStrike" cap="none" normalizeH="0" baseline="0">
                          <a:ln>
                            <a:noFill/>
                          </a:ln>
                          <a:solidFill>
                            <a:srgbClr val="000000"/>
                          </a:solidFill>
                          <a:effectLst/>
                          <a:latin typeface="Calibri" panose="020F0502020204030204" pitchFamily="34" charset="0"/>
                          <a:cs typeface="Calibri" panose="020F0502020204030204" pitchFamily="34" charset="0"/>
                        </a:rPr>
                        <a:t>Power-Frequency Response </a:t>
                      </a:r>
                      <a:r>
                        <a:rPr kumimoji="0" lang="en-IE" altLang="en-US" sz="1400" b="0" i="1" u="none" strike="noStrike" cap="none" normalizeH="0" baseline="0">
                          <a:ln>
                            <a:noFill/>
                          </a:ln>
                          <a:solidFill>
                            <a:schemeClr val="tx1"/>
                          </a:solidFill>
                          <a:effectLst/>
                          <a:latin typeface="Calibri" panose="020F0502020204030204" pitchFamily="34" charset="0"/>
                          <a:cs typeface="Calibri" panose="020F0502020204030204" pitchFamily="34" charset="0"/>
                        </a:rPr>
                        <a:t>Curve 2</a:t>
                      </a:r>
                      <a:r>
                        <a:rPr kumimoji="0" lang="en-IE" altLang="en-US" sz="1400" b="0" i="0" u="none" strike="noStrike" cap="none" normalizeH="0" baseline="0">
                          <a:ln>
                            <a:noFill/>
                          </a:ln>
                          <a:solidFill>
                            <a:schemeClr val="tx1"/>
                          </a:solidFill>
                          <a:effectLst/>
                          <a:latin typeface="Calibri" panose="020F0502020204030204" pitchFamily="34" charset="0"/>
                          <a:cs typeface="Calibri" panose="020F0502020204030204" pitchFamily="34" charset="0"/>
                        </a:rPr>
                        <a:t> for </a:t>
                      </a:r>
                      <a:r>
                        <a:rPr kumimoji="0" lang="en-IE" altLang="en-US" sz="1400" b="1" i="0" u="none" strike="noStrike" cap="none" normalizeH="0" baseline="0">
                          <a:ln>
                            <a:noFill/>
                          </a:ln>
                          <a:solidFill>
                            <a:srgbClr val="000000"/>
                          </a:solidFill>
                          <a:effectLst/>
                          <a:latin typeface="Calibri" panose="020F0502020204030204" pitchFamily="34" charset="0"/>
                          <a:cs typeface="Calibri" panose="020F0502020204030204" pitchFamily="34" charset="0"/>
                        </a:rPr>
                        <a:t>Resource Following Mode</a:t>
                      </a:r>
                      <a:r>
                        <a:rPr kumimoji="0" lang="en-IE" altLang="en-US" sz="1400" b="0" i="0" u="none" strike="noStrike" cap="none" normalizeH="0" baseline="0">
                          <a:ln>
                            <a:noFill/>
                          </a:ln>
                          <a:solidFill>
                            <a:srgbClr val="000000"/>
                          </a:solidFill>
                          <a:effectLst/>
                          <a:latin typeface="Calibri" panose="020F0502020204030204" pitchFamily="34" charset="0"/>
                          <a:cs typeface="Calibri" panose="020F0502020204030204" pitchFamily="34" charset="0"/>
                        </a:rPr>
                        <a:t> </a:t>
                      </a:r>
                      <a:endParaRPr kumimoji="0" lang="en-IE" altLang="en-US" sz="1400" b="0" i="0" u="none" strike="noStrike" cap="none" normalizeH="0" baseline="0">
                        <a:ln>
                          <a:noFill/>
                        </a:ln>
                        <a:solidFill>
                          <a:schemeClr val="tx1"/>
                        </a:solidFill>
                        <a:effectLst/>
                      </a:endParaRPr>
                    </a:p>
                    <a:p>
                      <a:endParaRPr lang="en-I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276186405"/>
                  </a:ext>
                </a:extLst>
              </a:tr>
            </a:tbl>
          </a:graphicData>
        </a:graphic>
      </p:graphicFrame>
      <p:pic>
        <p:nvPicPr>
          <p:cNvPr id="8" name="Picture 4" descr="ActiveX control">
            <a:extLst>
              <a:ext uri="{FF2B5EF4-FFF2-40B4-BE49-F238E27FC236}">
                <a16:creationId xmlns:a16="http://schemas.microsoft.com/office/drawing/2014/main" id="{7A7337D3-B1C6-AE6B-AD88-A2913D27BA0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8386" y="1715453"/>
            <a:ext cx="4200525" cy="37338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ActiveX control">
            <a:extLst>
              <a:ext uri="{FF2B5EF4-FFF2-40B4-BE49-F238E27FC236}">
                <a16:creationId xmlns:a16="http://schemas.microsoft.com/office/drawing/2014/main" id="{5CD85DEF-4315-F7DA-5911-D8C98C3A7E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0977" y="1562100"/>
            <a:ext cx="4200525" cy="373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90316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63A53E-2CFD-625C-15F5-64B161B0FEBE}"/>
              </a:ext>
            </a:extLst>
          </p:cNvPr>
          <p:cNvSpPr>
            <a:spLocks noGrp="1"/>
          </p:cNvSpPr>
          <p:nvPr>
            <p:ph type="ctrTitle"/>
          </p:nvPr>
        </p:nvSpPr>
        <p:spPr/>
        <p:txBody>
          <a:bodyPr/>
          <a:lstStyle/>
          <a:p>
            <a:r>
              <a:rPr lang="en-IE"/>
              <a:t>PPM1.5.3.6</a:t>
            </a:r>
          </a:p>
        </p:txBody>
      </p:sp>
      <p:sp>
        <p:nvSpPr>
          <p:cNvPr id="4" name="Slide Number Placeholder 3">
            <a:extLst>
              <a:ext uri="{FF2B5EF4-FFF2-40B4-BE49-F238E27FC236}">
                <a16:creationId xmlns:a16="http://schemas.microsoft.com/office/drawing/2014/main" id="{5B65E61D-0462-DDF2-1256-0E07BA919A8E}"/>
              </a:ext>
            </a:extLst>
          </p:cNvPr>
          <p:cNvSpPr>
            <a:spLocks noGrp="1"/>
          </p:cNvSpPr>
          <p:nvPr>
            <p:ph type="sldNum" sz="quarter" idx="11"/>
          </p:nvPr>
        </p:nvSpPr>
        <p:spPr/>
        <p:txBody>
          <a:bodyPr/>
          <a:lstStyle/>
          <a:p>
            <a:fld id="{B6ED98BD-9FE7-5144-8ABD-845F1AC4694B}" type="slidenum">
              <a:rPr lang="en-US" smtClean="0"/>
              <a:pPr/>
              <a:t>9</a:t>
            </a:fld>
            <a:endParaRPr lang="en-US"/>
          </a:p>
        </p:txBody>
      </p:sp>
      <p:graphicFrame>
        <p:nvGraphicFramePr>
          <p:cNvPr id="5" name="Table 4">
            <a:extLst>
              <a:ext uri="{FF2B5EF4-FFF2-40B4-BE49-F238E27FC236}">
                <a16:creationId xmlns:a16="http://schemas.microsoft.com/office/drawing/2014/main" id="{64C5144B-6DA2-BAD4-0C1D-2BDD752ACFDE}"/>
              </a:ext>
            </a:extLst>
          </p:cNvPr>
          <p:cNvGraphicFramePr>
            <a:graphicFrameLocks noGrp="1"/>
          </p:cNvGraphicFramePr>
          <p:nvPr>
            <p:extLst>
              <p:ext uri="{D42A27DB-BD31-4B8C-83A1-F6EECF244321}">
                <p14:modId xmlns:p14="http://schemas.microsoft.com/office/powerpoint/2010/main" val="3304945100"/>
              </p:ext>
            </p:extLst>
          </p:nvPr>
        </p:nvGraphicFramePr>
        <p:xfrm>
          <a:off x="413068" y="1042416"/>
          <a:ext cx="11483276" cy="5815584"/>
        </p:xfrm>
        <a:graphic>
          <a:graphicData uri="http://schemas.openxmlformats.org/drawingml/2006/table">
            <a:tbl>
              <a:tblPr firstRow="1" bandRow="1">
                <a:tableStyleId>{5C22544A-7EE6-4342-B048-85BDC9FD1C3A}</a:tableStyleId>
              </a:tblPr>
              <a:tblGrid>
                <a:gridCol w="5631116">
                  <a:extLst>
                    <a:ext uri="{9D8B030D-6E8A-4147-A177-3AD203B41FA5}">
                      <a16:colId xmlns:a16="http://schemas.microsoft.com/office/drawing/2014/main" val="1490301016"/>
                    </a:ext>
                  </a:extLst>
                </a:gridCol>
                <a:gridCol w="5852160">
                  <a:extLst>
                    <a:ext uri="{9D8B030D-6E8A-4147-A177-3AD203B41FA5}">
                      <a16:colId xmlns:a16="http://schemas.microsoft.com/office/drawing/2014/main" val="3194846004"/>
                    </a:ext>
                  </a:extLst>
                </a:gridCol>
              </a:tblGrid>
              <a:tr h="5815584">
                <a:tc>
                  <a:txBody>
                    <a:bodyPr/>
                    <a:lstStyle/>
                    <a:p>
                      <a:pPr marL="49530" indent="-49530" algn="just">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9530" indent="-49530" algn="just">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9530" indent="-49530" algn="just">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9530" indent="-49530" algn="just">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9530" indent="-49530" algn="just">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9530" indent="-49530" algn="just">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9530" indent="-49530" algn="just">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9530" indent="-49530" algn="just">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9530" indent="-49530" algn="just">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9530" indent="-49530" algn="just">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9530" indent="-49530" algn="just">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9530" indent="-49530" algn="just">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9530" indent="-49530" algn="just">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9530" indent="-49530" algn="just">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9530" indent="-49530" algn="just">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9530" indent="-49530" algn="just">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49530" indent="-49530" algn="just">
                        <a:lnSpc>
                          <a:spcPct val="115000"/>
                        </a:lnSpc>
                        <a:spcAft>
                          <a:spcPts val="1000"/>
                        </a:spcAft>
                        <a:buNone/>
                      </a:pPr>
                      <a:r>
                        <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rPr>
                        <a:t>Table PPM 1.5.3.6: </a:t>
                      </a:r>
                      <a:r>
                        <a:rPr lang="en-IE" sz="1100" b="1" i="1">
                          <a:solidFill>
                            <a:schemeClr val="tx1"/>
                          </a:solidFill>
                          <a:effectLst/>
                          <a:latin typeface="Calibri" panose="020F0502020204030204" pitchFamily="34" charset="0"/>
                          <a:ea typeface="Calibri" panose="020F0502020204030204" pitchFamily="34" charset="0"/>
                          <a:cs typeface="Arial" panose="020B0604020202020204" pitchFamily="34" charset="0"/>
                        </a:rPr>
                        <a:t>Transmission System Frequency</a:t>
                      </a:r>
                      <a:r>
                        <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rPr>
                        <a:t> and </a:t>
                      </a:r>
                      <a:r>
                        <a:rPr lang="en-IE" sz="1100" b="1" i="1">
                          <a:solidFill>
                            <a:srgbClr val="0000FF"/>
                          </a:solidFill>
                          <a:effectLst/>
                          <a:latin typeface="Calibri" panose="020F0502020204030204" pitchFamily="34" charset="0"/>
                          <a:ea typeface="Calibri" panose="020F0502020204030204" pitchFamily="34" charset="0"/>
                          <a:cs typeface="Arial" panose="020B0604020202020204" pitchFamily="34" charset="0"/>
                        </a:rPr>
                        <a:t>Controllable</a:t>
                      </a:r>
                      <a:r>
                        <a:rPr lang="en-IE" sz="1100" b="1" i="0">
                          <a:solidFill>
                            <a:schemeClr val="lt1"/>
                          </a:solidFill>
                          <a:effectLst/>
                          <a:latin typeface="Calibri" panose="020F0502020204030204" pitchFamily="34" charset="0"/>
                          <a:ea typeface="Calibri" panose="020F0502020204030204" pitchFamily="34" charset="0"/>
                          <a:cs typeface="Arial" panose="020B0604020202020204" pitchFamily="34" charset="0"/>
                        </a:rPr>
                        <a:t> </a:t>
                      </a:r>
                      <a:r>
                        <a:rPr lang="en-IE" sz="1100" b="1" i="1">
                          <a:solidFill>
                            <a:srgbClr val="0000FF"/>
                          </a:solidFill>
                          <a:effectLst/>
                          <a:latin typeface="Calibri" panose="020F0502020204030204" pitchFamily="34" charset="0"/>
                          <a:ea typeface="Calibri" panose="020F0502020204030204" pitchFamily="34" charset="0"/>
                          <a:cs typeface="Arial" panose="020B0604020202020204" pitchFamily="34" charset="0"/>
                        </a:rPr>
                        <a:t>PPM Active Power</a:t>
                      </a:r>
                      <a:r>
                        <a:rPr lang="en-IE" sz="1100" i="1">
                          <a:solidFill>
                            <a:srgbClr val="0000FF"/>
                          </a:solidFill>
                          <a:effectLst/>
                          <a:latin typeface="Calibri" panose="020F0502020204030204" pitchFamily="34" charset="0"/>
                          <a:ea typeface="Calibri" panose="020F0502020204030204" pitchFamily="34" charset="0"/>
                          <a:cs typeface="Arial" panose="020B0604020202020204" pitchFamily="34" charset="0"/>
                        </a:rPr>
                        <a:t> Output </a:t>
                      </a:r>
                      <a:r>
                        <a:rPr lang="en-IE" sz="1100" i="1"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 </a:t>
                      </a:r>
                      <a:r>
                        <a:rPr lang="en-IE" sz="1100" b="1" i="1"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Available Active Power</a:t>
                      </a:r>
                      <a:r>
                        <a:rPr lang="en-IE" sz="1100" i="1"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 </a:t>
                      </a:r>
                      <a:r>
                        <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rPr>
                        <a:t>Settings for the Points ‘A’, ‘B’, ‘C’, ‘D’ and ‘E’ illustrated in Figure PPM 1.5.3.1.b.</a:t>
                      </a:r>
                      <a:endParaRPr lang="en-IE"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900430" indent="-900430" algn="ctr">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00430" indent="-900430" algn="ctr">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00430" indent="-900430" algn="ctr">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00430" indent="-900430" algn="ctr">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00430" indent="-900430" algn="ctr">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00430" indent="-900430" algn="ctr">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00430" indent="-900430" algn="ctr">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00430" indent="-900430" algn="ctr">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00430" indent="-900430" algn="ctr">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00430" indent="-900430" algn="ctr">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00430" indent="-900430" algn="ctr">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00430" indent="-900430" algn="ctr">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00430" indent="-900430" algn="ctr">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00430" indent="-900430" algn="ctr">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00430" indent="-900430" algn="ctr">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900430" indent="-900430" algn="l">
                        <a:lnSpc>
                          <a:spcPct val="115000"/>
                        </a:lnSpc>
                        <a:spcAft>
                          <a:spcPts val="1000"/>
                        </a:spcAft>
                        <a:buNone/>
                      </a:pPr>
                      <a:endPar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endParaRPr>
                    </a:p>
                    <a:p>
                      <a:pPr marL="0" indent="0" algn="l" defTabSz="179388">
                        <a:lnSpc>
                          <a:spcPct val="115000"/>
                        </a:lnSpc>
                        <a:spcAft>
                          <a:spcPts val="1000"/>
                        </a:spcAft>
                        <a:buNone/>
                        <a:tabLst/>
                      </a:pPr>
                      <a:r>
                        <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rPr>
                        <a:t>Table PPM 1.5.3.6: </a:t>
                      </a:r>
                      <a:r>
                        <a:rPr lang="en-IE" sz="1100" b="1" i="1">
                          <a:solidFill>
                            <a:schemeClr val="tx1"/>
                          </a:solidFill>
                          <a:effectLst/>
                          <a:latin typeface="Calibri" panose="020F0502020204030204" pitchFamily="34" charset="0"/>
                          <a:ea typeface="Calibri" panose="020F0502020204030204" pitchFamily="34" charset="0"/>
                          <a:cs typeface="Arial" panose="020B0604020202020204" pitchFamily="34" charset="0"/>
                        </a:rPr>
                        <a:t>Transmission System Frequency</a:t>
                      </a:r>
                      <a:r>
                        <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rPr>
                        <a:t> and </a:t>
                      </a:r>
                      <a:r>
                        <a:rPr lang="en-IE" sz="1100" b="1" i="1">
                          <a:solidFill>
                            <a:schemeClr val="tx1"/>
                          </a:solidFill>
                          <a:effectLst/>
                          <a:latin typeface="Calibri" panose="020F0502020204030204" pitchFamily="34" charset="0"/>
                          <a:ea typeface="Calibri" panose="020F0502020204030204" pitchFamily="34" charset="0"/>
                          <a:cs typeface="Arial" panose="020B0604020202020204" pitchFamily="34" charset="0"/>
                        </a:rPr>
                        <a:t>Controllable PPM Active</a:t>
                      </a:r>
                      <a:r>
                        <a:rPr lang="en-IE" sz="1100" b="1" i="0">
                          <a:solidFill>
                            <a:schemeClr val="tx1"/>
                          </a:solidFill>
                          <a:effectLst/>
                          <a:latin typeface="Calibri" panose="020F0502020204030204" pitchFamily="34" charset="0"/>
                          <a:ea typeface="Calibri" panose="020F0502020204030204" pitchFamily="34" charset="0"/>
                          <a:cs typeface="Arial" panose="020B0604020202020204" pitchFamily="34" charset="0"/>
                        </a:rPr>
                        <a:t> </a:t>
                      </a:r>
                      <a:r>
                        <a:rPr lang="en-IE" sz="1100" b="1" i="1">
                          <a:solidFill>
                            <a:schemeClr val="tx1"/>
                          </a:solidFill>
                          <a:effectLst/>
                          <a:latin typeface="Calibri" panose="020F0502020204030204" pitchFamily="34" charset="0"/>
                          <a:ea typeface="Calibri" panose="020F0502020204030204" pitchFamily="34" charset="0"/>
                          <a:cs typeface="Arial" panose="020B0604020202020204" pitchFamily="34" charset="0"/>
                        </a:rPr>
                        <a:t>Power</a:t>
                      </a:r>
                      <a:r>
                        <a:rPr lang="en-IE" sz="1100" i="1">
                          <a:solidFill>
                            <a:schemeClr val="tx1"/>
                          </a:solidFill>
                          <a:effectLst/>
                          <a:latin typeface="Calibri" panose="020F0502020204030204" pitchFamily="34" charset="0"/>
                          <a:ea typeface="Calibri" panose="020F0502020204030204" pitchFamily="34" charset="0"/>
                          <a:cs typeface="Arial" panose="020B0604020202020204" pitchFamily="34" charset="0"/>
                        </a:rPr>
                        <a:t> Output Settings for the Points ‘A’, ‘B’, ‘C’, ‘D’ and ‘E’ illustrated in Figure PPM 1.5.3.1.b.</a:t>
                      </a:r>
                      <a:endParaRPr lang="en-IE" sz="110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114300" marR="11430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71139696"/>
                  </a:ext>
                </a:extLst>
              </a:tr>
            </a:tbl>
          </a:graphicData>
        </a:graphic>
      </p:graphicFrame>
      <p:graphicFrame>
        <p:nvGraphicFramePr>
          <p:cNvPr id="8" name="Table 7">
            <a:extLst>
              <a:ext uri="{FF2B5EF4-FFF2-40B4-BE49-F238E27FC236}">
                <a16:creationId xmlns:a16="http://schemas.microsoft.com/office/drawing/2014/main" id="{2B651842-7DED-0EC6-4F76-C0EFEB5EAE81}"/>
              </a:ext>
            </a:extLst>
          </p:cNvPr>
          <p:cNvGraphicFramePr>
            <a:graphicFrameLocks noGrp="1"/>
          </p:cNvGraphicFramePr>
          <p:nvPr>
            <p:extLst>
              <p:ext uri="{D42A27DB-BD31-4B8C-83A1-F6EECF244321}">
                <p14:modId xmlns:p14="http://schemas.microsoft.com/office/powerpoint/2010/main" val="2196817550"/>
              </p:ext>
            </p:extLst>
          </p:nvPr>
        </p:nvGraphicFramePr>
        <p:xfrm>
          <a:off x="603504" y="1143000"/>
          <a:ext cx="5330952" cy="4923770"/>
        </p:xfrm>
        <a:graphic>
          <a:graphicData uri="http://schemas.openxmlformats.org/drawingml/2006/table">
            <a:tbl>
              <a:tblPr firstRow="1" bandRow="1"/>
              <a:tblGrid>
                <a:gridCol w="471653">
                  <a:extLst>
                    <a:ext uri="{9D8B030D-6E8A-4147-A177-3AD203B41FA5}">
                      <a16:colId xmlns:a16="http://schemas.microsoft.com/office/drawing/2014/main" val="4233695278"/>
                    </a:ext>
                  </a:extLst>
                </a:gridCol>
                <a:gridCol w="1208921">
                  <a:extLst>
                    <a:ext uri="{9D8B030D-6E8A-4147-A177-3AD203B41FA5}">
                      <a16:colId xmlns:a16="http://schemas.microsoft.com/office/drawing/2014/main" val="1140375130"/>
                    </a:ext>
                  </a:extLst>
                </a:gridCol>
                <a:gridCol w="3650378">
                  <a:extLst>
                    <a:ext uri="{9D8B030D-6E8A-4147-A177-3AD203B41FA5}">
                      <a16:colId xmlns:a16="http://schemas.microsoft.com/office/drawing/2014/main" val="3704457280"/>
                    </a:ext>
                  </a:extLst>
                </a:gridCol>
              </a:tblGrid>
              <a:tr h="532009">
                <a:tc>
                  <a:txBody>
                    <a:bodyPr/>
                    <a:lstStyle/>
                    <a:p>
                      <a:pPr marL="900430" indent="-900430" algn="ctr">
                        <a:lnSpc>
                          <a:spcPct val="115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Point</a:t>
                      </a: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0955" algn="ctr">
                        <a:lnSpc>
                          <a:spcPct val="115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Transmission System Frequency </a:t>
                      </a:r>
                      <a:r>
                        <a:rPr lang="en-IE" sz="1050" i="1">
                          <a:effectLst/>
                          <a:latin typeface="Calibri" panose="020F0502020204030204" pitchFamily="34" charset="0"/>
                          <a:ea typeface="Calibri" panose="020F0502020204030204" pitchFamily="34" charset="0"/>
                          <a:cs typeface="Arial" panose="020B0604020202020204" pitchFamily="34" charset="0"/>
                        </a:rPr>
                        <a:t>(Hz)</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ctr">
                        <a:lnSpc>
                          <a:spcPct val="115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Controllable PPM Active Power</a:t>
                      </a:r>
                      <a:r>
                        <a:rPr lang="en-IE" sz="1050" i="1">
                          <a:effectLst/>
                          <a:latin typeface="Calibri" panose="020F0502020204030204" pitchFamily="34" charset="0"/>
                          <a:ea typeface="Calibri" panose="020F0502020204030204" pitchFamily="34" charset="0"/>
                          <a:cs typeface="Arial" panose="020B0604020202020204" pitchFamily="34" charset="0"/>
                        </a:rPr>
                        <a:t> Output</a:t>
                      </a:r>
                      <a:endParaRPr lang="en-IE" sz="1050">
                        <a:effectLst/>
                        <a:latin typeface="Calibri" panose="020F0502020204030204" pitchFamily="34" charset="0"/>
                        <a:ea typeface="Calibri" panose="020F0502020204030204" pitchFamily="34" charset="0"/>
                        <a:cs typeface="Arial" panose="020B0604020202020204" pitchFamily="34" charset="0"/>
                      </a:endParaRPr>
                    </a:p>
                    <a:p>
                      <a:pPr marL="900430" indent="-900430" algn="ctr">
                        <a:lnSpc>
                          <a:spcPct val="115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 </a:t>
                      </a: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31363835"/>
                  </a:ext>
                </a:extLst>
              </a:tr>
              <a:tr h="210742">
                <a:tc>
                  <a:txBody>
                    <a:bodyPr/>
                    <a:lstStyle/>
                    <a:p>
                      <a:pPr marL="900430" indent="-900430" algn="just">
                        <a:lnSpc>
                          <a:spcPct val="150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A</a:t>
                      </a: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F</a:t>
                      </a:r>
                      <a:r>
                        <a:rPr lang="en-IE" sz="1050" b="1" i="1" baseline="-25000">
                          <a:effectLst/>
                          <a:latin typeface="Calibri" panose="020F0502020204030204" pitchFamily="34" charset="0"/>
                          <a:ea typeface="Calibri" panose="020F0502020204030204" pitchFamily="34" charset="0"/>
                          <a:cs typeface="Arial" panose="020B0604020202020204" pitchFamily="34" charset="0"/>
                        </a:rPr>
                        <a:t>A</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P</a:t>
                      </a:r>
                      <a:r>
                        <a:rPr lang="en-IE" sz="1050" b="1" i="1" baseline="-25000">
                          <a:effectLst/>
                          <a:latin typeface="Calibri" panose="020F0502020204030204" pitchFamily="34" charset="0"/>
                          <a:ea typeface="Calibri" panose="020F0502020204030204" pitchFamily="34" charset="0"/>
                          <a:cs typeface="Arial" panose="020B0604020202020204" pitchFamily="34" charset="0"/>
                        </a:rPr>
                        <a:t>A </a:t>
                      </a:r>
                      <a:r>
                        <a:rPr lang="en-IE" sz="1050" b="1" i="1">
                          <a:solidFill>
                            <a:srgbClr val="0000FF"/>
                          </a:solidFill>
                          <a:effectLst/>
                          <a:latin typeface="Calibri" panose="020F0502020204030204" pitchFamily="34" charset="0"/>
                          <a:ea typeface="Calibri" panose="020F0502020204030204" pitchFamily="34" charset="0"/>
                          <a:cs typeface="Arial" panose="020B0604020202020204" pitchFamily="34" charset="0"/>
                        </a:rPr>
                        <a:t>=</a:t>
                      </a:r>
                      <a:r>
                        <a:rPr lang="en-IE" sz="1050" i="1">
                          <a:solidFill>
                            <a:srgbClr val="0000FF"/>
                          </a:solidFill>
                          <a:effectLst/>
                          <a:latin typeface="Calibri" panose="020F0502020204030204" pitchFamily="34" charset="0"/>
                          <a:ea typeface="Calibri" panose="020F0502020204030204" pitchFamily="34" charset="0"/>
                          <a:cs typeface="Arial" panose="020B0604020202020204" pitchFamily="34" charset="0"/>
                        </a:rPr>
                        <a:t>100% </a:t>
                      </a:r>
                      <a:r>
                        <a:rPr lang="en-IE" sz="1050" b="1" i="1">
                          <a:solidFill>
                            <a:srgbClr val="0000FF"/>
                          </a:solidFill>
                          <a:effectLst/>
                          <a:latin typeface="Calibri" panose="020F0502020204030204" pitchFamily="34" charset="0"/>
                          <a:ea typeface="Calibri" panose="020F0502020204030204" pitchFamily="34" charset="0"/>
                          <a:cs typeface="Arial" panose="020B0604020202020204" pitchFamily="34" charset="0"/>
                        </a:rPr>
                        <a:t>%</a:t>
                      </a:r>
                      <a:r>
                        <a:rPr lang="en-IE" sz="1050" i="1">
                          <a:solidFill>
                            <a:srgbClr val="0000FF"/>
                          </a:solidFill>
                          <a:effectLst/>
                          <a:latin typeface="Calibri" panose="020F0502020204030204" pitchFamily="34" charset="0"/>
                          <a:ea typeface="Calibri" panose="020F0502020204030204" pitchFamily="34" charset="0"/>
                          <a:cs typeface="Arial" panose="020B0604020202020204" pitchFamily="34" charset="0"/>
                        </a:rPr>
                        <a:t> of </a:t>
                      </a:r>
                      <a:r>
                        <a:rPr lang="en-IE" sz="1050" b="1" i="1">
                          <a:solidFill>
                            <a:srgbClr val="0000FF"/>
                          </a:solidFill>
                          <a:effectLst/>
                          <a:latin typeface="Calibri" panose="020F0502020204030204" pitchFamily="34" charset="0"/>
                          <a:ea typeface="Calibri" panose="020F0502020204030204" pitchFamily="34" charset="0"/>
                          <a:cs typeface="Arial" panose="020B0604020202020204" pitchFamily="34" charset="0"/>
                        </a:rPr>
                        <a:t>Available</a:t>
                      </a:r>
                      <a:r>
                        <a:rPr lang="en-IE" sz="1050" i="1">
                          <a:solidFill>
                            <a:srgbClr val="0000FF"/>
                          </a:solidFill>
                          <a:effectLst/>
                          <a:latin typeface="Calibri" panose="020F0502020204030204" pitchFamily="34" charset="0"/>
                          <a:ea typeface="Calibri" panose="020F0502020204030204" pitchFamily="34" charset="0"/>
                          <a:cs typeface="Arial" panose="020B0604020202020204" pitchFamily="34" charset="0"/>
                        </a:rPr>
                        <a:t> </a:t>
                      </a:r>
                      <a:r>
                        <a:rPr lang="en-IE" sz="1050" b="1" i="1">
                          <a:solidFill>
                            <a:srgbClr val="0000FF"/>
                          </a:solidFill>
                          <a:effectLst/>
                          <a:latin typeface="Calibri" panose="020F0502020204030204" pitchFamily="34" charset="0"/>
                          <a:ea typeface="Calibri" panose="020F0502020204030204" pitchFamily="34" charset="0"/>
                          <a:cs typeface="Arial" panose="020B0604020202020204" pitchFamily="34" charset="0"/>
                        </a:rPr>
                        <a:t>Active Power</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44761448"/>
                  </a:ext>
                </a:extLst>
              </a:tr>
              <a:tr h="1317364">
                <a:tc>
                  <a:txBody>
                    <a:bodyPr/>
                    <a:lstStyle/>
                    <a:p>
                      <a:pPr marL="900430" indent="-900430" algn="just">
                        <a:lnSpc>
                          <a:spcPct val="150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B</a:t>
                      </a: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F</a:t>
                      </a:r>
                      <a:r>
                        <a:rPr lang="en-IE" sz="1050" b="1" i="1" baseline="-25000">
                          <a:effectLst/>
                          <a:latin typeface="Calibri" panose="020F0502020204030204" pitchFamily="34" charset="0"/>
                          <a:ea typeface="Calibri" panose="020F0502020204030204" pitchFamily="34" charset="0"/>
                          <a:cs typeface="Arial" panose="020B0604020202020204" pitchFamily="34" charset="0"/>
                        </a:rPr>
                        <a:t>B</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94410" indent="-994410" algn="just">
                        <a:lnSpc>
                          <a:spcPct val="150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Minimum of </a:t>
                      </a:r>
                      <a:r>
                        <a:rPr lang="en-IE" sz="1050">
                          <a:solidFill>
                            <a:srgbClr val="0000FF"/>
                          </a:solidFill>
                          <a:effectLst/>
                          <a:latin typeface="Calibri" panose="020F0502020204030204" pitchFamily="34" charset="0"/>
                          <a:ea typeface="Calibri" panose="020F0502020204030204" pitchFamily="34" charset="0"/>
                          <a:cs typeface="Arial" panose="020B0604020202020204" pitchFamily="34" charset="0"/>
                        </a:rPr>
                        <a:t>[fix spacing]</a:t>
                      </a:r>
                      <a:r>
                        <a:rPr lang="en-IE" sz="1050">
                          <a:effectLst/>
                          <a:latin typeface="Calibri" panose="020F0502020204030204" pitchFamily="34" charset="0"/>
                          <a:ea typeface="Calibri" panose="020F0502020204030204" pitchFamily="34" charset="0"/>
                          <a:cs typeface="Arial" panose="020B0604020202020204" pitchFamily="34" charset="0"/>
                        </a:rPr>
                        <a:t>:    </a:t>
                      </a:r>
                      <a:r>
                        <a:rPr lang="en-IE" sz="1050" b="1" i="1">
                          <a:effectLst/>
                          <a:latin typeface="Calibri" panose="020F0502020204030204" pitchFamily="34" charset="0"/>
                          <a:ea typeface="Calibri" panose="020F0502020204030204" pitchFamily="34" charset="0"/>
                          <a:cs typeface="Arial" panose="020B0604020202020204" pitchFamily="34" charset="0"/>
                        </a:rPr>
                        <a:t>P</a:t>
                      </a:r>
                      <a:r>
                        <a:rPr lang="en-IE" sz="1050" b="1" i="1" baseline="-25000">
                          <a:effectLst/>
                          <a:latin typeface="Calibri" panose="020F0502020204030204" pitchFamily="34" charset="0"/>
                          <a:ea typeface="Calibri" panose="020F0502020204030204" pitchFamily="34" charset="0"/>
                          <a:cs typeface="Arial" panose="020B0604020202020204" pitchFamily="34" charset="0"/>
                        </a:rPr>
                        <a:t>B</a:t>
                      </a:r>
                      <a:r>
                        <a:rPr lang="en-IE" sz="1050">
                          <a:effectLst/>
                          <a:latin typeface="Calibri" panose="020F0502020204030204" pitchFamily="34" charset="0"/>
                          <a:ea typeface="Calibri" panose="020F0502020204030204" pitchFamily="34" charset="0"/>
                          <a:cs typeface="Arial" panose="020B0604020202020204" pitchFamily="34" charset="0"/>
                        </a:rPr>
                        <a:t> or</a:t>
                      </a:r>
                    </a:p>
                    <a:p>
                      <a:pPr marL="904875" algn="just">
                        <a:lnSpc>
                          <a:spcPct val="150000"/>
                        </a:lnSpc>
                        <a:spcAft>
                          <a:spcPts val="1000"/>
                        </a:spcAft>
                        <a:buNone/>
                      </a:pPr>
                      <a:r>
                        <a:rPr lang="en-IE" sz="1050" b="1">
                          <a:effectLst/>
                          <a:latin typeface="Calibri" panose="020F0502020204030204" pitchFamily="34" charset="0"/>
                          <a:ea typeface="Calibri" panose="020F0502020204030204" pitchFamily="34" charset="0"/>
                          <a:cs typeface="Arial" panose="020B0604020202020204" pitchFamily="34" charset="0"/>
                        </a:rPr>
                        <a:t>Active Power Control Set-point</a:t>
                      </a:r>
                      <a:r>
                        <a:rPr lang="en-IE" sz="1050">
                          <a:solidFill>
                            <a:srgbClr val="0000FF"/>
                          </a:solidFill>
                          <a:effectLst/>
                          <a:latin typeface="Calibri" panose="020F0502020204030204" pitchFamily="34" charset="0"/>
                          <a:ea typeface="Calibri" panose="020F0502020204030204" pitchFamily="34" charset="0"/>
                          <a:cs typeface="Arial" panose="020B0604020202020204" pitchFamily="34" charset="0"/>
                        </a:rPr>
                        <a:t> </a:t>
                      </a:r>
                      <a:r>
                        <a:rPr lang="en-IE" sz="1050"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(converted to a % of </a:t>
                      </a:r>
                      <a:r>
                        <a:rPr lang="en-IE" sz="1050" b="1"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Available</a:t>
                      </a:r>
                      <a:r>
                        <a:rPr lang="en-IE" sz="1050"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 </a:t>
                      </a:r>
                      <a:r>
                        <a:rPr lang="en-IE" sz="1050" b="1"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Active Power</a:t>
                      </a:r>
                      <a:r>
                        <a:rPr lang="en-IE" sz="1050"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677285834"/>
                  </a:ext>
                </a:extLst>
              </a:tr>
              <a:tr h="1317364">
                <a:tc>
                  <a:txBody>
                    <a:bodyPr/>
                    <a:lstStyle/>
                    <a:p>
                      <a:pPr marL="900430" indent="-900430" algn="just">
                        <a:lnSpc>
                          <a:spcPct val="150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C</a:t>
                      </a: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F</a:t>
                      </a:r>
                      <a:r>
                        <a:rPr lang="en-IE" sz="1050" b="1" i="1" baseline="-25000">
                          <a:effectLst/>
                          <a:latin typeface="Calibri" panose="020F0502020204030204" pitchFamily="34" charset="0"/>
                          <a:ea typeface="Calibri" panose="020F0502020204030204" pitchFamily="34" charset="0"/>
                          <a:cs typeface="Arial" panose="020B0604020202020204" pitchFamily="34" charset="0"/>
                        </a:rPr>
                        <a:t>C</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Minimum of:     </a:t>
                      </a:r>
                      <a:r>
                        <a:rPr lang="en-IE" sz="1050" b="1" i="1">
                          <a:effectLst/>
                          <a:latin typeface="Calibri" panose="020F0502020204030204" pitchFamily="34" charset="0"/>
                          <a:ea typeface="Calibri" panose="020F0502020204030204" pitchFamily="34" charset="0"/>
                          <a:cs typeface="Arial" panose="020B0604020202020204" pitchFamily="34" charset="0"/>
                        </a:rPr>
                        <a:t>P</a:t>
                      </a:r>
                      <a:r>
                        <a:rPr lang="en-IE" sz="1050" b="1" i="1" baseline="-25000">
                          <a:effectLst/>
                          <a:latin typeface="Calibri" panose="020F0502020204030204" pitchFamily="34" charset="0"/>
                          <a:ea typeface="Calibri" panose="020F0502020204030204" pitchFamily="34" charset="0"/>
                          <a:cs typeface="Arial" panose="020B0604020202020204" pitchFamily="34" charset="0"/>
                        </a:rPr>
                        <a:t>C</a:t>
                      </a:r>
                      <a:r>
                        <a:rPr lang="en-IE" sz="1050">
                          <a:effectLst/>
                          <a:latin typeface="Calibri" panose="020F0502020204030204" pitchFamily="34" charset="0"/>
                          <a:ea typeface="Calibri" panose="020F0502020204030204" pitchFamily="34" charset="0"/>
                          <a:cs typeface="Arial" panose="020B0604020202020204" pitchFamily="34" charset="0"/>
                        </a:rPr>
                        <a:t> or</a:t>
                      </a:r>
                    </a:p>
                    <a:p>
                      <a:pPr marL="904875" algn="just">
                        <a:lnSpc>
                          <a:spcPct val="150000"/>
                        </a:lnSpc>
                        <a:spcAft>
                          <a:spcPts val="1000"/>
                        </a:spcAft>
                        <a:buNone/>
                      </a:pPr>
                      <a:r>
                        <a:rPr lang="en-IE" sz="1050" b="1">
                          <a:effectLst/>
                          <a:latin typeface="Calibri" panose="020F0502020204030204" pitchFamily="34" charset="0"/>
                          <a:ea typeface="Calibri" panose="020F0502020204030204" pitchFamily="34" charset="0"/>
                          <a:cs typeface="Arial" panose="020B0604020202020204" pitchFamily="34" charset="0"/>
                        </a:rPr>
                        <a:t>Active Power Control </a:t>
                      </a:r>
                      <a:r>
                        <a:rPr lang="en-IE" sz="1050" b="1">
                          <a:solidFill>
                            <a:srgbClr val="000000"/>
                          </a:solidFill>
                          <a:effectLst/>
                          <a:latin typeface="Calibri" panose="020F0502020204030204" pitchFamily="34" charset="0"/>
                          <a:ea typeface="Calibri" panose="020F0502020204030204" pitchFamily="34" charset="0"/>
                          <a:cs typeface="Arial" panose="020B0604020202020204" pitchFamily="34" charset="0"/>
                        </a:rPr>
                        <a:t>Set-point</a:t>
                      </a:r>
                      <a:r>
                        <a:rPr lang="en-IE" sz="1050">
                          <a:effectLst/>
                          <a:latin typeface="Calibri" panose="020F0502020204030204" pitchFamily="34" charset="0"/>
                          <a:ea typeface="Calibri" panose="020F0502020204030204" pitchFamily="34" charset="0"/>
                          <a:cs typeface="Arial" panose="020B0604020202020204" pitchFamily="34" charset="0"/>
                        </a:rPr>
                        <a:t> </a:t>
                      </a:r>
                      <a:r>
                        <a:rPr lang="en-IE" sz="1050"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(converted to a % of </a:t>
                      </a:r>
                      <a:r>
                        <a:rPr lang="en-IE" sz="1050" b="1"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Available</a:t>
                      </a:r>
                      <a:r>
                        <a:rPr lang="en-IE" sz="1050"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 </a:t>
                      </a:r>
                      <a:r>
                        <a:rPr lang="en-IE" sz="1050" b="1"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Active Power</a:t>
                      </a:r>
                      <a:r>
                        <a:rPr lang="en-IE" sz="1050"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183347951"/>
                  </a:ext>
                </a:extLst>
              </a:tr>
              <a:tr h="1317364">
                <a:tc>
                  <a:txBody>
                    <a:bodyPr/>
                    <a:lstStyle/>
                    <a:p>
                      <a:pPr marL="900430" indent="-900430" algn="just">
                        <a:lnSpc>
                          <a:spcPct val="150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D</a:t>
                      </a: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F</a:t>
                      </a:r>
                      <a:r>
                        <a:rPr lang="en-IE" sz="1050" b="1" i="1" baseline="-25000">
                          <a:effectLst/>
                          <a:latin typeface="Calibri" panose="020F0502020204030204" pitchFamily="34" charset="0"/>
                          <a:ea typeface="Calibri" panose="020F0502020204030204" pitchFamily="34" charset="0"/>
                          <a:cs typeface="Arial" panose="020B0604020202020204" pitchFamily="34" charset="0"/>
                        </a:rPr>
                        <a:t>D</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Minimum of:     </a:t>
                      </a:r>
                      <a:r>
                        <a:rPr lang="en-IE" sz="1050" b="1" i="1">
                          <a:effectLst/>
                          <a:latin typeface="Calibri" panose="020F0502020204030204" pitchFamily="34" charset="0"/>
                          <a:ea typeface="Calibri" panose="020F0502020204030204" pitchFamily="34" charset="0"/>
                          <a:cs typeface="Arial" panose="020B0604020202020204" pitchFamily="34" charset="0"/>
                        </a:rPr>
                        <a:t>P</a:t>
                      </a:r>
                      <a:r>
                        <a:rPr lang="en-IE" sz="1050" b="1" i="1" baseline="-25000">
                          <a:effectLst/>
                          <a:latin typeface="Calibri" panose="020F0502020204030204" pitchFamily="34" charset="0"/>
                          <a:ea typeface="Calibri" panose="020F0502020204030204" pitchFamily="34" charset="0"/>
                          <a:cs typeface="Arial" panose="020B0604020202020204" pitchFamily="34" charset="0"/>
                        </a:rPr>
                        <a:t>D</a:t>
                      </a:r>
                      <a:r>
                        <a:rPr lang="en-IE" sz="1050" b="1" baseline="-25000">
                          <a:effectLst/>
                          <a:latin typeface="Calibri" panose="020F0502020204030204" pitchFamily="34" charset="0"/>
                          <a:ea typeface="Calibri" panose="020F0502020204030204" pitchFamily="34" charset="0"/>
                          <a:cs typeface="Arial" panose="020B0604020202020204" pitchFamily="34" charset="0"/>
                        </a:rPr>
                        <a:t> </a:t>
                      </a:r>
                      <a:r>
                        <a:rPr lang="en-IE" sz="1050" b="1">
                          <a:effectLst/>
                          <a:latin typeface="Calibri" panose="020F0502020204030204" pitchFamily="34" charset="0"/>
                          <a:ea typeface="Calibri" panose="020F0502020204030204" pitchFamily="34" charset="0"/>
                          <a:cs typeface="Arial" panose="020B0604020202020204" pitchFamily="34" charset="0"/>
                        </a:rPr>
                        <a:t>or</a:t>
                      </a:r>
                      <a:endParaRPr lang="en-IE" sz="1050">
                        <a:effectLst/>
                        <a:latin typeface="Calibri" panose="020F0502020204030204" pitchFamily="34" charset="0"/>
                        <a:ea typeface="Calibri" panose="020F0502020204030204" pitchFamily="34" charset="0"/>
                        <a:cs typeface="Arial" panose="020B0604020202020204" pitchFamily="34" charset="0"/>
                      </a:endParaRPr>
                    </a:p>
                    <a:p>
                      <a:pPr marL="900430" indent="4445" algn="just">
                        <a:lnSpc>
                          <a:spcPct val="150000"/>
                        </a:lnSpc>
                        <a:spcAft>
                          <a:spcPts val="1000"/>
                        </a:spcAft>
                        <a:buNone/>
                      </a:pPr>
                      <a:r>
                        <a:rPr lang="en-IE" sz="1050" b="1">
                          <a:effectLst/>
                          <a:latin typeface="Calibri" panose="020F0502020204030204" pitchFamily="34" charset="0"/>
                          <a:ea typeface="Calibri" panose="020F0502020204030204" pitchFamily="34" charset="0"/>
                          <a:cs typeface="Arial" panose="020B0604020202020204" pitchFamily="34" charset="0"/>
                        </a:rPr>
                        <a:t>Active Power Control </a:t>
                      </a:r>
                      <a:r>
                        <a:rPr lang="en-IE" sz="1050" b="1">
                          <a:solidFill>
                            <a:srgbClr val="000000"/>
                          </a:solidFill>
                          <a:effectLst/>
                          <a:latin typeface="Calibri" panose="020F0502020204030204" pitchFamily="34" charset="0"/>
                          <a:ea typeface="Calibri" panose="020F0502020204030204" pitchFamily="34" charset="0"/>
                          <a:cs typeface="Arial" panose="020B0604020202020204" pitchFamily="34" charset="0"/>
                        </a:rPr>
                        <a:t>Set-point</a:t>
                      </a:r>
                      <a:r>
                        <a:rPr lang="en-IE" sz="1050">
                          <a:effectLst/>
                          <a:latin typeface="Calibri" panose="020F0502020204030204" pitchFamily="34" charset="0"/>
                          <a:ea typeface="Calibri" panose="020F0502020204030204" pitchFamily="34" charset="0"/>
                          <a:cs typeface="Arial" panose="020B0604020202020204" pitchFamily="34" charset="0"/>
                        </a:rPr>
                        <a:t> </a:t>
                      </a:r>
                      <a:r>
                        <a:rPr lang="en-IE" sz="1050"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(converted to a % of </a:t>
                      </a:r>
                      <a:r>
                        <a:rPr lang="en-IE" sz="1050" b="1"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Available</a:t>
                      </a:r>
                      <a:r>
                        <a:rPr lang="en-IE" sz="1050"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 </a:t>
                      </a:r>
                      <a:r>
                        <a:rPr lang="en-IE" sz="1050" b="1"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Active Power</a:t>
                      </a:r>
                      <a:r>
                        <a:rPr lang="en-IE" sz="1050" strike="sngStrike">
                          <a:solidFill>
                            <a:srgbClr val="EE0000"/>
                          </a:solidFill>
                          <a:effectLst/>
                          <a:latin typeface="Calibri" panose="020F0502020204030204" pitchFamily="34" charset="0"/>
                          <a:ea typeface="Calibri" panose="020F0502020204030204" pitchFamily="34" charset="0"/>
                          <a:cs typeface="Arial" panose="020B0604020202020204" pitchFamily="34" charset="0"/>
                        </a:rPr>
                        <a:t>)</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70722964"/>
                  </a:ext>
                </a:extLst>
              </a:tr>
              <a:tr h="210742">
                <a:tc>
                  <a:txBody>
                    <a:bodyPr/>
                    <a:lstStyle/>
                    <a:p>
                      <a:pPr marL="900430" indent="-900430" algn="just">
                        <a:lnSpc>
                          <a:spcPct val="150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E</a:t>
                      </a: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F</a:t>
                      </a:r>
                      <a:r>
                        <a:rPr lang="en-IE" sz="1050" b="1" i="1" baseline="-25000">
                          <a:effectLst/>
                          <a:latin typeface="Calibri" panose="020F0502020204030204" pitchFamily="34" charset="0"/>
                          <a:ea typeface="Calibri" panose="020F0502020204030204" pitchFamily="34" charset="0"/>
                          <a:cs typeface="Arial" panose="020B0604020202020204" pitchFamily="34" charset="0"/>
                        </a:rPr>
                        <a:t>E</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P</a:t>
                      </a:r>
                      <a:r>
                        <a:rPr lang="en-IE" sz="1050" b="1" i="1" baseline="-25000">
                          <a:effectLst/>
                          <a:latin typeface="Calibri" panose="020F0502020204030204" pitchFamily="34" charset="0"/>
                          <a:ea typeface="Calibri" panose="020F0502020204030204" pitchFamily="34" charset="0"/>
                          <a:cs typeface="Arial" panose="020B0604020202020204" pitchFamily="34" charset="0"/>
                        </a:rPr>
                        <a:t>E</a:t>
                      </a:r>
                      <a:r>
                        <a:rPr lang="en-IE" sz="1050">
                          <a:effectLst/>
                          <a:latin typeface="Calibri" panose="020F0502020204030204" pitchFamily="34" charset="0"/>
                          <a:ea typeface="Calibri" panose="020F0502020204030204" pitchFamily="34" charset="0"/>
                          <a:cs typeface="Arial" panose="020B0604020202020204" pitchFamily="34" charset="0"/>
                        </a:rPr>
                        <a:t> = 0 %</a:t>
                      </a:r>
                    </a:p>
                  </a:txBody>
                  <a:tcPr marL="44855" marR="4485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80288775"/>
                  </a:ext>
                </a:extLst>
              </a:tr>
            </a:tbl>
          </a:graphicData>
        </a:graphic>
      </p:graphicFrame>
      <p:graphicFrame>
        <p:nvGraphicFramePr>
          <p:cNvPr id="9" name="Table 8">
            <a:extLst>
              <a:ext uri="{FF2B5EF4-FFF2-40B4-BE49-F238E27FC236}">
                <a16:creationId xmlns:a16="http://schemas.microsoft.com/office/drawing/2014/main" id="{FFE4E233-8CA5-13EB-5CA3-1CF137C69648}"/>
              </a:ext>
            </a:extLst>
          </p:cNvPr>
          <p:cNvGraphicFramePr>
            <a:graphicFrameLocks noGrp="1"/>
          </p:cNvGraphicFramePr>
          <p:nvPr>
            <p:extLst>
              <p:ext uri="{D42A27DB-BD31-4B8C-83A1-F6EECF244321}">
                <p14:modId xmlns:p14="http://schemas.microsoft.com/office/powerpoint/2010/main" val="2586615969"/>
              </p:ext>
            </p:extLst>
          </p:nvPr>
        </p:nvGraphicFramePr>
        <p:xfrm>
          <a:off x="6154706" y="1143000"/>
          <a:ext cx="5540470" cy="4923770"/>
        </p:xfrm>
        <a:graphic>
          <a:graphicData uri="http://schemas.openxmlformats.org/drawingml/2006/table">
            <a:tbl>
              <a:tblPr firstRow="1" bandRow="1"/>
              <a:tblGrid>
                <a:gridCol w="545225">
                  <a:extLst>
                    <a:ext uri="{9D8B030D-6E8A-4147-A177-3AD203B41FA5}">
                      <a16:colId xmlns:a16="http://schemas.microsoft.com/office/drawing/2014/main" val="2114197059"/>
                    </a:ext>
                  </a:extLst>
                </a:gridCol>
                <a:gridCol w="1148468">
                  <a:extLst>
                    <a:ext uri="{9D8B030D-6E8A-4147-A177-3AD203B41FA5}">
                      <a16:colId xmlns:a16="http://schemas.microsoft.com/office/drawing/2014/main" val="3995963309"/>
                    </a:ext>
                  </a:extLst>
                </a:gridCol>
                <a:gridCol w="3846777">
                  <a:extLst>
                    <a:ext uri="{9D8B030D-6E8A-4147-A177-3AD203B41FA5}">
                      <a16:colId xmlns:a16="http://schemas.microsoft.com/office/drawing/2014/main" val="1735290451"/>
                    </a:ext>
                  </a:extLst>
                </a:gridCol>
              </a:tblGrid>
              <a:tr h="1138244">
                <a:tc>
                  <a:txBody>
                    <a:bodyPr/>
                    <a:lstStyle/>
                    <a:p>
                      <a:pPr marL="900430" indent="-900430" algn="ctr">
                        <a:lnSpc>
                          <a:spcPct val="115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Point</a:t>
                      </a: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20955" algn="ctr">
                        <a:lnSpc>
                          <a:spcPct val="115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Transmission System Frequency </a:t>
                      </a:r>
                      <a:r>
                        <a:rPr lang="en-IE" sz="1050" i="1">
                          <a:effectLst/>
                          <a:latin typeface="Calibri" panose="020F0502020204030204" pitchFamily="34" charset="0"/>
                          <a:ea typeface="Calibri" panose="020F0502020204030204" pitchFamily="34" charset="0"/>
                          <a:cs typeface="Arial" panose="020B0604020202020204" pitchFamily="34" charset="0"/>
                        </a:rPr>
                        <a:t>(Hz)</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ctr">
                        <a:lnSpc>
                          <a:spcPct val="115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Controllable PPM Active Power</a:t>
                      </a:r>
                      <a:r>
                        <a:rPr lang="en-IE" sz="1050" i="1">
                          <a:effectLst/>
                          <a:latin typeface="Calibri" panose="020F0502020204030204" pitchFamily="34" charset="0"/>
                          <a:ea typeface="Calibri" panose="020F0502020204030204" pitchFamily="34" charset="0"/>
                          <a:cs typeface="Arial" panose="020B0604020202020204" pitchFamily="34" charset="0"/>
                        </a:rPr>
                        <a:t> Output</a:t>
                      </a:r>
                      <a:endParaRPr lang="en-IE" sz="1050">
                        <a:effectLst/>
                        <a:latin typeface="Calibri" panose="020F0502020204030204" pitchFamily="34" charset="0"/>
                        <a:ea typeface="Calibri" panose="020F0502020204030204" pitchFamily="34" charset="0"/>
                        <a:cs typeface="Arial" panose="020B0604020202020204" pitchFamily="34" charset="0"/>
                      </a:endParaRPr>
                    </a:p>
                    <a:p>
                      <a:pPr marL="900430" indent="-900430" algn="ctr">
                        <a:lnSpc>
                          <a:spcPct val="115000"/>
                        </a:lnSpc>
                        <a:spcAft>
                          <a:spcPts val="1000"/>
                        </a:spcAft>
                        <a:buNone/>
                      </a:pPr>
                      <a:r>
                        <a:rPr lang="en-IE" sz="1050" i="1">
                          <a:effectLst/>
                          <a:latin typeface="Calibri" panose="020F0502020204030204" pitchFamily="34" charset="0"/>
                          <a:ea typeface="Calibri" panose="020F0502020204030204" pitchFamily="34" charset="0"/>
                          <a:cs typeface="Arial" panose="020B0604020202020204" pitchFamily="34" charset="0"/>
                        </a:rPr>
                        <a:t> </a:t>
                      </a:r>
                      <a:endParaRPr lang="en-IE" sz="1050">
                        <a:effectLst/>
                        <a:latin typeface="Calibri" panose="020F0502020204030204" pitchFamily="34" charset="0"/>
                        <a:ea typeface="Calibri" panose="020F0502020204030204" pitchFamily="34" charset="0"/>
                        <a:cs typeface="Arial" panose="020B0604020202020204" pitchFamily="34" charset="0"/>
                      </a:endParaRPr>
                    </a:p>
                    <a:p>
                      <a:pPr>
                        <a:lnSpc>
                          <a:spcPct val="115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 </a:t>
                      </a: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492377178"/>
                  </a:ext>
                </a:extLst>
              </a:tr>
              <a:tr h="359637">
                <a:tc>
                  <a:txBody>
                    <a:bodyPr/>
                    <a:lstStyle/>
                    <a:p>
                      <a:pPr marL="900430" indent="-900430" algn="just">
                        <a:lnSpc>
                          <a:spcPct val="150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A</a:t>
                      </a: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F</a:t>
                      </a:r>
                      <a:r>
                        <a:rPr lang="en-IE" sz="1050" b="1" i="1" baseline="-25000">
                          <a:effectLst/>
                          <a:latin typeface="Calibri" panose="020F0502020204030204" pitchFamily="34" charset="0"/>
                          <a:ea typeface="Calibri" panose="020F0502020204030204" pitchFamily="34" charset="0"/>
                          <a:cs typeface="Arial" panose="020B0604020202020204" pitchFamily="34" charset="0"/>
                        </a:rPr>
                        <a:t>A</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P</a:t>
                      </a:r>
                      <a:r>
                        <a:rPr lang="en-IE" sz="1050" b="1" i="1" baseline="-25000">
                          <a:effectLst/>
                          <a:latin typeface="Calibri" panose="020F0502020204030204" pitchFamily="34" charset="0"/>
                          <a:ea typeface="Calibri" panose="020F0502020204030204" pitchFamily="34" charset="0"/>
                          <a:cs typeface="Arial" panose="020B0604020202020204" pitchFamily="34" charset="0"/>
                        </a:rPr>
                        <a:t>A </a:t>
                      </a:r>
                      <a:r>
                        <a:rPr lang="en-IE" sz="1050" b="1" i="1">
                          <a:solidFill>
                            <a:srgbClr val="000000"/>
                          </a:solidFill>
                          <a:effectLst/>
                          <a:latin typeface="Calibri" panose="020F0502020204030204" pitchFamily="34" charset="0"/>
                          <a:ea typeface="Calibri" panose="020F0502020204030204" pitchFamily="34" charset="0"/>
                          <a:cs typeface="Arial" panose="020B0604020202020204" pitchFamily="34" charset="0"/>
                        </a:rPr>
                        <a:t>=</a:t>
                      </a:r>
                      <a:r>
                        <a:rPr lang="en-IE" sz="1050" i="1">
                          <a:solidFill>
                            <a:srgbClr val="000000"/>
                          </a:solidFill>
                          <a:effectLst/>
                          <a:latin typeface="Calibri" panose="020F0502020204030204" pitchFamily="34" charset="0"/>
                          <a:ea typeface="Calibri" panose="020F0502020204030204" pitchFamily="34" charset="0"/>
                          <a:cs typeface="Arial" panose="020B0604020202020204" pitchFamily="34" charset="0"/>
                        </a:rPr>
                        <a:t>100% </a:t>
                      </a:r>
                      <a:r>
                        <a:rPr lang="en-IE" sz="1050" b="1" i="1">
                          <a:effectLst/>
                          <a:latin typeface="Calibri" panose="020F0502020204030204" pitchFamily="34" charset="0"/>
                          <a:ea typeface="Calibri" panose="020F0502020204030204" pitchFamily="34" charset="0"/>
                          <a:cs typeface="Arial" panose="020B0604020202020204" pitchFamily="34" charset="0"/>
                        </a:rPr>
                        <a:t>%</a:t>
                      </a:r>
                      <a:r>
                        <a:rPr lang="en-IE" sz="1050" i="1">
                          <a:effectLst/>
                          <a:latin typeface="Calibri" panose="020F0502020204030204" pitchFamily="34" charset="0"/>
                          <a:ea typeface="Calibri" panose="020F0502020204030204" pitchFamily="34" charset="0"/>
                          <a:cs typeface="Arial" panose="020B0604020202020204" pitchFamily="34" charset="0"/>
                        </a:rPr>
                        <a:t> of </a:t>
                      </a:r>
                      <a:r>
                        <a:rPr lang="en-IE" sz="1050" b="1" i="1">
                          <a:effectLst/>
                          <a:latin typeface="Calibri" panose="020F0502020204030204" pitchFamily="34" charset="0"/>
                          <a:ea typeface="Calibri" panose="020F0502020204030204" pitchFamily="34" charset="0"/>
                          <a:cs typeface="Arial" panose="020B0604020202020204" pitchFamily="34" charset="0"/>
                        </a:rPr>
                        <a:t>Available</a:t>
                      </a:r>
                      <a:r>
                        <a:rPr lang="en-IE" sz="1050" i="1">
                          <a:effectLst/>
                          <a:latin typeface="Calibri" panose="020F0502020204030204" pitchFamily="34" charset="0"/>
                          <a:ea typeface="Calibri" panose="020F0502020204030204" pitchFamily="34" charset="0"/>
                          <a:cs typeface="Arial" panose="020B0604020202020204" pitchFamily="34" charset="0"/>
                        </a:rPr>
                        <a:t> </a:t>
                      </a:r>
                      <a:r>
                        <a:rPr lang="en-IE" sz="1050" b="1" i="1">
                          <a:effectLst/>
                          <a:latin typeface="Calibri" panose="020F0502020204030204" pitchFamily="34" charset="0"/>
                          <a:ea typeface="Calibri" panose="020F0502020204030204" pitchFamily="34" charset="0"/>
                          <a:cs typeface="Arial" panose="020B0604020202020204" pitchFamily="34" charset="0"/>
                        </a:rPr>
                        <a:t>Active Power</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99000621"/>
                  </a:ext>
                </a:extLst>
              </a:tr>
              <a:tr h="1022084">
                <a:tc>
                  <a:txBody>
                    <a:bodyPr/>
                    <a:lstStyle/>
                    <a:p>
                      <a:pPr marL="900430" indent="-900430" algn="just">
                        <a:lnSpc>
                          <a:spcPct val="150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B</a:t>
                      </a: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F</a:t>
                      </a:r>
                      <a:r>
                        <a:rPr lang="en-IE" sz="1050" b="1" i="1" baseline="-25000">
                          <a:effectLst/>
                          <a:latin typeface="Calibri" panose="020F0502020204030204" pitchFamily="34" charset="0"/>
                          <a:ea typeface="Calibri" panose="020F0502020204030204" pitchFamily="34" charset="0"/>
                          <a:cs typeface="Arial" panose="020B0604020202020204" pitchFamily="34" charset="0"/>
                        </a:rPr>
                        <a:t>B</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94410" indent="-994410" algn="just">
                        <a:lnSpc>
                          <a:spcPct val="150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Minimum of:    </a:t>
                      </a:r>
                      <a:r>
                        <a:rPr lang="en-IE" sz="1050" b="1" i="1">
                          <a:effectLst/>
                          <a:latin typeface="Calibri" panose="020F0502020204030204" pitchFamily="34" charset="0"/>
                          <a:ea typeface="Calibri" panose="020F0502020204030204" pitchFamily="34" charset="0"/>
                          <a:cs typeface="Arial" panose="020B0604020202020204" pitchFamily="34" charset="0"/>
                        </a:rPr>
                        <a:t>P</a:t>
                      </a:r>
                      <a:r>
                        <a:rPr lang="en-IE" sz="1050" b="1" i="1" baseline="-25000">
                          <a:effectLst/>
                          <a:latin typeface="Calibri" panose="020F0502020204030204" pitchFamily="34" charset="0"/>
                          <a:ea typeface="Calibri" panose="020F0502020204030204" pitchFamily="34" charset="0"/>
                          <a:cs typeface="Arial" panose="020B0604020202020204" pitchFamily="34" charset="0"/>
                        </a:rPr>
                        <a:t>B</a:t>
                      </a:r>
                      <a:r>
                        <a:rPr lang="en-IE" sz="1050">
                          <a:effectLst/>
                          <a:latin typeface="Calibri" panose="020F0502020204030204" pitchFamily="34" charset="0"/>
                          <a:ea typeface="Calibri" panose="020F0502020204030204" pitchFamily="34" charset="0"/>
                          <a:cs typeface="Arial" panose="020B0604020202020204" pitchFamily="34" charset="0"/>
                        </a:rPr>
                        <a:t> or</a:t>
                      </a:r>
                    </a:p>
                    <a:p>
                      <a:pPr marL="904875" algn="just">
                        <a:lnSpc>
                          <a:spcPct val="150000"/>
                        </a:lnSpc>
                        <a:spcAft>
                          <a:spcPts val="1000"/>
                        </a:spcAft>
                        <a:buNone/>
                      </a:pPr>
                      <a:r>
                        <a:rPr lang="en-IE" sz="1050" b="1">
                          <a:effectLst/>
                          <a:latin typeface="Calibri" panose="020F0502020204030204" pitchFamily="34" charset="0"/>
                          <a:ea typeface="Calibri" panose="020F0502020204030204" pitchFamily="34" charset="0"/>
                          <a:cs typeface="Arial" panose="020B0604020202020204" pitchFamily="34" charset="0"/>
                        </a:rPr>
                        <a:t>Active Power Control Set-point</a:t>
                      </a:r>
                      <a:r>
                        <a:rPr lang="en-IE" sz="1050">
                          <a:effectLst/>
                          <a:latin typeface="Calibri" panose="020F0502020204030204" pitchFamily="34" charset="0"/>
                          <a:ea typeface="Calibri" panose="020F0502020204030204" pitchFamily="34" charset="0"/>
                          <a:cs typeface="Arial" panose="020B0604020202020204" pitchFamily="34" charset="0"/>
                        </a:rPr>
                        <a:t> </a:t>
                      </a: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384293"/>
                  </a:ext>
                </a:extLst>
              </a:tr>
              <a:tr h="1022084">
                <a:tc>
                  <a:txBody>
                    <a:bodyPr/>
                    <a:lstStyle/>
                    <a:p>
                      <a:pPr marL="900430" indent="-900430" algn="just">
                        <a:lnSpc>
                          <a:spcPct val="150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C</a:t>
                      </a: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F</a:t>
                      </a:r>
                      <a:r>
                        <a:rPr lang="en-IE" sz="1050" b="1" i="1" baseline="-25000">
                          <a:effectLst/>
                          <a:latin typeface="Calibri" panose="020F0502020204030204" pitchFamily="34" charset="0"/>
                          <a:ea typeface="Calibri" panose="020F0502020204030204" pitchFamily="34" charset="0"/>
                          <a:cs typeface="Arial" panose="020B0604020202020204" pitchFamily="34" charset="0"/>
                        </a:rPr>
                        <a:t>C</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Minimum of:     </a:t>
                      </a:r>
                      <a:r>
                        <a:rPr lang="en-IE" sz="1050" b="1" i="1">
                          <a:effectLst/>
                          <a:latin typeface="Calibri" panose="020F0502020204030204" pitchFamily="34" charset="0"/>
                          <a:ea typeface="Calibri" panose="020F0502020204030204" pitchFamily="34" charset="0"/>
                          <a:cs typeface="Arial" panose="020B0604020202020204" pitchFamily="34" charset="0"/>
                        </a:rPr>
                        <a:t>P</a:t>
                      </a:r>
                      <a:r>
                        <a:rPr lang="en-IE" sz="1050" b="1" i="1" baseline="-25000">
                          <a:effectLst/>
                          <a:latin typeface="Calibri" panose="020F0502020204030204" pitchFamily="34" charset="0"/>
                          <a:ea typeface="Calibri" panose="020F0502020204030204" pitchFamily="34" charset="0"/>
                          <a:cs typeface="Arial" panose="020B0604020202020204" pitchFamily="34" charset="0"/>
                        </a:rPr>
                        <a:t>C</a:t>
                      </a:r>
                      <a:r>
                        <a:rPr lang="en-IE" sz="1050">
                          <a:effectLst/>
                          <a:latin typeface="Calibri" panose="020F0502020204030204" pitchFamily="34" charset="0"/>
                          <a:ea typeface="Calibri" panose="020F0502020204030204" pitchFamily="34" charset="0"/>
                          <a:cs typeface="Arial" panose="020B0604020202020204" pitchFamily="34" charset="0"/>
                        </a:rPr>
                        <a:t> or</a:t>
                      </a:r>
                    </a:p>
                    <a:p>
                      <a:pPr marL="904875" algn="just">
                        <a:lnSpc>
                          <a:spcPct val="150000"/>
                        </a:lnSpc>
                        <a:spcAft>
                          <a:spcPts val="1000"/>
                        </a:spcAft>
                        <a:buNone/>
                      </a:pPr>
                      <a:r>
                        <a:rPr lang="en-IE" sz="1050" b="1">
                          <a:effectLst/>
                          <a:latin typeface="Calibri" panose="020F0502020204030204" pitchFamily="34" charset="0"/>
                          <a:ea typeface="Calibri" panose="020F0502020204030204" pitchFamily="34" charset="0"/>
                          <a:cs typeface="Arial" panose="020B0604020202020204" pitchFamily="34" charset="0"/>
                        </a:rPr>
                        <a:t>Active Power Control </a:t>
                      </a:r>
                      <a:r>
                        <a:rPr lang="en-IE" sz="1050" b="1">
                          <a:solidFill>
                            <a:srgbClr val="000000"/>
                          </a:solidFill>
                          <a:effectLst/>
                          <a:latin typeface="Calibri" panose="020F0502020204030204" pitchFamily="34" charset="0"/>
                          <a:ea typeface="Calibri" panose="020F0502020204030204" pitchFamily="34" charset="0"/>
                          <a:cs typeface="Arial" panose="020B0604020202020204" pitchFamily="34" charset="0"/>
                        </a:rPr>
                        <a:t>Set-point </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247710505"/>
                  </a:ext>
                </a:extLst>
              </a:tr>
              <a:tr h="1022084">
                <a:tc>
                  <a:txBody>
                    <a:bodyPr/>
                    <a:lstStyle/>
                    <a:p>
                      <a:pPr marL="900430" indent="-900430" algn="just">
                        <a:lnSpc>
                          <a:spcPct val="150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D</a:t>
                      </a: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F</a:t>
                      </a:r>
                      <a:r>
                        <a:rPr lang="en-IE" sz="1050" b="1" i="1" baseline="-25000">
                          <a:effectLst/>
                          <a:latin typeface="Calibri" panose="020F0502020204030204" pitchFamily="34" charset="0"/>
                          <a:ea typeface="Calibri" panose="020F0502020204030204" pitchFamily="34" charset="0"/>
                          <a:cs typeface="Arial" panose="020B0604020202020204" pitchFamily="34" charset="0"/>
                        </a:rPr>
                        <a:t>D</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Minimum of:     </a:t>
                      </a:r>
                      <a:r>
                        <a:rPr lang="en-IE" sz="1050" b="1" i="1">
                          <a:effectLst/>
                          <a:latin typeface="Calibri" panose="020F0502020204030204" pitchFamily="34" charset="0"/>
                          <a:ea typeface="Calibri" panose="020F0502020204030204" pitchFamily="34" charset="0"/>
                          <a:cs typeface="Arial" panose="020B0604020202020204" pitchFamily="34" charset="0"/>
                        </a:rPr>
                        <a:t>P</a:t>
                      </a:r>
                      <a:r>
                        <a:rPr lang="en-IE" sz="1050" b="1" i="1" baseline="-25000">
                          <a:effectLst/>
                          <a:latin typeface="Calibri" panose="020F0502020204030204" pitchFamily="34" charset="0"/>
                          <a:ea typeface="Calibri" panose="020F0502020204030204" pitchFamily="34" charset="0"/>
                          <a:cs typeface="Arial" panose="020B0604020202020204" pitchFamily="34" charset="0"/>
                        </a:rPr>
                        <a:t>D</a:t>
                      </a:r>
                      <a:r>
                        <a:rPr lang="en-IE" sz="1050" b="1" baseline="-25000">
                          <a:effectLst/>
                          <a:latin typeface="Calibri" panose="020F0502020204030204" pitchFamily="34" charset="0"/>
                          <a:ea typeface="Calibri" panose="020F0502020204030204" pitchFamily="34" charset="0"/>
                          <a:cs typeface="Arial" panose="020B0604020202020204" pitchFamily="34" charset="0"/>
                        </a:rPr>
                        <a:t> </a:t>
                      </a:r>
                      <a:r>
                        <a:rPr lang="en-IE" sz="1050" b="1">
                          <a:effectLst/>
                          <a:latin typeface="Calibri" panose="020F0502020204030204" pitchFamily="34" charset="0"/>
                          <a:ea typeface="Calibri" panose="020F0502020204030204" pitchFamily="34" charset="0"/>
                          <a:cs typeface="Arial" panose="020B0604020202020204" pitchFamily="34" charset="0"/>
                        </a:rPr>
                        <a:t>or</a:t>
                      </a:r>
                      <a:endParaRPr lang="en-IE" sz="1050">
                        <a:effectLst/>
                        <a:latin typeface="Calibri" panose="020F0502020204030204" pitchFamily="34" charset="0"/>
                        <a:ea typeface="Calibri" panose="020F0502020204030204" pitchFamily="34" charset="0"/>
                        <a:cs typeface="Arial" panose="020B0604020202020204" pitchFamily="34" charset="0"/>
                      </a:endParaRPr>
                    </a:p>
                    <a:p>
                      <a:pPr marL="900430" indent="4445" algn="just">
                        <a:lnSpc>
                          <a:spcPct val="150000"/>
                        </a:lnSpc>
                        <a:spcAft>
                          <a:spcPts val="1000"/>
                        </a:spcAft>
                        <a:buNone/>
                      </a:pPr>
                      <a:r>
                        <a:rPr lang="en-IE" sz="1050" b="1">
                          <a:effectLst/>
                          <a:latin typeface="Calibri" panose="020F0502020204030204" pitchFamily="34" charset="0"/>
                          <a:ea typeface="Calibri" panose="020F0502020204030204" pitchFamily="34" charset="0"/>
                          <a:cs typeface="Arial" panose="020B0604020202020204" pitchFamily="34" charset="0"/>
                        </a:rPr>
                        <a:t>Active Power Control </a:t>
                      </a:r>
                      <a:r>
                        <a:rPr lang="en-IE" sz="1050" b="1">
                          <a:solidFill>
                            <a:srgbClr val="000000"/>
                          </a:solidFill>
                          <a:effectLst/>
                          <a:latin typeface="Calibri" panose="020F0502020204030204" pitchFamily="34" charset="0"/>
                          <a:ea typeface="Calibri" panose="020F0502020204030204" pitchFamily="34" charset="0"/>
                          <a:cs typeface="Arial" panose="020B0604020202020204" pitchFamily="34" charset="0"/>
                        </a:rPr>
                        <a:t>Set-point</a:t>
                      </a:r>
                      <a:r>
                        <a:rPr lang="en-IE" sz="1050">
                          <a:effectLst/>
                          <a:latin typeface="Calibri" panose="020F0502020204030204" pitchFamily="34" charset="0"/>
                          <a:ea typeface="Calibri" panose="020F0502020204030204" pitchFamily="34" charset="0"/>
                          <a:cs typeface="Arial" panose="020B0604020202020204" pitchFamily="34" charset="0"/>
                        </a:rPr>
                        <a:t> </a:t>
                      </a: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90576867"/>
                  </a:ext>
                </a:extLst>
              </a:tr>
              <a:tr h="359637">
                <a:tc>
                  <a:txBody>
                    <a:bodyPr/>
                    <a:lstStyle/>
                    <a:p>
                      <a:pPr marL="900430" indent="-900430" algn="just">
                        <a:lnSpc>
                          <a:spcPct val="150000"/>
                        </a:lnSpc>
                        <a:spcAft>
                          <a:spcPts val="1000"/>
                        </a:spcAft>
                        <a:buNone/>
                      </a:pPr>
                      <a:r>
                        <a:rPr lang="en-IE" sz="1050">
                          <a:effectLst/>
                          <a:latin typeface="Calibri" panose="020F0502020204030204" pitchFamily="34" charset="0"/>
                          <a:ea typeface="Calibri" panose="020F0502020204030204" pitchFamily="34" charset="0"/>
                          <a:cs typeface="Arial" panose="020B0604020202020204" pitchFamily="34" charset="0"/>
                        </a:rPr>
                        <a:t>E</a:t>
                      </a: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F</a:t>
                      </a:r>
                      <a:r>
                        <a:rPr lang="en-IE" sz="1050" b="1" i="1" baseline="-25000">
                          <a:effectLst/>
                          <a:latin typeface="Calibri" panose="020F0502020204030204" pitchFamily="34" charset="0"/>
                          <a:ea typeface="Calibri" panose="020F0502020204030204" pitchFamily="34" charset="0"/>
                          <a:cs typeface="Arial" panose="020B0604020202020204" pitchFamily="34" charset="0"/>
                        </a:rPr>
                        <a:t>E</a:t>
                      </a:r>
                      <a:endParaRPr lang="en-IE" sz="1050">
                        <a:effectLst/>
                        <a:latin typeface="Calibri" panose="020F0502020204030204" pitchFamily="34" charset="0"/>
                        <a:ea typeface="Calibri" panose="020F0502020204030204" pitchFamily="34" charset="0"/>
                        <a:cs typeface="Arial" panose="020B0604020202020204" pitchFamily="34" charset="0"/>
                      </a:endParaRP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900430" indent="-900430" algn="just">
                        <a:lnSpc>
                          <a:spcPct val="150000"/>
                        </a:lnSpc>
                        <a:spcAft>
                          <a:spcPts val="1000"/>
                        </a:spcAft>
                        <a:buNone/>
                      </a:pPr>
                      <a:r>
                        <a:rPr lang="en-IE" sz="1050" b="1" i="1">
                          <a:effectLst/>
                          <a:latin typeface="Calibri" panose="020F0502020204030204" pitchFamily="34" charset="0"/>
                          <a:ea typeface="Calibri" panose="020F0502020204030204" pitchFamily="34" charset="0"/>
                          <a:cs typeface="Arial" panose="020B0604020202020204" pitchFamily="34" charset="0"/>
                        </a:rPr>
                        <a:t>P</a:t>
                      </a:r>
                      <a:r>
                        <a:rPr lang="en-IE" sz="1050" b="1" i="1" baseline="-25000">
                          <a:effectLst/>
                          <a:latin typeface="Calibri" panose="020F0502020204030204" pitchFamily="34" charset="0"/>
                          <a:ea typeface="Calibri" panose="020F0502020204030204" pitchFamily="34" charset="0"/>
                          <a:cs typeface="Arial" panose="020B0604020202020204" pitchFamily="34" charset="0"/>
                        </a:rPr>
                        <a:t>E</a:t>
                      </a:r>
                      <a:r>
                        <a:rPr lang="en-IE" sz="1050">
                          <a:effectLst/>
                          <a:latin typeface="Calibri" panose="020F0502020204030204" pitchFamily="34" charset="0"/>
                          <a:ea typeface="Calibri" panose="020F0502020204030204" pitchFamily="34" charset="0"/>
                          <a:cs typeface="Arial" panose="020B0604020202020204" pitchFamily="34" charset="0"/>
                        </a:rPr>
                        <a:t> = 0 %</a:t>
                      </a:r>
                    </a:p>
                  </a:txBody>
                  <a:tcPr marL="59180" marR="591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54646920"/>
                  </a:ext>
                </a:extLst>
              </a:tr>
            </a:tbl>
          </a:graphicData>
        </a:graphic>
      </p:graphicFrame>
    </p:spTree>
    <p:extLst>
      <p:ext uri="{BB962C8B-B14F-4D97-AF65-F5344CB8AC3E}">
        <p14:creationId xmlns:p14="http://schemas.microsoft.com/office/powerpoint/2010/main" val="3763963733"/>
      </p:ext>
    </p:extLst>
  </p:cSld>
  <p:clrMapOvr>
    <a:masterClrMapping/>
  </p:clrMapOvr>
</p:sld>
</file>

<file path=ppt/theme/theme1.xml><?xml version="1.0" encoding="utf-8"?>
<a:theme xmlns:a="http://schemas.openxmlformats.org/drawingml/2006/main" name="Title Slides">
  <a:themeElements>
    <a:clrScheme name="EirGrid Colour Palette">
      <a:dk1>
        <a:srgbClr val="000000"/>
      </a:dk1>
      <a:lt1>
        <a:srgbClr val="FFFFFF"/>
      </a:lt1>
      <a:dk2>
        <a:srgbClr val="006768"/>
      </a:dk2>
      <a:lt2>
        <a:srgbClr val="00A88E"/>
      </a:lt2>
      <a:accent1>
        <a:srgbClr val="00A78E"/>
      </a:accent1>
      <a:accent2>
        <a:srgbClr val="006668"/>
      </a:accent2>
      <a:accent3>
        <a:srgbClr val="4189C8"/>
      </a:accent3>
      <a:accent4>
        <a:srgbClr val="A79966"/>
      </a:accent4>
      <a:accent5>
        <a:srgbClr val="FB6187"/>
      </a:accent5>
      <a:accent6>
        <a:srgbClr val="C6A1DC"/>
      </a:accent6>
      <a:hlink>
        <a:srgbClr val="A89966"/>
      </a:hlink>
      <a:folHlink>
        <a:srgbClr val="4189C8"/>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B299C7F-2233-437D-A1A5-1A5678059E21}" vid="{E7C438B0-35EB-42E1-9547-AAC6B5B7D60E}"/>
    </a:ext>
  </a:extLst>
</a:theme>
</file>

<file path=ppt/theme/theme2.xml><?xml version="1.0" encoding="utf-8"?>
<a:theme xmlns:a="http://schemas.openxmlformats.org/drawingml/2006/main" name="Full Image Section Break">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B299C7F-2233-437D-A1A5-1A5678059E21}" vid="{0DE1A98F-569A-4ACE-A3C4-8EA8033C77F1}"/>
    </a:ext>
  </a:extLst>
</a:theme>
</file>

<file path=ppt/theme/theme3.xml><?xml version="1.0" encoding="utf-8"?>
<a:theme xmlns:a="http://schemas.openxmlformats.org/drawingml/2006/main" name="Solid Colour Section Break">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B299C7F-2233-437D-A1A5-1A5678059E21}" vid="{583E8170-8700-4B56-91C9-F93172324AD9}"/>
    </a:ext>
  </a:extLst>
</a:theme>
</file>

<file path=ppt/theme/theme4.xml><?xml version="1.0" encoding="utf-8"?>
<a:theme xmlns:a="http://schemas.openxmlformats.org/drawingml/2006/main" name="Content Slides">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B299C7F-2233-437D-A1A5-1A5678059E21}" vid="{E73BD237-499A-4E93-BA48-972A7AD1812A}"/>
    </a:ext>
  </a:extLst>
</a:theme>
</file>

<file path=ppt/theme/theme5.xml><?xml version="1.0" encoding="utf-8"?>
<a:theme xmlns:a="http://schemas.openxmlformats.org/drawingml/2006/main" name="Solid Colour Slides">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B299C7F-2233-437D-A1A5-1A5678059E21}" vid="{7277375A-33DC-4517-83AF-34894935A48A}"/>
    </a:ext>
  </a:extLst>
</a:theme>
</file>

<file path=ppt/theme/theme6.xml><?xml version="1.0" encoding="utf-8"?>
<a:theme xmlns:a="http://schemas.openxmlformats.org/drawingml/2006/main" name="No Brandmark Slides">
  <a:themeElements>
    <a:clrScheme name="EirGrid Colour Palette">
      <a:dk1>
        <a:srgbClr val="000000"/>
      </a:dk1>
      <a:lt1>
        <a:srgbClr val="FFFFFF"/>
      </a:lt1>
      <a:dk2>
        <a:srgbClr val="006768"/>
      </a:dk2>
      <a:lt2>
        <a:srgbClr val="00A88E"/>
      </a:lt2>
      <a:accent1>
        <a:srgbClr val="00A88E"/>
      </a:accent1>
      <a:accent2>
        <a:srgbClr val="006768"/>
      </a:accent2>
      <a:accent3>
        <a:srgbClr val="4189C9"/>
      </a:accent3>
      <a:accent4>
        <a:srgbClr val="A99966"/>
      </a:accent4>
      <a:accent5>
        <a:srgbClr val="FFFFFF"/>
      </a:accent5>
      <a:accent6>
        <a:srgbClr val="000000"/>
      </a:accent6>
      <a:hlink>
        <a:srgbClr val="4189C9"/>
      </a:hlink>
      <a:folHlink>
        <a:srgbClr val="A99966"/>
      </a:folHlink>
    </a:clrScheme>
    <a:fontScheme name="Trebuchet MS">
      <a:majorFont>
        <a:latin typeface="Trebuchet MS" panose="020B0603020202020204"/>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1B299C7F-2233-437D-A1A5-1A5678059E21}" vid="{6A97AE38-840A-4AE1-9185-4DC8E7740DDD}"/>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CEC40D442BEC74AA80E58C7ED28101D" ma:contentTypeVersion="6" ma:contentTypeDescription="Create a new document." ma:contentTypeScope="" ma:versionID="ea3547ccc70d1b61e42c7da26f319018">
  <xsd:schema xmlns:xsd="http://www.w3.org/2001/XMLSchema" xmlns:xs="http://www.w3.org/2001/XMLSchema" xmlns:p="http://schemas.microsoft.com/office/2006/metadata/properties" xmlns:ns2="1fb0f3bf-f6d5-47ea-b11f-089b1b537412" targetNamespace="http://schemas.microsoft.com/office/2006/metadata/properties" ma:root="true" ma:fieldsID="668a5c96b49ad79f8bc42d7c76ac9d9b" ns2:_="">
    <xsd:import namespace="1fb0f3bf-f6d5-47ea-b11f-089b1b537412"/>
    <xsd:element name="properties">
      <xsd:complexType>
        <xsd:sequence>
          <xsd:element name="documentManagement">
            <xsd:complexType>
              <xsd:all>
                <xsd:element ref="ns2:MeetingType" minOccurs="0"/>
                <xsd:element ref="ns2:TypeofDocument" minOccurs="0"/>
                <xsd:element ref="ns2:MeetingDate" minOccurs="0"/>
                <xsd:element ref="ns2:MediaServiceMetadata" minOccurs="0"/>
                <xsd:element ref="ns2:MediaServiceFastMetadata"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fb0f3bf-f6d5-47ea-b11f-089b1b537412" elementFormDefault="qualified">
    <xsd:import namespace="http://schemas.microsoft.com/office/2006/documentManagement/types"/>
    <xsd:import namespace="http://schemas.microsoft.com/office/infopath/2007/PartnerControls"/>
    <xsd:element name="MeetingType" ma:index="8" nillable="true" ma:displayName="Meeting Type" ma:description="Is this document for the EirGrid GCRP meeting or Joint GCRP meeting" ma:format="Dropdown" ma:internalName="MeetingType">
      <xsd:simpleType>
        <xsd:restriction base="dms:Choice">
          <xsd:enumeration value="EirGrid GCRP"/>
          <xsd:enumeration value="JGCRP"/>
          <xsd:enumeration value="Choice 3"/>
        </xsd:restriction>
      </xsd:simpleType>
    </xsd:element>
    <xsd:element name="TypeofDocument" ma:index="9" nillable="true" ma:displayName="Type of Document" ma:description="What type of document is this?" ma:format="Dropdown" ma:internalName="TypeofDocument">
      <xsd:simpleType>
        <xsd:restriction base="dms:Choice">
          <xsd:enumeration value="Agenda"/>
          <xsd:enumeration value="Presentation"/>
          <xsd:enumeration value="Draft Minutes"/>
          <xsd:enumeration value="Finalised Minutes"/>
          <xsd:enumeration value="Choice 5"/>
        </xsd:restriction>
      </xsd:simpleType>
    </xsd:element>
    <xsd:element name="MeetingDate" ma:index="10" nillable="true" ma:displayName="Meeting Date" ma:description="The date of the meeting." ma:format="DateOnly" ma:internalName="MeetingDate">
      <xsd:simpleType>
        <xsd:restriction base="dms:DateTime"/>
      </xsd:simpleType>
    </xsd:element>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SearchProperties" ma:index="13" nillable="true" ma:displayName="MediaServiceSearchProperties" ma:hidden="true" ma:internalName="MediaServiceSearchProperties"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MeetingType xmlns="1fb0f3bf-f6d5-47ea-b11f-089b1b537412">EirGrid GCRP</MeetingType>
    <MeetingDate xmlns="1fb0f3bf-f6d5-47ea-b11f-089b1b537412">2025-09-24T23:00:00+00:00</MeetingDate>
    <TypeofDocument xmlns="1fb0f3bf-f6d5-47ea-b11f-089b1b537412">Presentation</TypeofDocument>
  </documentManagement>
</p:properties>
</file>

<file path=customXml/itemProps1.xml><?xml version="1.0" encoding="utf-8"?>
<ds:datastoreItem xmlns:ds="http://schemas.openxmlformats.org/officeDocument/2006/customXml" ds:itemID="{9F6C5978-1E43-4066-B51F-6CCCB4C18314}">
  <ds:schemaRefs>
    <ds:schemaRef ds:uri="http://schemas.microsoft.com/sharepoint/v3/contenttype/forms"/>
  </ds:schemaRefs>
</ds:datastoreItem>
</file>

<file path=customXml/itemProps2.xml><?xml version="1.0" encoding="utf-8"?>
<ds:datastoreItem xmlns:ds="http://schemas.openxmlformats.org/officeDocument/2006/customXml" ds:itemID="{C077887A-5B8C-4992-822D-EE97E2B83272}">
  <ds:schemaRefs>
    <ds:schemaRef ds:uri="1fb0f3bf-f6d5-47ea-b11f-089b1b53741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13CF8405-C660-4398-A96E-56DE030C8EDB}">
  <ds:schemaRef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http://purl.org/dc/elements/1.1/"/>
    <ds:schemaRef ds:uri="http://schemas.microsoft.com/office/2006/metadata/properties"/>
    <ds:schemaRef ds:uri="1fb0f3bf-f6d5-47ea-b11f-089b1b537412"/>
    <ds:schemaRef ds:uri="http://www.w3.org/XML/1998/namespace"/>
  </ds:schemaRefs>
</ds:datastoreItem>
</file>

<file path=docMetadata/LabelInfo.xml><?xml version="1.0" encoding="utf-8"?>
<clbl:labelList xmlns:clbl="http://schemas.microsoft.com/office/2020/mipLabelMetadata">
  <clbl:label id="{4c99bc9a-9772-4b7e-bcf5-e39ce86bfb30}" enabled="1" method="Standard" siteId="{c1528ebb-73e5-4ac2-9d93-677ac4834cc5}" removed="0"/>
</clbl:labelList>
</file>

<file path=docProps/app.xml><?xml version="1.0" encoding="utf-8"?>
<Properties xmlns="http://schemas.openxmlformats.org/officeDocument/2006/extended-properties" xmlns:vt="http://schemas.openxmlformats.org/officeDocument/2006/docPropsVTypes">
  <Template>EirGrid ppt template 2023</Template>
  <TotalTime>26</TotalTime>
  <Words>2552</Words>
  <Application>Microsoft Office PowerPoint</Application>
  <PresentationFormat>Widescreen</PresentationFormat>
  <Paragraphs>481</Paragraphs>
  <Slides>33</Slides>
  <Notes>4</Notes>
  <HiddenSlides>0</HiddenSlides>
  <MMClips>0</MMClips>
  <ScaleCrop>false</ScaleCrop>
  <HeadingPairs>
    <vt:vector size="4" baseType="variant">
      <vt:variant>
        <vt:lpstr>Theme</vt:lpstr>
      </vt:variant>
      <vt:variant>
        <vt:i4>6</vt:i4>
      </vt:variant>
      <vt:variant>
        <vt:lpstr>Slide Titles</vt:lpstr>
      </vt:variant>
      <vt:variant>
        <vt:i4>33</vt:i4>
      </vt:variant>
    </vt:vector>
  </HeadingPairs>
  <TitlesOfParts>
    <vt:vector size="39" baseType="lpstr">
      <vt:lpstr>Title Slides</vt:lpstr>
      <vt:lpstr>Full Image Section Break</vt:lpstr>
      <vt:lpstr>Solid Colour Section Break</vt:lpstr>
      <vt:lpstr>Content Slides</vt:lpstr>
      <vt:lpstr>Solid Colour Slides</vt:lpstr>
      <vt:lpstr>No Brandmark Slides</vt:lpstr>
      <vt:lpstr>EirGrid GCRP Meeting</vt:lpstr>
      <vt:lpstr>EirGrid GCRP Agenda</vt:lpstr>
      <vt:lpstr>MPID339  FASS Reserve Products Review</vt:lpstr>
      <vt:lpstr>MPID339 </vt:lpstr>
      <vt:lpstr>MPID 343  Clarification of Curve 1 and Curve 2 for PPMs  </vt:lpstr>
      <vt:lpstr>MPID343 </vt:lpstr>
      <vt:lpstr>Resource Following Mode definition</vt:lpstr>
      <vt:lpstr>PPM1.5.3.2</vt:lpstr>
      <vt:lpstr>PPM1.5.3.6</vt:lpstr>
      <vt:lpstr>PPM1.5.3.7</vt:lpstr>
      <vt:lpstr>PPM1.7.11.5 Signals List #5</vt:lpstr>
      <vt:lpstr>MPID341  Removal of Stranded Definitions  </vt:lpstr>
      <vt:lpstr>MPID341</vt:lpstr>
      <vt:lpstr>MPID341</vt:lpstr>
      <vt:lpstr>MPID341</vt:lpstr>
      <vt:lpstr>MPID 342  Clarification PPM Section Solar  </vt:lpstr>
      <vt:lpstr>MPID342</vt:lpstr>
      <vt:lpstr>PPM1.7.1.2        Signals List #2 </vt:lpstr>
      <vt:lpstr>PPM1.7.1.3         Signals List #3</vt:lpstr>
      <vt:lpstr>MPID340  SCU RoCoF and Protection Requirements  </vt:lpstr>
      <vt:lpstr>Purpose</vt:lpstr>
      <vt:lpstr>Proposed RoCoF text</vt:lpstr>
      <vt:lpstr>Correct references to protection clauses</vt:lpstr>
      <vt:lpstr>PowerPoint Presentation</vt:lpstr>
      <vt:lpstr>3. Updates: 30 minutes</vt:lpstr>
      <vt:lpstr>Update  Derogations</vt:lpstr>
      <vt:lpstr>Current Derogations Stats for GCRP September 2025 </vt:lpstr>
      <vt:lpstr>Update  CRU </vt:lpstr>
      <vt:lpstr>JGCRP/ GCRP Meeting 26 June 2025</vt:lpstr>
      <vt:lpstr>Update  Grid Code Modification Stats </vt:lpstr>
      <vt:lpstr>Modification Update</vt:lpstr>
      <vt:lpstr>AOB</vt:lpstr>
      <vt:lpstr>Thank you </vt:lpstr>
    </vt:vector>
  </TitlesOfParts>
  <Company>Eirgrid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EirGrid GCRP Meeting 26 June 2025</dc:title>
  <dc:creator>Arlene Chawke</dc:creator>
  <cp:lastModifiedBy>Chawke, Arlene</cp:lastModifiedBy>
  <cp:revision>10</cp:revision>
  <dcterms:created xsi:type="dcterms:W3CDTF">2023-04-28T08:40:18Z</dcterms:created>
  <dcterms:modified xsi:type="dcterms:W3CDTF">2025-09-24T10:21:13Z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0x0101003CEC40D442BEC74AA80E58C7ED28101D</vt:lpwstr>
  </property>
  <property fmtid="{D5CDD505-2E9C-101B-9397-08002B2CF9AE}" pid="3" name="File Category">
    <vt:lpwstr/>
  </property>
  <property fmtid="{D5CDD505-2E9C-101B-9397-08002B2CF9AE}" pid="4" name="MSIP_Label_4c99bc9a-9772-4b7e-bcf5-e39ce86bfb30_Enabled">
    <vt:lpwstr>true</vt:lpwstr>
  </property>
  <property fmtid="{D5CDD505-2E9C-101B-9397-08002B2CF9AE}" pid="5" name="MSIP_Label_4c99bc9a-9772-4b7e-bcf5-e39ce86bfb30_SetDate">
    <vt:lpwstr>2023-04-28T09:33:18Z</vt:lpwstr>
  </property>
  <property fmtid="{D5CDD505-2E9C-101B-9397-08002B2CF9AE}" pid="6" name="MSIP_Label_4c99bc9a-9772-4b7e-bcf5-e39ce86bfb30_Method">
    <vt:lpwstr>Standard</vt:lpwstr>
  </property>
  <property fmtid="{D5CDD505-2E9C-101B-9397-08002B2CF9AE}" pid="7" name="MSIP_Label_4c99bc9a-9772-4b7e-bcf5-e39ce86bfb30_Name">
    <vt:lpwstr>Internal</vt:lpwstr>
  </property>
  <property fmtid="{D5CDD505-2E9C-101B-9397-08002B2CF9AE}" pid="8" name="MSIP_Label_4c99bc9a-9772-4b7e-bcf5-e39ce86bfb30_SiteId">
    <vt:lpwstr>c1528ebb-73e5-4ac2-9d93-677ac4834cc5</vt:lpwstr>
  </property>
  <property fmtid="{D5CDD505-2E9C-101B-9397-08002B2CF9AE}" pid="9" name="MSIP_Label_4c99bc9a-9772-4b7e-bcf5-e39ce86bfb30_ActionId">
    <vt:lpwstr>53cce4fd-e144-4435-abb0-22675fc736cc</vt:lpwstr>
  </property>
  <property fmtid="{D5CDD505-2E9C-101B-9397-08002B2CF9AE}" pid="10" name="MSIP_Label_4c99bc9a-9772-4b7e-bcf5-e39ce86bfb30_ContentBits">
    <vt:lpwstr>0</vt:lpwstr>
  </property>
</Properties>
</file>