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8" r:id="rId4"/>
    <p:sldMasterId id="2147483710" r:id="rId5"/>
    <p:sldMasterId id="2147483716" r:id="rId6"/>
    <p:sldMasterId id="2147483673" r:id="rId7"/>
    <p:sldMasterId id="2147483698" r:id="rId8"/>
    <p:sldMasterId id="2147483705" r:id="rId9"/>
  </p:sldMasterIdLst>
  <p:notesMasterIdLst>
    <p:notesMasterId r:id="rId68"/>
  </p:notesMasterIdLst>
  <p:sldIdLst>
    <p:sldId id="256" r:id="rId10"/>
    <p:sldId id="262" r:id="rId11"/>
    <p:sldId id="277" r:id="rId12"/>
    <p:sldId id="295" r:id="rId13"/>
    <p:sldId id="2147477675" r:id="rId14"/>
    <p:sldId id="2147483392" r:id="rId15"/>
    <p:sldId id="979" r:id="rId16"/>
    <p:sldId id="2147483398" r:id="rId17"/>
    <p:sldId id="2147483403" r:id="rId18"/>
    <p:sldId id="2147483404" r:id="rId19"/>
    <p:sldId id="2147483400" r:id="rId20"/>
    <p:sldId id="2147483423" r:id="rId21"/>
    <p:sldId id="2147483424" r:id="rId22"/>
    <p:sldId id="2147483408" r:id="rId23"/>
    <p:sldId id="2147483409" r:id="rId24"/>
    <p:sldId id="2147483410" r:id="rId25"/>
    <p:sldId id="2147483421" r:id="rId26"/>
    <p:sldId id="2147483422" r:id="rId27"/>
    <p:sldId id="2147483412" r:id="rId28"/>
    <p:sldId id="2147483425" r:id="rId29"/>
    <p:sldId id="2147483426" r:id="rId30"/>
    <p:sldId id="2147483413" r:id="rId31"/>
    <p:sldId id="2147483427" r:id="rId32"/>
    <p:sldId id="2147483428" r:id="rId33"/>
    <p:sldId id="2147483414" r:id="rId34"/>
    <p:sldId id="2147483433" r:id="rId35"/>
    <p:sldId id="2147483434" r:id="rId36"/>
    <p:sldId id="2147483435" r:id="rId37"/>
    <p:sldId id="2147483415" r:id="rId38"/>
    <p:sldId id="2147483437" r:id="rId39"/>
    <p:sldId id="2147483441" r:id="rId40"/>
    <p:sldId id="2147483442" r:id="rId41"/>
    <p:sldId id="2147483443" r:id="rId42"/>
    <p:sldId id="2147483416" r:id="rId43"/>
    <p:sldId id="2147483446" r:id="rId44"/>
    <p:sldId id="2147483417" r:id="rId45"/>
    <p:sldId id="2147483449" r:id="rId46"/>
    <p:sldId id="2147483418" r:id="rId47"/>
    <p:sldId id="2147483452" r:id="rId48"/>
    <p:sldId id="2147483419" r:id="rId49"/>
    <p:sldId id="2147483454" r:id="rId50"/>
    <p:sldId id="2147483420" r:id="rId51"/>
    <p:sldId id="2147483456" r:id="rId52"/>
    <p:sldId id="2147483460" r:id="rId53"/>
    <p:sldId id="2147483461" r:id="rId54"/>
    <p:sldId id="2147483462" r:id="rId55"/>
    <p:sldId id="2147483463" r:id="rId56"/>
    <p:sldId id="2147483468" r:id="rId57"/>
    <p:sldId id="283" r:id="rId58"/>
    <p:sldId id="302" r:id="rId59"/>
    <p:sldId id="2147479579" r:id="rId60"/>
    <p:sldId id="2147479543" r:id="rId61"/>
    <p:sldId id="2147479551" r:id="rId62"/>
    <p:sldId id="2147479577" r:id="rId63"/>
    <p:sldId id="2147479578" r:id="rId64"/>
    <p:sldId id="2147479576" r:id="rId65"/>
    <p:sldId id="261" r:id="rId66"/>
    <p:sldId id="272"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FCD70DD5-28D5-49F1-BE58-E718C1A9E901}">
          <p14:sldIdLst>
            <p14:sldId id="256"/>
            <p14:sldId id="262"/>
            <p14:sldId id="277"/>
          </p14:sldIdLst>
        </p14:section>
        <p14:section name="Modifications" id="{6F8077FD-7CEE-471F-B81D-12E0B61A2300}">
          <p14:sldIdLst>
            <p14:sldId id="295"/>
            <p14:sldId id="2147477675"/>
            <p14:sldId id="2147483392"/>
            <p14:sldId id="979"/>
            <p14:sldId id="2147483398"/>
            <p14:sldId id="2147483403"/>
            <p14:sldId id="2147483404"/>
            <p14:sldId id="2147483400"/>
            <p14:sldId id="2147483423"/>
            <p14:sldId id="2147483424"/>
            <p14:sldId id="2147483408"/>
            <p14:sldId id="2147483409"/>
            <p14:sldId id="2147483410"/>
            <p14:sldId id="2147483421"/>
            <p14:sldId id="2147483422"/>
            <p14:sldId id="2147483412"/>
            <p14:sldId id="2147483425"/>
            <p14:sldId id="2147483426"/>
            <p14:sldId id="2147483413"/>
            <p14:sldId id="2147483427"/>
            <p14:sldId id="2147483428"/>
            <p14:sldId id="2147483414"/>
            <p14:sldId id="2147483433"/>
            <p14:sldId id="2147483434"/>
            <p14:sldId id="2147483435"/>
            <p14:sldId id="2147483415"/>
            <p14:sldId id="2147483437"/>
            <p14:sldId id="2147483441"/>
            <p14:sldId id="2147483442"/>
            <p14:sldId id="2147483443"/>
            <p14:sldId id="2147483416"/>
            <p14:sldId id="2147483446"/>
            <p14:sldId id="2147483417"/>
            <p14:sldId id="2147483449"/>
            <p14:sldId id="2147483418"/>
            <p14:sldId id="2147483452"/>
            <p14:sldId id="2147483419"/>
            <p14:sldId id="2147483454"/>
            <p14:sldId id="2147483420"/>
            <p14:sldId id="2147483456"/>
            <p14:sldId id="2147483460"/>
            <p14:sldId id="2147483461"/>
            <p14:sldId id="2147483462"/>
            <p14:sldId id="2147483463"/>
            <p14:sldId id="2147483468"/>
            <p14:sldId id="283"/>
          </p14:sldIdLst>
        </p14:section>
        <p14:section name="Updates" id="{84E1188A-8061-4549-83C7-46486D1FB174}">
          <p14:sldIdLst>
            <p14:sldId id="302"/>
            <p14:sldId id="2147479579"/>
            <p14:sldId id="2147479543"/>
            <p14:sldId id="2147479551"/>
            <p14:sldId id="2147479577"/>
            <p14:sldId id="2147479578"/>
            <p14:sldId id="2147479576"/>
          </p14:sldIdLst>
        </p14:section>
        <p14:section name="CRU Update" id="{B0178630-3456-4FBD-863C-15F24C8FB5FE}">
          <p14:sldIdLst>
            <p14:sldId id="261"/>
          </p14:sldIdLst>
        </p14:section>
        <p14:section name="AOB" id="{D12BD287-F994-4BE3-B786-1228A844DF20}">
          <p14:sldIdLst>
            <p14:sldId id="27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369B723-7EC4-F008-10A1-162B75EFB4F0}" name="Chawke, Arlene" initials="CA" userId="Chawke, Arlene" providerId="None"/>
  <p188:author id="{6B0BC458-53CD-13C4-E26E-C792AFC0DE10}" name="Ryan, Miriam" initials="MR" userId="S::Miriam.Ryan@eirgrid.com::06e5e807-f9fb-4044-93fa-c97b365908ee" providerId="AD"/>
  <p188:author id="{EF5FFF8F-411A-E0E9-29C4-3E035A45AFA8}" name="Coone, Michael" initials="CM" userId="S-1-5-21-600453503-892427826-1116685130-12219" providerId="AD"/>
  <p188:author id="{5F48A6A7-A0E1-DD6C-B371-35837B61DBF4}" name="Aldahmor, Saif" initials="SA" userId="S::Saif.Aldahmor@Eirgrid.com::4bdadd0c-d223-4c21-ae57-b3fbbd97f13c" providerId="AD"/>
  <p188:author id="{E30ACBB3-A316-5CD4-5EAD-737F69ECE26B}" name="Tweed, Simon" initials="ST" userId="S::simon.tweed@Eirgrid.com::a207ab96-1d1b-4007-ba8d-afe23d018c8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9968"/>
    <a:srgbClr val="006768"/>
    <a:srgbClr val="0000FF"/>
    <a:srgbClr val="03A88E"/>
    <a:srgbClr val="00A8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4C4951-1406-8879-2469-BE4C32AA7410}" v="27" dt="2025-09-24T10:17:52.5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30" autoAdjust="0"/>
    <p:restoredTop sz="94660"/>
  </p:normalViewPr>
  <p:slideViewPr>
    <p:cSldViewPr snapToGrid="0">
      <p:cViewPr varScale="1">
        <p:scale>
          <a:sx n="67" d="100"/>
          <a:sy n="67" d="100"/>
        </p:scale>
        <p:origin x="540" y="44"/>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slide" Target="slides/slide52.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2.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viewProps" Target="viewProps.xml"/><Relationship Id="rId75"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 Type="http://schemas.openxmlformats.org/officeDocument/2006/relationships/slideMaster" Target="slideMasters/slideMaster4.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yan, Miriam" userId="S::miriam.ryan@eirgrid.com::06e5e807-f9fb-4044-93fa-c97b365908ee" providerId="AD" clId="Web-{0D4C4951-1406-8879-2469-BE4C32AA7410}"/>
    <pc:docChg chg="modSld">
      <pc:chgData name="Ryan, Miriam" userId="S::miriam.ryan@eirgrid.com::06e5e807-f9fb-4044-93fa-c97b365908ee" providerId="AD" clId="Web-{0D4C4951-1406-8879-2469-BE4C32AA7410}" dt="2025-09-24T10:17:51.021" v="18" actId="20577"/>
      <pc:docMkLst>
        <pc:docMk/>
      </pc:docMkLst>
      <pc:sldChg chg="modSp mod modClrScheme chgLayout">
        <pc:chgData name="Ryan, Miriam" userId="S::miriam.ryan@eirgrid.com::06e5e807-f9fb-4044-93fa-c97b365908ee" providerId="AD" clId="Web-{0D4C4951-1406-8879-2469-BE4C32AA7410}" dt="2025-09-24T10:17:51.021" v="18" actId="20577"/>
        <pc:sldMkLst>
          <pc:docMk/>
          <pc:sldMk cId="3429767050" sldId="261"/>
        </pc:sldMkLst>
        <pc:spChg chg="mod ord">
          <ac:chgData name="Ryan, Miriam" userId="S::miriam.ryan@eirgrid.com::06e5e807-f9fb-4044-93fa-c97b365908ee" providerId="AD" clId="Web-{0D4C4951-1406-8879-2469-BE4C32AA7410}" dt="2025-09-24T10:17:01.317" v="0"/>
          <ac:spMkLst>
            <pc:docMk/>
            <pc:sldMk cId="3429767050" sldId="261"/>
            <ac:spMk id="2" creationId="{FD3B02D2-A6E1-AD55-E8E7-771F0E1CE8F5}"/>
          </ac:spMkLst>
        </pc:spChg>
        <pc:spChg chg="mod ord">
          <ac:chgData name="Ryan, Miriam" userId="S::miriam.ryan@eirgrid.com::06e5e807-f9fb-4044-93fa-c97b365908ee" providerId="AD" clId="Web-{0D4C4951-1406-8879-2469-BE4C32AA7410}" dt="2025-09-24T10:17:01.317" v="0"/>
          <ac:spMkLst>
            <pc:docMk/>
            <pc:sldMk cId="3429767050" sldId="261"/>
            <ac:spMk id="3" creationId="{B55E44CC-E692-2D35-5A99-0E68609F8D45}"/>
          </ac:spMkLst>
        </pc:spChg>
        <pc:spChg chg="mod ord">
          <ac:chgData name="Ryan, Miriam" userId="S::miriam.ryan@eirgrid.com::06e5e807-f9fb-4044-93fa-c97b365908ee" providerId="AD" clId="Web-{0D4C4951-1406-8879-2469-BE4C32AA7410}" dt="2025-09-24T10:17:01.317" v="0"/>
          <ac:spMkLst>
            <pc:docMk/>
            <pc:sldMk cId="3429767050" sldId="261"/>
            <ac:spMk id="4" creationId="{6244337D-C9B2-7C87-3A60-F0B4A553499C}"/>
          </ac:spMkLst>
        </pc:spChg>
        <pc:spChg chg="mod ord">
          <ac:chgData name="Ryan, Miriam" userId="S::miriam.ryan@eirgrid.com::06e5e807-f9fb-4044-93fa-c97b365908ee" providerId="AD" clId="Web-{0D4C4951-1406-8879-2469-BE4C32AA7410}" dt="2025-09-24T10:17:51.021" v="18" actId="20577"/>
          <ac:spMkLst>
            <pc:docMk/>
            <pc:sldMk cId="3429767050" sldId="261"/>
            <ac:spMk id="10" creationId="{91643D35-BE57-0F3B-32E0-CD3F37495CA9}"/>
          </ac:spMkLst>
        </pc:spChg>
      </pc:sldChg>
    </pc:docChg>
  </pc:docChgLst>
  <pc:docChgLst>
    <pc:chgData name="Dunne, Melissa" userId="a259fc9a-6098-4ddc-8307-c5cf562124ae" providerId="ADAL" clId="{4A62DAE3-38DF-4EAE-9DA6-C96EF3B1A1A4}"/>
    <pc:docChg chg="undo custSel addSld delSld modSld modSection">
      <pc:chgData name="Dunne, Melissa" userId="a259fc9a-6098-4ddc-8307-c5cf562124ae" providerId="ADAL" clId="{4A62DAE3-38DF-4EAE-9DA6-C96EF3B1A1A4}" dt="2025-09-25T08:58:15.722" v="977" actId="14100"/>
      <pc:docMkLst>
        <pc:docMk/>
      </pc:docMkLst>
      <pc:sldChg chg="modSp mod">
        <pc:chgData name="Dunne, Melissa" userId="a259fc9a-6098-4ddc-8307-c5cf562124ae" providerId="ADAL" clId="{4A62DAE3-38DF-4EAE-9DA6-C96EF3B1A1A4}" dt="2025-09-12T08:27:53.522" v="9" actId="20577"/>
        <pc:sldMkLst>
          <pc:docMk/>
          <pc:sldMk cId="692000092" sldId="262"/>
        </pc:sldMkLst>
        <pc:graphicFrameChg chg="modGraphic">
          <ac:chgData name="Dunne, Melissa" userId="a259fc9a-6098-4ddc-8307-c5cf562124ae" providerId="ADAL" clId="{4A62DAE3-38DF-4EAE-9DA6-C96EF3B1A1A4}" dt="2025-09-12T08:27:53.522" v="9" actId="20577"/>
          <ac:graphicFrameMkLst>
            <pc:docMk/>
            <pc:sldMk cId="692000092" sldId="262"/>
            <ac:graphicFrameMk id="4" creationId="{74F51344-53B5-1D03-D54F-A6846755D8D8}"/>
          </ac:graphicFrameMkLst>
        </pc:graphicFrameChg>
      </pc:sldChg>
      <pc:sldChg chg="modSp mod">
        <pc:chgData name="Dunne, Melissa" userId="a259fc9a-6098-4ddc-8307-c5cf562124ae" providerId="ADAL" clId="{4A62DAE3-38DF-4EAE-9DA6-C96EF3B1A1A4}" dt="2025-09-12T08:28:01.251" v="14" actId="20577"/>
        <pc:sldMkLst>
          <pc:docMk/>
          <pc:sldMk cId="2678091251" sldId="295"/>
        </pc:sldMkLst>
        <pc:spChg chg="mod">
          <ac:chgData name="Dunne, Melissa" userId="a259fc9a-6098-4ddc-8307-c5cf562124ae" providerId="ADAL" clId="{4A62DAE3-38DF-4EAE-9DA6-C96EF3B1A1A4}" dt="2025-09-12T08:28:01.251" v="14" actId="20577"/>
          <ac:spMkLst>
            <pc:docMk/>
            <pc:sldMk cId="2678091251" sldId="295"/>
            <ac:spMk id="2" creationId="{6AA269F7-3BA5-4544-B396-239183C10177}"/>
          </ac:spMkLst>
        </pc:spChg>
      </pc:sldChg>
      <pc:sldChg chg="modSp add mod">
        <pc:chgData name="Dunne, Melissa" userId="a259fc9a-6098-4ddc-8307-c5cf562124ae" providerId="ADAL" clId="{4A62DAE3-38DF-4EAE-9DA6-C96EF3B1A1A4}" dt="2025-09-17T13:55:24.139" v="30" actId="1076"/>
        <pc:sldMkLst>
          <pc:docMk/>
          <pc:sldMk cId="2121358614" sldId="979"/>
        </pc:sldMkLst>
        <pc:spChg chg="mod">
          <ac:chgData name="Dunne, Melissa" userId="a259fc9a-6098-4ddc-8307-c5cf562124ae" providerId="ADAL" clId="{4A62DAE3-38DF-4EAE-9DA6-C96EF3B1A1A4}" dt="2025-09-17T13:55:10.116" v="28" actId="1076"/>
          <ac:spMkLst>
            <pc:docMk/>
            <pc:sldMk cId="2121358614" sldId="979"/>
            <ac:spMk id="4" creationId="{E61492BA-58FC-9BD8-48D6-A3BC2A407CCF}"/>
          </ac:spMkLst>
        </pc:spChg>
        <pc:spChg chg="mod">
          <ac:chgData name="Dunne, Melissa" userId="a259fc9a-6098-4ddc-8307-c5cf562124ae" providerId="ADAL" clId="{4A62DAE3-38DF-4EAE-9DA6-C96EF3B1A1A4}" dt="2025-09-17T13:55:21.361" v="29" actId="14100"/>
          <ac:spMkLst>
            <pc:docMk/>
            <pc:sldMk cId="2121358614" sldId="979"/>
            <ac:spMk id="10" creationId="{D864A403-3F67-DAFE-ADEA-7F39AFFCAD10}"/>
          </ac:spMkLst>
        </pc:spChg>
        <pc:picChg chg="mod">
          <ac:chgData name="Dunne, Melissa" userId="a259fc9a-6098-4ddc-8307-c5cf562124ae" providerId="ADAL" clId="{4A62DAE3-38DF-4EAE-9DA6-C96EF3B1A1A4}" dt="2025-09-17T13:55:24.139" v="30" actId="1076"/>
          <ac:picMkLst>
            <pc:docMk/>
            <pc:sldMk cId="2121358614" sldId="979"/>
            <ac:picMk id="9" creationId="{296DC33C-A7C9-85CB-115B-ECDF622CE788}"/>
          </ac:picMkLst>
        </pc:picChg>
      </pc:sldChg>
      <pc:sldChg chg="modSp add del mod">
        <pc:chgData name="Dunne, Melissa" userId="a259fc9a-6098-4ddc-8307-c5cf562124ae" providerId="ADAL" clId="{4A62DAE3-38DF-4EAE-9DA6-C96EF3B1A1A4}" dt="2025-09-17T13:54:56.423" v="25" actId="14100"/>
        <pc:sldMkLst>
          <pc:docMk/>
          <pc:sldMk cId="3384402027" sldId="2147477675"/>
        </pc:sldMkLst>
        <pc:spChg chg="mod">
          <ac:chgData name="Dunne, Melissa" userId="a259fc9a-6098-4ddc-8307-c5cf562124ae" providerId="ADAL" clId="{4A62DAE3-38DF-4EAE-9DA6-C96EF3B1A1A4}" dt="2025-09-17T13:54:52.925" v="24" actId="1076"/>
          <ac:spMkLst>
            <pc:docMk/>
            <pc:sldMk cId="3384402027" sldId="2147477675"/>
            <ac:spMk id="2" creationId="{00C853C2-E8C7-BB3F-1A40-53361E349C9C}"/>
          </ac:spMkLst>
        </pc:spChg>
        <pc:spChg chg="mod">
          <ac:chgData name="Dunne, Melissa" userId="a259fc9a-6098-4ddc-8307-c5cf562124ae" providerId="ADAL" clId="{4A62DAE3-38DF-4EAE-9DA6-C96EF3B1A1A4}" dt="2025-09-17T13:54:56.423" v="25" actId="14100"/>
          <ac:spMkLst>
            <pc:docMk/>
            <pc:sldMk cId="3384402027" sldId="2147477675"/>
            <ac:spMk id="3" creationId="{B257133C-6548-2F01-4516-0645D22CC5BC}"/>
          </ac:spMkLst>
        </pc:spChg>
      </pc:sldChg>
      <pc:sldChg chg="modSp add mod">
        <pc:chgData name="Dunne, Melissa" userId="a259fc9a-6098-4ddc-8307-c5cf562124ae" providerId="ADAL" clId="{4A62DAE3-38DF-4EAE-9DA6-C96EF3B1A1A4}" dt="2025-09-17T13:55:06.283" v="27" actId="14100"/>
        <pc:sldMkLst>
          <pc:docMk/>
          <pc:sldMk cId="3096451954" sldId="2147483392"/>
        </pc:sldMkLst>
        <pc:spChg chg="mod">
          <ac:chgData name="Dunne, Melissa" userId="a259fc9a-6098-4ddc-8307-c5cf562124ae" providerId="ADAL" clId="{4A62DAE3-38DF-4EAE-9DA6-C96EF3B1A1A4}" dt="2025-09-17T13:55:04.269" v="26" actId="1076"/>
          <ac:spMkLst>
            <pc:docMk/>
            <pc:sldMk cId="3096451954" sldId="2147483392"/>
            <ac:spMk id="2" creationId="{96C5F40A-548F-D9DC-438C-A809FBF32BA7}"/>
          </ac:spMkLst>
        </pc:spChg>
        <pc:spChg chg="mod">
          <ac:chgData name="Dunne, Melissa" userId="a259fc9a-6098-4ddc-8307-c5cf562124ae" providerId="ADAL" clId="{4A62DAE3-38DF-4EAE-9DA6-C96EF3B1A1A4}" dt="2025-09-17T13:55:06.283" v="27" actId="14100"/>
          <ac:spMkLst>
            <pc:docMk/>
            <pc:sldMk cId="3096451954" sldId="2147483392"/>
            <ac:spMk id="13" creationId="{2C511ADC-4A96-F1BB-498E-D0FE0BD5CDDB}"/>
          </ac:spMkLst>
        </pc:spChg>
      </pc:sldChg>
      <pc:sldChg chg="addSp delSp modSp add mod">
        <pc:chgData name="Dunne, Melissa" userId="a259fc9a-6098-4ddc-8307-c5cf562124ae" providerId="ADAL" clId="{4A62DAE3-38DF-4EAE-9DA6-C96EF3B1A1A4}" dt="2025-09-17T15:27:50.190" v="534" actId="1076"/>
        <pc:sldMkLst>
          <pc:docMk/>
          <pc:sldMk cId="2477864391" sldId="2147483398"/>
        </pc:sldMkLst>
        <pc:spChg chg="mod">
          <ac:chgData name="Dunne, Melissa" userId="a259fc9a-6098-4ddc-8307-c5cf562124ae" providerId="ADAL" clId="{4A62DAE3-38DF-4EAE-9DA6-C96EF3B1A1A4}" dt="2025-09-17T15:27:50.190" v="534" actId="1076"/>
          <ac:spMkLst>
            <pc:docMk/>
            <pc:sldMk cId="2477864391" sldId="2147483398"/>
            <ac:spMk id="9" creationId="{5EE6212C-7946-6281-492F-3D8FE9D0FBC8}"/>
          </ac:spMkLst>
        </pc:spChg>
        <pc:spChg chg="mod">
          <ac:chgData name="Dunne, Melissa" userId="a259fc9a-6098-4ddc-8307-c5cf562124ae" providerId="ADAL" clId="{4A62DAE3-38DF-4EAE-9DA6-C96EF3B1A1A4}" dt="2025-09-17T15:27:45.874" v="532" actId="1076"/>
          <ac:spMkLst>
            <pc:docMk/>
            <pc:sldMk cId="2477864391" sldId="2147483398"/>
            <ac:spMk id="10" creationId="{911ECA89-2FE9-9E4B-3F28-67AA6AA57FDF}"/>
          </ac:spMkLst>
        </pc:spChg>
        <pc:picChg chg="add mod">
          <ac:chgData name="Dunne, Melissa" userId="a259fc9a-6098-4ddc-8307-c5cf562124ae" providerId="ADAL" clId="{4A62DAE3-38DF-4EAE-9DA6-C96EF3B1A1A4}" dt="2025-09-17T15:27:21.504" v="520" actId="1076"/>
          <ac:picMkLst>
            <pc:docMk/>
            <pc:sldMk cId="2477864391" sldId="2147483398"/>
            <ac:picMk id="3" creationId="{C02CE6FD-CEE2-575B-E93F-C19F00020650}"/>
          </ac:picMkLst>
        </pc:picChg>
      </pc:sldChg>
      <pc:sldChg chg="addSp delSp modSp add mod">
        <pc:chgData name="Dunne, Melissa" userId="a259fc9a-6098-4ddc-8307-c5cf562124ae" providerId="ADAL" clId="{4A62DAE3-38DF-4EAE-9DA6-C96EF3B1A1A4}" dt="2025-09-17T15:28:20.086" v="537"/>
        <pc:sldMkLst>
          <pc:docMk/>
          <pc:sldMk cId="813522609" sldId="2147483400"/>
        </pc:sldMkLst>
        <pc:spChg chg="mod">
          <ac:chgData name="Dunne, Melissa" userId="a259fc9a-6098-4ddc-8307-c5cf562124ae" providerId="ADAL" clId="{4A62DAE3-38DF-4EAE-9DA6-C96EF3B1A1A4}" dt="2025-09-17T15:28:20.086" v="537"/>
          <ac:spMkLst>
            <pc:docMk/>
            <pc:sldMk cId="813522609" sldId="2147483400"/>
            <ac:spMk id="5" creationId="{E25F0A5F-EBC8-EF78-DA26-1CDF8F3CC244}"/>
          </ac:spMkLst>
        </pc:spChg>
        <pc:picChg chg="mod">
          <ac:chgData name="Dunne, Melissa" userId="a259fc9a-6098-4ddc-8307-c5cf562124ae" providerId="ADAL" clId="{4A62DAE3-38DF-4EAE-9DA6-C96EF3B1A1A4}" dt="2025-09-17T15:26:57.131" v="513" actId="14100"/>
          <ac:picMkLst>
            <pc:docMk/>
            <pc:sldMk cId="813522609" sldId="2147483400"/>
            <ac:picMk id="4" creationId="{F0A25015-7322-A46A-06C3-E39A5A7B8224}"/>
          </ac:picMkLst>
        </pc:picChg>
        <pc:picChg chg="add mod">
          <ac:chgData name="Dunne, Melissa" userId="a259fc9a-6098-4ddc-8307-c5cf562124ae" providerId="ADAL" clId="{4A62DAE3-38DF-4EAE-9DA6-C96EF3B1A1A4}" dt="2025-09-17T15:26:48.497" v="511" actId="1076"/>
          <ac:picMkLst>
            <pc:docMk/>
            <pc:sldMk cId="813522609" sldId="2147483400"/>
            <ac:picMk id="8" creationId="{A971C32E-F18B-5FBE-DA69-5C71B7AC936C}"/>
          </ac:picMkLst>
        </pc:picChg>
      </pc:sldChg>
      <pc:sldChg chg="modSp add mod modAnim">
        <pc:chgData name="Dunne, Melissa" userId="a259fc9a-6098-4ddc-8307-c5cf562124ae" providerId="ADAL" clId="{4A62DAE3-38DF-4EAE-9DA6-C96EF3B1A1A4}" dt="2025-09-25T08:58:15.722" v="977" actId="14100"/>
        <pc:sldMkLst>
          <pc:docMk/>
          <pc:sldMk cId="429565387" sldId="2147483403"/>
        </pc:sldMkLst>
        <pc:spChg chg="mod">
          <ac:chgData name="Dunne, Melissa" userId="a259fc9a-6098-4ddc-8307-c5cf562124ae" providerId="ADAL" clId="{4A62DAE3-38DF-4EAE-9DA6-C96EF3B1A1A4}" dt="2025-09-17T13:54:47.871" v="23" actId="1076"/>
          <ac:spMkLst>
            <pc:docMk/>
            <pc:sldMk cId="429565387" sldId="2147483403"/>
            <ac:spMk id="9" creationId="{290C0C98-8BC9-98D0-AEEE-8A791591E77D}"/>
          </ac:spMkLst>
        </pc:spChg>
        <pc:spChg chg="mod">
          <ac:chgData name="Dunne, Melissa" userId="a259fc9a-6098-4ddc-8307-c5cf562124ae" providerId="ADAL" clId="{4A62DAE3-38DF-4EAE-9DA6-C96EF3B1A1A4}" dt="2025-09-25T08:58:15.722" v="977" actId="14100"/>
          <ac:spMkLst>
            <pc:docMk/>
            <pc:sldMk cId="429565387" sldId="2147483403"/>
            <ac:spMk id="10" creationId="{C52C610E-EC71-8FAC-C8A5-5BB3759F0FD0}"/>
          </ac:spMkLst>
        </pc:spChg>
        <pc:picChg chg="mod ord">
          <ac:chgData name="Dunne, Melissa" userId="a259fc9a-6098-4ddc-8307-c5cf562124ae" providerId="ADAL" clId="{4A62DAE3-38DF-4EAE-9DA6-C96EF3B1A1A4}" dt="2025-09-17T13:54:37.751" v="21" actId="167"/>
          <ac:picMkLst>
            <pc:docMk/>
            <pc:sldMk cId="429565387" sldId="2147483403"/>
            <ac:picMk id="11" creationId="{A9E2CD27-D0BF-5AE4-AD57-5CAD01CE7A4D}"/>
          </ac:picMkLst>
        </pc:picChg>
      </pc:sldChg>
      <pc:sldChg chg="modSp add mod">
        <pc:chgData name="Dunne, Melissa" userId="a259fc9a-6098-4ddc-8307-c5cf562124ae" providerId="ADAL" clId="{4A62DAE3-38DF-4EAE-9DA6-C96EF3B1A1A4}" dt="2025-09-17T13:58:44.799" v="43" actId="1076"/>
        <pc:sldMkLst>
          <pc:docMk/>
          <pc:sldMk cId="121660035" sldId="2147483404"/>
        </pc:sldMkLst>
        <pc:picChg chg="mod">
          <ac:chgData name="Dunne, Melissa" userId="a259fc9a-6098-4ddc-8307-c5cf562124ae" providerId="ADAL" clId="{4A62DAE3-38DF-4EAE-9DA6-C96EF3B1A1A4}" dt="2025-09-17T13:58:44.799" v="43" actId="1076"/>
          <ac:picMkLst>
            <pc:docMk/>
            <pc:sldMk cId="121660035" sldId="2147483404"/>
            <ac:picMk id="3" creationId="{E6DBD9F8-67FA-FD54-DF63-BB968762CEF3}"/>
          </ac:picMkLst>
        </pc:picChg>
      </pc:sldChg>
      <pc:sldChg chg="delSp modSp add mod">
        <pc:chgData name="Dunne, Melissa" userId="a259fc9a-6098-4ddc-8307-c5cf562124ae" providerId="ADAL" clId="{4A62DAE3-38DF-4EAE-9DA6-C96EF3B1A1A4}" dt="2025-09-17T15:50:48.971" v="820" actId="1076"/>
        <pc:sldMkLst>
          <pc:docMk/>
          <pc:sldMk cId="3182583944" sldId="2147483408"/>
        </pc:sldMkLst>
        <pc:spChg chg="mod">
          <ac:chgData name="Dunne, Melissa" userId="a259fc9a-6098-4ddc-8307-c5cf562124ae" providerId="ADAL" clId="{4A62DAE3-38DF-4EAE-9DA6-C96EF3B1A1A4}" dt="2025-09-17T15:50:48.971" v="820" actId="1076"/>
          <ac:spMkLst>
            <pc:docMk/>
            <pc:sldMk cId="3182583944" sldId="2147483408"/>
            <ac:spMk id="5" creationId="{29B14996-6BD2-A9DB-EB8F-4594DEE1A747}"/>
          </ac:spMkLst>
        </pc:spChg>
        <pc:picChg chg="mod">
          <ac:chgData name="Dunne, Melissa" userId="a259fc9a-6098-4ddc-8307-c5cf562124ae" providerId="ADAL" clId="{4A62DAE3-38DF-4EAE-9DA6-C96EF3B1A1A4}" dt="2025-09-17T15:50:46.674" v="819" actId="1076"/>
          <ac:picMkLst>
            <pc:docMk/>
            <pc:sldMk cId="3182583944" sldId="2147483408"/>
            <ac:picMk id="6" creationId="{90E073F4-E0C4-E73A-A589-7D887DFB04AB}"/>
          </ac:picMkLst>
        </pc:picChg>
        <pc:picChg chg="mod">
          <ac:chgData name="Dunne, Melissa" userId="a259fc9a-6098-4ddc-8307-c5cf562124ae" providerId="ADAL" clId="{4A62DAE3-38DF-4EAE-9DA6-C96EF3B1A1A4}" dt="2025-09-17T15:50:46.674" v="819" actId="1076"/>
          <ac:picMkLst>
            <pc:docMk/>
            <pc:sldMk cId="3182583944" sldId="2147483408"/>
            <ac:picMk id="8" creationId="{73410397-D648-08E6-B3C8-CF5704A4B415}"/>
          </ac:picMkLst>
        </pc:picChg>
      </pc:sldChg>
      <pc:sldChg chg="addSp delSp modSp add mod">
        <pc:chgData name="Dunne, Melissa" userId="a259fc9a-6098-4ddc-8307-c5cf562124ae" providerId="ADAL" clId="{4A62DAE3-38DF-4EAE-9DA6-C96EF3B1A1A4}" dt="2025-09-17T15:01:40.074" v="301" actId="478"/>
        <pc:sldMkLst>
          <pc:docMk/>
          <pc:sldMk cId="2547632913" sldId="2147483409"/>
        </pc:sldMkLst>
        <pc:spChg chg="mod">
          <ac:chgData name="Dunne, Melissa" userId="a259fc9a-6098-4ddc-8307-c5cf562124ae" providerId="ADAL" clId="{4A62DAE3-38DF-4EAE-9DA6-C96EF3B1A1A4}" dt="2025-09-17T15:01:24.011" v="298" actId="1076"/>
          <ac:spMkLst>
            <pc:docMk/>
            <pc:sldMk cId="2547632913" sldId="2147483409"/>
            <ac:spMk id="5" creationId="{3BB0F3BC-1CD9-AB13-E619-A20BF7AB18F1}"/>
          </ac:spMkLst>
        </pc:spChg>
        <pc:picChg chg="add mod">
          <ac:chgData name="Dunne, Melissa" userId="a259fc9a-6098-4ddc-8307-c5cf562124ae" providerId="ADAL" clId="{4A62DAE3-38DF-4EAE-9DA6-C96EF3B1A1A4}" dt="2025-09-17T15:01:20.534" v="296" actId="1037"/>
          <ac:picMkLst>
            <pc:docMk/>
            <pc:sldMk cId="2547632913" sldId="2147483409"/>
            <ac:picMk id="2" creationId="{EBFEAA51-3601-0D68-1BAC-CFD0113940CE}"/>
          </ac:picMkLst>
        </pc:picChg>
        <pc:picChg chg="mod">
          <ac:chgData name="Dunne, Melissa" userId="a259fc9a-6098-4ddc-8307-c5cf562124ae" providerId="ADAL" clId="{4A62DAE3-38DF-4EAE-9DA6-C96EF3B1A1A4}" dt="2025-09-17T15:01:21.802" v="297" actId="1076"/>
          <ac:picMkLst>
            <pc:docMk/>
            <pc:sldMk cId="2547632913" sldId="2147483409"/>
            <ac:picMk id="6" creationId="{2D24681D-4CD5-7FCE-2F45-894244FEF36A}"/>
          </ac:picMkLst>
        </pc:picChg>
        <pc:picChg chg="add mod">
          <ac:chgData name="Dunne, Melissa" userId="a259fc9a-6098-4ddc-8307-c5cf562124ae" providerId="ADAL" clId="{4A62DAE3-38DF-4EAE-9DA6-C96EF3B1A1A4}" dt="2025-09-17T15:01:20.534" v="296" actId="1037"/>
          <ac:picMkLst>
            <pc:docMk/>
            <pc:sldMk cId="2547632913" sldId="2147483409"/>
            <ac:picMk id="7" creationId="{D94D1AFE-EE23-E859-6B75-2E132078D083}"/>
          </ac:picMkLst>
        </pc:picChg>
        <pc:picChg chg="mod">
          <ac:chgData name="Dunne, Melissa" userId="a259fc9a-6098-4ddc-8307-c5cf562124ae" providerId="ADAL" clId="{4A62DAE3-38DF-4EAE-9DA6-C96EF3B1A1A4}" dt="2025-09-17T15:01:20.534" v="296" actId="1037"/>
          <ac:picMkLst>
            <pc:docMk/>
            <pc:sldMk cId="2547632913" sldId="2147483409"/>
            <ac:picMk id="11" creationId="{854A9641-570D-86BF-A898-1B6CB4D59C1C}"/>
          </ac:picMkLst>
        </pc:picChg>
      </pc:sldChg>
      <pc:sldChg chg="modSp add mod">
        <pc:chgData name="Dunne, Melissa" userId="a259fc9a-6098-4ddc-8307-c5cf562124ae" providerId="ADAL" clId="{4A62DAE3-38DF-4EAE-9DA6-C96EF3B1A1A4}" dt="2025-09-17T15:58:39.459" v="902" actId="1038"/>
        <pc:sldMkLst>
          <pc:docMk/>
          <pc:sldMk cId="940242554" sldId="2147483410"/>
        </pc:sldMkLst>
        <pc:spChg chg="mod">
          <ac:chgData name="Dunne, Melissa" userId="a259fc9a-6098-4ddc-8307-c5cf562124ae" providerId="ADAL" clId="{4A62DAE3-38DF-4EAE-9DA6-C96EF3B1A1A4}" dt="2025-09-17T15:58:31.424" v="891" actId="1076"/>
          <ac:spMkLst>
            <pc:docMk/>
            <pc:sldMk cId="940242554" sldId="2147483410"/>
            <ac:spMk id="5" creationId="{1CF7A736-29DA-FFBC-F9C6-DB7945658005}"/>
          </ac:spMkLst>
        </pc:spChg>
        <pc:picChg chg="mod">
          <ac:chgData name="Dunne, Melissa" userId="a259fc9a-6098-4ddc-8307-c5cf562124ae" providerId="ADAL" clId="{4A62DAE3-38DF-4EAE-9DA6-C96EF3B1A1A4}" dt="2025-09-17T15:01:29.247" v="299" actId="1076"/>
          <ac:picMkLst>
            <pc:docMk/>
            <pc:sldMk cId="940242554" sldId="2147483410"/>
            <ac:picMk id="3" creationId="{8B75F149-3C3E-C6F8-B1FF-CE3AB4CCA396}"/>
          </ac:picMkLst>
        </pc:picChg>
        <pc:picChg chg="mod">
          <ac:chgData name="Dunne, Melissa" userId="a259fc9a-6098-4ddc-8307-c5cf562124ae" providerId="ADAL" clId="{4A62DAE3-38DF-4EAE-9DA6-C96EF3B1A1A4}" dt="2025-09-17T15:58:34.022" v="892" actId="1076"/>
          <ac:picMkLst>
            <pc:docMk/>
            <pc:sldMk cId="940242554" sldId="2147483410"/>
            <ac:picMk id="6" creationId="{23F84F2D-0A79-D83B-F830-B6EBA22B1681}"/>
          </ac:picMkLst>
        </pc:picChg>
        <pc:picChg chg="mod">
          <ac:chgData name="Dunne, Melissa" userId="a259fc9a-6098-4ddc-8307-c5cf562124ae" providerId="ADAL" clId="{4A62DAE3-38DF-4EAE-9DA6-C96EF3B1A1A4}" dt="2025-09-17T15:58:39.459" v="902" actId="1038"/>
          <ac:picMkLst>
            <pc:docMk/>
            <pc:sldMk cId="940242554" sldId="2147483410"/>
            <ac:picMk id="7" creationId="{994F046C-A135-ECE1-B79B-3A9ECC079F50}"/>
          </ac:picMkLst>
        </pc:picChg>
      </pc:sldChg>
      <pc:sldChg chg="delSp add mod">
        <pc:chgData name="Dunne, Melissa" userId="a259fc9a-6098-4ddc-8307-c5cf562124ae" providerId="ADAL" clId="{4A62DAE3-38DF-4EAE-9DA6-C96EF3B1A1A4}" dt="2025-09-17T15:38:08.074" v="613" actId="478"/>
        <pc:sldMkLst>
          <pc:docMk/>
          <pc:sldMk cId="1452318116" sldId="2147483412"/>
        </pc:sldMkLst>
      </pc:sldChg>
      <pc:sldChg chg="delSp add mod">
        <pc:chgData name="Dunne, Melissa" userId="a259fc9a-6098-4ddc-8307-c5cf562124ae" providerId="ADAL" clId="{4A62DAE3-38DF-4EAE-9DA6-C96EF3B1A1A4}" dt="2025-09-17T15:49:54.027" v="806" actId="478"/>
        <pc:sldMkLst>
          <pc:docMk/>
          <pc:sldMk cId="2546641925" sldId="2147483413"/>
        </pc:sldMkLst>
      </pc:sldChg>
      <pc:sldChg chg="delSp add mod">
        <pc:chgData name="Dunne, Melissa" userId="a259fc9a-6098-4ddc-8307-c5cf562124ae" providerId="ADAL" clId="{4A62DAE3-38DF-4EAE-9DA6-C96EF3B1A1A4}" dt="2025-09-17T15:38:02.626" v="612" actId="478"/>
        <pc:sldMkLst>
          <pc:docMk/>
          <pc:sldMk cId="3516963859" sldId="2147483414"/>
        </pc:sldMkLst>
      </pc:sldChg>
      <pc:sldChg chg="delSp add mod">
        <pc:chgData name="Dunne, Melissa" userId="a259fc9a-6098-4ddc-8307-c5cf562124ae" providerId="ADAL" clId="{4A62DAE3-38DF-4EAE-9DA6-C96EF3B1A1A4}" dt="2025-09-17T15:37:59.262" v="611" actId="478"/>
        <pc:sldMkLst>
          <pc:docMk/>
          <pc:sldMk cId="4101187533" sldId="2147483415"/>
        </pc:sldMkLst>
      </pc:sldChg>
      <pc:sldChg chg="delSp add mod">
        <pc:chgData name="Dunne, Melissa" userId="a259fc9a-6098-4ddc-8307-c5cf562124ae" providerId="ADAL" clId="{4A62DAE3-38DF-4EAE-9DA6-C96EF3B1A1A4}" dt="2025-09-17T15:37:55.315" v="610" actId="478"/>
        <pc:sldMkLst>
          <pc:docMk/>
          <pc:sldMk cId="177204338" sldId="2147483416"/>
        </pc:sldMkLst>
      </pc:sldChg>
      <pc:sldChg chg="delSp add mod">
        <pc:chgData name="Dunne, Melissa" userId="a259fc9a-6098-4ddc-8307-c5cf562124ae" providerId="ADAL" clId="{4A62DAE3-38DF-4EAE-9DA6-C96EF3B1A1A4}" dt="2025-09-17T15:37:52.993" v="609" actId="478"/>
        <pc:sldMkLst>
          <pc:docMk/>
          <pc:sldMk cId="170848324" sldId="2147483417"/>
        </pc:sldMkLst>
      </pc:sldChg>
      <pc:sldChg chg="delSp add mod">
        <pc:chgData name="Dunne, Melissa" userId="a259fc9a-6098-4ddc-8307-c5cf562124ae" providerId="ADAL" clId="{4A62DAE3-38DF-4EAE-9DA6-C96EF3B1A1A4}" dt="2025-09-17T15:39:09.316" v="628" actId="478"/>
        <pc:sldMkLst>
          <pc:docMk/>
          <pc:sldMk cId="3497675810" sldId="2147483418"/>
        </pc:sldMkLst>
      </pc:sldChg>
      <pc:sldChg chg="delSp add mod">
        <pc:chgData name="Dunne, Melissa" userId="a259fc9a-6098-4ddc-8307-c5cf562124ae" providerId="ADAL" clId="{4A62DAE3-38DF-4EAE-9DA6-C96EF3B1A1A4}" dt="2025-09-17T15:39:20.842" v="631" actId="478"/>
        <pc:sldMkLst>
          <pc:docMk/>
          <pc:sldMk cId="842132287" sldId="2147483419"/>
        </pc:sldMkLst>
      </pc:sldChg>
      <pc:sldChg chg="delSp add mod">
        <pc:chgData name="Dunne, Melissa" userId="a259fc9a-6098-4ddc-8307-c5cf562124ae" providerId="ADAL" clId="{4A62DAE3-38DF-4EAE-9DA6-C96EF3B1A1A4}" dt="2025-09-17T15:55:33.533" v="852" actId="478"/>
        <pc:sldMkLst>
          <pc:docMk/>
          <pc:sldMk cId="1502074450" sldId="2147483420"/>
        </pc:sldMkLst>
      </pc:sldChg>
      <pc:sldChg chg="delSp add mod">
        <pc:chgData name="Dunne, Melissa" userId="a259fc9a-6098-4ddc-8307-c5cf562124ae" providerId="ADAL" clId="{4A62DAE3-38DF-4EAE-9DA6-C96EF3B1A1A4}" dt="2025-09-17T15:49:14.474" v="805" actId="478"/>
        <pc:sldMkLst>
          <pc:docMk/>
          <pc:sldMk cId="2084733349" sldId="2147483421"/>
        </pc:sldMkLst>
      </pc:sldChg>
      <pc:sldChg chg="delSp modSp add mod">
        <pc:chgData name="Dunne, Melissa" userId="a259fc9a-6098-4ddc-8307-c5cf562124ae" providerId="ADAL" clId="{4A62DAE3-38DF-4EAE-9DA6-C96EF3B1A1A4}" dt="2025-09-17T15:50:25.819" v="812" actId="1076"/>
        <pc:sldMkLst>
          <pc:docMk/>
          <pc:sldMk cId="1249314405" sldId="2147483422"/>
        </pc:sldMkLst>
        <pc:spChg chg="mod">
          <ac:chgData name="Dunne, Melissa" userId="a259fc9a-6098-4ddc-8307-c5cf562124ae" providerId="ADAL" clId="{4A62DAE3-38DF-4EAE-9DA6-C96EF3B1A1A4}" dt="2025-09-17T15:50:25.819" v="812" actId="1076"/>
          <ac:spMkLst>
            <pc:docMk/>
            <pc:sldMk cId="1249314405" sldId="2147483422"/>
            <ac:spMk id="5" creationId="{A232E200-F2F5-EFF7-4059-BD767DF0198B}"/>
          </ac:spMkLst>
        </pc:spChg>
        <pc:picChg chg="mod">
          <ac:chgData name="Dunne, Melissa" userId="a259fc9a-6098-4ddc-8307-c5cf562124ae" providerId="ADAL" clId="{4A62DAE3-38DF-4EAE-9DA6-C96EF3B1A1A4}" dt="2025-09-17T15:50:22.979" v="811" actId="1076"/>
          <ac:picMkLst>
            <pc:docMk/>
            <pc:sldMk cId="1249314405" sldId="2147483422"/>
            <ac:picMk id="6" creationId="{053E6290-8525-8CE7-FBE0-50CB924B4504}"/>
          </ac:picMkLst>
        </pc:picChg>
        <pc:picChg chg="mod">
          <ac:chgData name="Dunne, Melissa" userId="a259fc9a-6098-4ddc-8307-c5cf562124ae" providerId="ADAL" clId="{4A62DAE3-38DF-4EAE-9DA6-C96EF3B1A1A4}" dt="2025-09-17T15:50:21.188" v="810" actId="1076"/>
          <ac:picMkLst>
            <pc:docMk/>
            <pc:sldMk cId="1249314405" sldId="2147483422"/>
            <ac:picMk id="7" creationId="{2EBAC017-747E-5238-3B74-F6A3A51E0AD2}"/>
          </ac:picMkLst>
        </pc:picChg>
      </pc:sldChg>
      <pc:sldChg chg="addSp delSp modSp add mod">
        <pc:chgData name="Dunne, Melissa" userId="a259fc9a-6098-4ddc-8307-c5cf562124ae" providerId="ADAL" clId="{4A62DAE3-38DF-4EAE-9DA6-C96EF3B1A1A4}" dt="2025-09-17T15:56:39.726" v="868" actId="1035"/>
        <pc:sldMkLst>
          <pc:docMk/>
          <pc:sldMk cId="251105115" sldId="2147483423"/>
        </pc:sldMkLst>
        <pc:spChg chg="mod">
          <ac:chgData name="Dunne, Melissa" userId="a259fc9a-6098-4ddc-8307-c5cf562124ae" providerId="ADAL" clId="{4A62DAE3-38DF-4EAE-9DA6-C96EF3B1A1A4}" dt="2025-09-17T15:56:30.577" v="857" actId="1076"/>
          <ac:spMkLst>
            <pc:docMk/>
            <pc:sldMk cId="251105115" sldId="2147483423"/>
            <ac:spMk id="5" creationId="{8F40407E-2EBF-480B-DD22-D0B0451E65CF}"/>
          </ac:spMkLst>
        </pc:spChg>
        <pc:picChg chg="add mod">
          <ac:chgData name="Dunne, Melissa" userId="a259fc9a-6098-4ddc-8307-c5cf562124ae" providerId="ADAL" clId="{4A62DAE3-38DF-4EAE-9DA6-C96EF3B1A1A4}" dt="2025-09-17T15:56:39.726" v="868" actId="1035"/>
          <ac:picMkLst>
            <pc:docMk/>
            <pc:sldMk cId="251105115" sldId="2147483423"/>
            <ac:picMk id="2" creationId="{2AA39893-FD3C-BAC4-6577-5A2C40D5C55A}"/>
          </ac:picMkLst>
        </pc:picChg>
        <pc:picChg chg="mod">
          <ac:chgData name="Dunne, Melissa" userId="a259fc9a-6098-4ddc-8307-c5cf562124ae" providerId="ADAL" clId="{4A62DAE3-38DF-4EAE-9DA6-C96EF3B1A1A4}" dt="2025-09-17T13:59:29.467" v="122" actId="1076"/>
          <ac:picMkLst>
            <pc:docMk/>
            <pc:sldMk cId="251105115" sldId="2147483423"/>
            <ac:picMk id="3" creationId="{E6DAC1BC-28A5-C0AA-E272-4F5AF985E9B5}"/>
          </ac:picMkLst>
        </pc:picChg>
        <pc:picChg chg="mod ord">
          <ac:chgData name="Dunne, Melissa" userId="a259fc9a-6098-4ddc-8307-c5cf562124ae" providerId="ADAL" clId="{4A62DAE3-38DF-4EAE-9DA6-C96EF3B1A1A4}" dt="2025-09-17T15:26:37.045" v="510" actId="166"/>
          <ac:picMkLst>
            <pc:docMk/>
            <pc:sldMk cId="251105115" sldId="2147483423"/>
            <ac:picMk id="4" creationId="{670C61BD-718C-F154-D181-654DFA9A4C27}"/>
          </ac:picMkLst>
        </pc:picChg>
      </pc:sldChg>
      <pc:sldChg chg="addSp delSp modSp add mod">
        <pc:chgData name="Dunne, Melissa" userId="a259fc9a-6098-4ddc-8307-c5cf562124ae" providerId="ADAL" clId="{4A62DAE3-38DF-4EAE-9DA6-C96EF3B1A1A4}" dt="2025-09-17T15:57:12.347" v="890" actId="1035"/>
        <pc:sldMkLst>
          <pc:docMk/>
          <pc:sldMk cId="4023465358" sldId="2147483424"/>
        </pc:sldMkLst>
        <pc:spChg chg="mod">
          <ac:chgData name="Dunne, Melissa" userId="a259fc9a-6098-4ddc-8307-c5cf562124ae" providerId="ADAL" clId="{4A62DAE3-38DF-4EAE-9DA6-C96EF3B1A1A4}" dt="2025-09-17T15:56:56.097" v="869" actId="1076"/>
          <ac:spMkLst>
            <pc:docMk/>
            <pc:sldMk cId="4023465358" sldId="2147483424"/>
            <ac:spMk id="5" creationId="{6F9C6169-FA96-A554-E385-3C67130CC94A}"/>
          </ac:spMkLst>
        </pc:spChg>
        <pc:picChg chg="mod">
          <ac:chgData name="Dunne, Melissa" userId="a259fc9a-6098-4ddc-8307-c5cf562124ae" providerId="ADAL" clId="{4A62DAE3-38DF-4EAE-9DA6-C96EF3B1A1A4}" dt="2025-09-17T13:59:42.595" v="142" actId="1076"/>
          <ac:picMkLst>
            <pc:docMk/>
            <pc:sldMk cId="4023465358" sldId="2147483424"/>
            <ac:picMk id="3" creationId="{8F973B9F-5A7C-AE5A-E76A-1CC84C1C0FCA}"/>
          </ac:picMkLst>
        </pc:picChg>
        <pc:picChg chg="mod">
          <ac:chgData name="Dunne, Melissa" userId="a259fc9a-6098-4ddc-8307-c5cf562124ae" providerId="ADAL" clId="{4A62DAE3-38DF-4EAE-9DA6-C96EF3B1A1A4}" dt="2025-09-17T15:57:08.372" v="879" actId="1035"/>
          <ac:picMkLst>
            <pc:docMk/>
            <pc:sldMk cId="4023465358" sldId="2147483424"/>
            <ac:picMk id="4" creationId="{0C1E0695-988A-6012-5C08-40E8B96214DE}"/>
          </ac:picMkLst>
        </pc:picChg>
        <pc:picChg chg="add mod">
          <ac:chgData name="Dunne, Melissa" userId="a259fc9a-6098-4ddc-8307-c5cf562124ae" providerId="ADAL" clId="{4A62DAE3-38DF-4EAE-9DA6-C96EF3B1A1A4}" dt="2025-09-17T15:57:12.347" v="890" actId="1035"/>
          <ac:picMkLst>
            <pc:docMk/>
            <pc:sldMk cId="4023465358" sldId="2147483424"/>
            <ac:picMk id="10" creationId="{A22690F6-2BE9-CD84-252A-097B10095B4C}"/>
          </ac:picMkLst>
        </pc:picChg>
        <pc:picChg chg="mod">
          <ac:chgData name="Dunne, Melissa" userId="a259fc9a-6098-4ddc-8307-c5cf562124ae" providerId="ADAL" clId="{4A62DAE3-38DF-4EAE-9DA6-C96EF3B1A1A4}" dt="2025-09-17T15:57:10.876" v="888" actId="1035"/>
          <ac:picMkLst>
            <pc:docMk/>
            <pc:sldMk cId="4023465358" sldId="2147483424"/>
            <ac:picMk id="20" creationId="{10694ADB-F755-0753-1618-2AE8E71879A5}"/>
          </ac:picMkLst>
        </pc:picChg>
      </pc:sldChg>
      <pc:sldChg chg="addSp delSp modSp add del mod">
        <pc:chgData name="Dunne, Melissa" userId="a259fc9a-6098-4ddc-8307-c5cf562124ae" providerId="ADAL" clId="{4A62DAE3-38DF-4EAE-9DA6-C96EF3B1A1A4}" dt="2025-09-17T15:31:39.589" v="557" actId="14100"/>
        <pc:sldMkLst>
          <pc:docMk/>
          <pc:sldMk cId="4143598933" sldId="2147483425"/>
        </pc:sldMkLst>
        <pc:spChg chg="mod">
          <ac:chgData name="Dunne, Melissa" userId="a259fc9a-6098-4ddc-8307-c5cf562124ae" providerId="ADAL" clId="{4A62DAE3-38DF-4EAE-9DA6-C96EF3B1A1A4}" dt="2025-09-17T15:02:11.277" v="308" actId="1076"/>
          <ac:spMkLst>
            <pc:docMk/>
            <pc:sldMk cId="4143598933" sldId="2147483425"/>
            <ac:spMk id="5" creationId="{55915808-7AD4-1CBB-47AF-B0C64EAC545D}"/>
          </ac:spMkLst>
        </pc:spChg>
        <pc:picChg chg="mod">
          <ac:chgData name="Dunne, Melissa" userId="a259fc9a-6098-4ddc-8307-c5cf562124ae" providerId="ADAL" clId="{4A62DAE3-38DF-4EAE-9DA6-C96EF3B1A1A4}" dt="2025-09-17T15:02:09.059" v="307" actId="1076"/>
          <ac:picMkLst>
            <pc:docMk/>
            <pc:sldMk cId="4143598933" sldId="2147483425"/>
            <ac:picMk id="6" creationId="{E5BDDE6E-F8DC-DD9C-8733-E2AFF092EF27}"/>
          </ac:picMkLst>
        </pc:picChg>
        <pc:picChg chg="add mod">
          <ac:chgData name="Dunne, Melissa" userId="a259fc9a-6098-4ddc-8307-c5cf562124ae" providerId="ADAL" clId="{4A62DAE3-38DF-4EAE-9DA6-C96EF3B1A1A4}" dt="2025-09-17T15:31:39.589" v="557" actId="14100"/>
          <ac:picMkLst>
            <pc:docMk/>
            <pc:sldMk cId="4143598933" sldId="2147483425"/>
            <ac:picMk id="8" creationId="{58985825-02DD-DB13-3022-4025A0E0515A}"/>
          </ac:picMkLst>
        </pc:picChg>
      </pc:sldChg>
      <pc:sldChg chg="addSp delSp modSp add mod">
        <pc:chgData name="Dunne, Melissa" userId="a259fc9a-6098-4ddc-8307-c5cf562124ae" providerId="ADAL" clId="{4A62DAE3-38DF-4EAE-9DA6-C96EF3B1A1A4}" dt="2025-09-17T15:34:28.744" v="561" actId="14100"/>
        <pc:sldMkLst>
          <pc:docMk/>
          <pc:sldMk cId="4245887834" sldId="2147483426"/>
        </pc:sldMkLst>
        <pc:spChg chg="mod">
          <ac:chgData name="Dunne, Melissa" userId="a259fc9a-6098-4ddc-8307-c5cf562124ae" providerId="ADAL" clId="{4A62DAE3-38DF-4EAE-9DA6-C96EF3B1A1A4}" dt="2025-09-17T15:02:16.878" v="311" actId="1076"/>
          <ac:spMkLst>
            <pc:docMk/>
            <pc:sldMk cId="4245887834" sldId="2147483426"/>
            <ac:spMk id="5" creationId="{E8A0FE5D-3838-3DC8-15F8-645CA4D0E067}"/>
          </ac:spMkLst>
        </pc:spChg>
        <pc:picChg chg="mod">
          <ac:chgData name="Dunne, Melissa" userId="a259fc9a-6098-4ddc-8307-c5cf562124ae" providerId="ADAL" clId="{4A62DAE3-38DF-4EAE-9DA6-C96EF3B1A1A4}" dt="2025-09-17T15:02:15.470" v="310" actId="1076"/>
          <ac:picMkLst>
            <pc:docMk/>
            <pc:sldMk cId="4245887834" sldId="2147483426"/>
            <ac:picMk id="6" creationId="{F97E7BC4-9E5F-B456-0ED8-A5A3E3277869}"/>
          </ac:picMkLst>
        </pc:picChg>
        <pc:picChg chg="add mod">
          <ac:chgData name="Dunne, Melissa" userId="a259fc9a-6098-4ddc-8307-c5cf562124ae" providerId="ADAL" clId="{4A62DAE3-38DF-4EAE-9DA6-C96EF3B1A1A4}" dt="2025-09-17T15:34:28.744" v="561" actId="14100"/>
          <ac:picMkLst>
            <pc:docMk/>
            <pc:sldMk cId="4245887834" sldId="2147483426"/>
            <ac:picMk id="7" creationId="{F3743577-7D87-4C4E-DC71-1AECD11E5788}"/>
          </ac:picMkLst>
        </pc:picChg>
      </pc:sldChg>
      <pc:sldChg chg="addSp delSp modSp add mod">
        <pc:chgData name="Dunne, Melissa" userId="a259fc9a-6098-4ddc-8307-c5cf562124ae" providerId="ADAL" clId="{4A62DAE3-38DF-4EAE-9DA6-C96EF3B1A1A4}" dt="2025-09-17T15:18:07.698" v="420" actId="14100"/>
        <pc:sldMkLst>
          <pc:docMk/>
          <pc:sldMk cId="545702497" sldId="2147483427"/>
        </pc:sldMkLst>
        <pc:spChg chg="mod">
          <ac:chgData name="Dunne, Melissa" userId="a259fc9a-6098-4ddc-8307-c5cf562124ae" providerId="ADAL" clId="{4A62DAE3-38DF-4EAE-9DA6-C96EF3B1A1A4}" dt="2025-09-17T15:02:36.413" v="317" actId="1076"/>
          <ac:spMkLst>
            <pc:docMk/>
            <pc:sldMk cId="545702497" sldId="2147483427"/>
            <ac:spMk id="5" creationId="{F51374B8-F30F-3C5D-7E9A-18A9489D6268}"/>
          </ac:spMkLst>
        </pc:spChg>
        <pc:picChg chg="add mod">
          <ac:chgData name="Dunne, Melissa" userId="a259fc9a-6098-4ddc-8307-c5cf562124ae" providerId="ADAL" clId="{4A62DAE3-38DF-4EAE-9DA6-C96EF3B1A1A4}" dt="2025-09-17T15:18:04.403" v="418" actId="14100"/>
          <ac:picMkLst>
            <pc:docMk/>
            <pc:sldMk cId="545702497" sldId="2147483427"/>
            <ac:picMk id="10" creationId="{40B1DBA4-C9B2-7295-9DA8-C3E6258E5CC3}"/>
          </ac:picMkLst>
        </pc:picChg>
        <pc:picChg chg="add mod">
          <ac:chgData name="Dunne, Melissa" userId="a259fc9a-6098-4ddc-8307-c5cf562124ae" providerId="ADAL" clId="{4A62DAE3-38DF-4EAE-9DA6-C96EF3B1A1A4}" dt="2025-09-17T15:18:07.698" v="420" actId="14100"/>
          <ac:picMkLst>
            <pc:docMk/>
            <pc:sldMk cId="545702497" sldId="2147483427"/>
            <ac:picMk id="12" creationId="{B58D191E-7519-243B-AF78-F4EEBB3BAB5B}"/>
          </ac:picMkLst>
        </pc:picChg>
      </pc:sldChg>
      <pc:sldChg chg="addSp delSp modSp add mod">
        <pc:chgData name="Dunne, Melissa" userId="a259fc9a-6098-4ddc-8307-c5cf562124ae" providerId="ADAL" clId="{4A62DAE3-38DF-4EAE-9DA6-C96EF3B1A1A4}" dt="2025-09-17T15:19:49.823" v="438" actId="1076"/>
        <pc:sldMkLst>
          <pc:docMk/>
          <pc:sldMk cId="2911296244" sldId="2147483428"/>
        </pc:sldMkLst>
        <pc:spChg chg="mod">
          <ac:chgData name="Dunne, Melissa" userId="a259fc9a-6098-4ddc-8307-c5cf562124ae" providerId="ADAL" clId="{4A62DAE3-38DF-4EAE-9DA6-C96EF3B1A1A4}" dt="2025-09-17T15:02:47.841" v="321" actId="1076"/>
          <ac:spMkLst>
            <pc:docMk/>
            <pc:sldMk cId="2911296244" sldId="2147483428"/>
            <ac:spMk id="5" creationId="{5926D188-092A-45D1-C391-F828DACB10E3}"/>
          </ac:spMkLst>
        </pc:spChg>
        <pc:picChg chg="add mod">
          <ac:chgData name="Dunne, Melissa" userId="a259fc9a-6098-4ddc-8307-c5cf562124ae" providerId="ADAL" clId="{4A62DAE3-38DF-4EAE-9DA6-C96EF3B1A1A4}" dt="2025-09-17T15:19:49.823" v="438" actId="1076"/>
          <ac:picMkLst>
            <pc:docMk/>
            <pc:sldMk cId="2911296244" sldId="2147483428"/>
            <ac:picMk id="2" creationId="{146D595B-945B-C775-68B6-0876BE3F6D79}"/>
          </ac:picMkLst>
        </pc:picChg>
        <pc:picChg chg="mod">
          <ac:chgData name="Dunne, Melissa" userId="a259fc9a-6098-4ddc-8307-c5cf562124ae" providerId="ADAL" clId="{4A62DAE3-38DF-4EAE-9DA6-C96EF3B1A1A4}" dt="2025-09-17T15:18:50.750" v="430" actId="14100"/>
          <ac:picMkLst>
            <pc:docMk/>
            <pc:sldMk cId="2911296244" sldId="2147483428"/>
            <ac:picMk id="10" creationId="{52074F51-BC0A-D69A-68E4-E038C6F2D6FB}"/>
          </ac:picMkLst>
        </pc:picChg>
      </pc:sldChg>
      <pc:sldChg chg="addSp delSp modSp add mod">
        <pc:chgData name="Dunne, Melissa" userId="a259fc9a-6098-4ddc-8307-c5cf562124ae" providerId="ADAL" clId="{4A62DAE3-38DF-4EAE-9DA6-C96EF3B1A1A4}" dt="2025-09-17T16:00:47.222" v="912" actId="14100"/>
        <pc:sldMkLst>
          <pc:docMk/>
          <pc:sldMk cId="3271339794" sldId="2147483433"/>
        </pc:sldMkLst>
        <pc:spChg chg="mod">
          <ac:chgData name="Dunne, Melissa" userId="a259fc9a-6098-4ddc-8307-c5cf562124ae" providerId="ADAL" clId="{4A62DAE3-38DF-4EAE-9DA6-C96EF3B1A1A4}" dt="2025-09-17T15:36:09.187" v="588" actId="20577"/>
          <ac:spMkLst>
            <pc:docMk/>
            <pc:sldMk cId="3271339794" sldId="2147483433"/>
            <ac:spMk id="5" creationId="{EE9933B8-6E1C-6D5F-1E5A-02E80EDF4B7C}"/>
          </ac:spMkLst>
        </pc:spChg>
        <pc:picChg chg="add del mod">
          <ac:chgData name="Dunne, Melissa" userId="a259fc9a-6098-4ddc-8307-c5cf562124ae" providerId="ADAL" clId="{4A62DAE3-38DF-4EAE-9DA6-C96EF3B1A1A4}" dt="2025-09-17T16:00:47.222" v="912" actId="14100"/>
          <ac:picMkLst>
            <pc:docMk/>
            <pc:sldMk cId="3271339794" sldId="2147483433"/>
            <ac:picMk id="6" creationId="{563FEE1C-3DA2-12FF-C12F-4D78103EB4B6}"/>
          </ac:picMkLst>
        </pc:picChg>
        <pc:picChg chg="add mod">
          <ac:chgData name="Dunne, Melissa" userId="a259fc9a-6098-4ddc-8307-c5cf562124ae" providerId="ADAL" clId="{4A62DAE3-38DF-4EAE-9DA6-C96EF3B1A1A4}" dt="2025-09-17T16:00:44.021" v="911" actId="14100"/>
          <ac:picMkLst>
            <pc:docMk/>
            <pc:sldMk cId="3271339794" sldId="2147483433"/>
            <ac:picMk id="7" creationId="{222D6DB4-96F7-25F7-6215-72B80B5B722E}"/>
          </ac:picMkLst>
        </pc:picChg>
      </pc:sldChg>
      <pc:sldChg chg="delSp modSp add mod">
        <pc:chgData name="Dunne, Melissa" userId="a259fc9a-6098-4ddc-8307-c5cf562124ae" providerId="ADAL" clId="{4A62DAE3-38DF-4EAE-9DA6-C96EF3B1A1A4}" dt="2025-09-17T16:00:27.899" v="908" actId="1076"/>
        <pc:sldMkLst>
          <pc:docMk/>
          <pc:sldMk cId="2329926974" sldId="2147483434"/>
        </pc:sldMkLst>
        <pc:spChg chg="mod">
          <ac:chgData name="Dunne, Melissa" userId="a259fc9a-6098-4ddc-8307-c5cf562124ae" providerId="ADAL" clId="{4A62DAE3-38DF-4EAE-9DA6-C96EF3B1A1A4}" dt="2025-09-17T15:04:23.868" v="372" actId="1076"/>
          <ac:spMkLst>
            <pc:docMk/>
            <pc:sldMk cId="2329926974" sldId="2147483434"/>
            <ac:spMk id="5" creationId="{F4A9A2D8-226B-D9FF-222D-007DFFCEC7EF}"/>
          </ac:spMkLst>
        </pc:spChg>
        <pc:picChg chg="mod">
          <ac:chgData name="Dunne, Melissa" userId="a259fc9a-6098-4ddc-8307-c5cf562124ae" providerId="ADAL" clId="{4A62DAE3-38DF-4EAE-9DA6-C96EF3B1A1A4}" dt="2025-09-17T16:00:23.207" v="906" actId="1076"/>
          <ac:picMkLst>
            <pc:docMk/>
            <pc:sldMk cId="2329926974" sldId="2147483434"/>
            <ac:picMk id="6" creationId="{CF36AAB4-AD7C-9052-A19A-63021950AC65}"/>
          </ac:picMkLst>
        </pc:picChg>
        <pc:picChg chg="mod">
          <ac:chgData name="Dunne, Melissa" userId="a259fc9a-6098-4ddc-8307-c5cf562124ae" providerId="ADAL" clId="{4A62DAE3-38DF-4EAE-9DA6-C96EF3B1A1A4}" dt="2025-09-17T16:00:24.909" v="907" actId="1076"/>
          <ac:picMkLst>
            <pc:docMk/>
            <pc:sldMk cId="2329926974" sldId="2147483434"/>
            <ac:picMk id="9" creationId="{40D22E3B-E401-B452-5C68-8EE1D053746D}"/>
          </ac:picMkLst>
        </pc:picChg>
        <pc:picChg chg="mod">
          <ac:chgData name="Dunne, Melissa" userId="a259fc9a-6098-4ddc-8307-c5cf562124ae" providerId="ADAL" clId="{4A62DAE3-38DF-4EAE-9DA6-C96EF3B1A1A4}" dt="2025-09-17T16:00:27.899" v="908" actId="1076"/>
          <ac:picMkLst>
            <pc:docMk/>
            <pc:sldMk cId="2329926974" sldId="2147483434"/>
            <ac:picMk id="11" creationId="{237AC401-A3B7-987B-A325-29BF03F415F0}"/>
          </ac:picMkLst>
        </pc:picChg>
      </pc:sldChg>
      <pc:sldChg chg="modSp add mod">
        <pc:chgData name="Dunne, Melissa" userId="a259fc9a-6098-4ddc-8307-c5cf562124ae" providerId="ADAL" clId="{4A62DAE3-38DF-4EAE-9DA6-C96EF3B1A1A4}" dt="2025-09-17T15:50:13.551" v="809" actId="1076"/>
        <pc:sldMkLst>
          <pc:docMk/>
          <pc:sldMk cId="3068125820" sldId="2147483435"/>
        </pc:sldMkLst>
        <pc:spChg chg="mod">
          <ac:chgData name="Dunne, Melissa" userId="a259fc9a-6098-4ddc-8307-c5cf562124ae" providerId="ADAL" clId="{4A62DAE3-38DF-4EAE-9DA6-C96EF3B1A1A4}" dt="2025-09-17T15:50:13.551" v="809" actId="1076"/>
          <ac:spMkLst>
            <pc:docMk/>
            <pc:sldMk cId="3068125820" sldId="2147483435"/>
            <ac:spMk id="5" creationId="{D5749F37-A71A-2BA9-5CEB-29855882EB26}"/>
          </ac:spMkLst>
        </pc:spChg>
        <pc:picChg chg="mod">
          <ac:chgData name="Dunne, Melissa" userId="a259fc9a-6098-4ddc-8307-c5cf562124ae" providerId="ADAL" clId="{4A62DAE3-38DF-4EAE-9DA6-C96EF3B1A1A4}" dt="2025-09-17T15:50:10.413" v="808" actId="1076"/>
          <ac:picMkLst>
            <pc:docMk/>
            <pc:sldMk cId="3068125820" sldId="2147483435"/>
            <ac:picMk id="6" creationId="{CEB8A81E-81C9-7D0A-931E-14E2A408B4F7}"/>
          </ac:picMkLst>
        </pc:picChg>
        <pc:picChg chg="mod">
          <ac:chgData name="Dunne, Melissa" userId="a259fc9a-6098-4ddc-8307-c5cf562124ae" providerId="ADAL" clId="{4A62DAE3-38DF-4EAE-9DA6-C96EF3B1A1A4}" dt="2025-09-17T15:50:08.144" v="807" actId="1076"/>
          <ac:picMkLst>
            <pc:docMk/>
            <pc:sldMk cId="3068125820" sldId="2147483435"/>
            <ac:picMk id="11" creationId="{372F2CD0-4898-F644-630B-FC05AD56A24E}"/>
          </ac:picMkLst>
        </pc:picChg>
      </pc:sldChg>
      <pc:sldChg chg="addSp delSp modSp add mod">
        <pc:chgData name="Dunne, Melissa" userId="a259fc9a-6098-4ddc-8307-c5cf562124ae" providerId="ADAL" clId="{4A62DAE3-38DF-4EAE-9DA6-C96EF3B1A1A4}" dt="2025-09-17T15:59:09.290" v="903" actId="1076"/>
        <pc:sldMkLst>
          <pc:docMk/>
          <pc:sldMk cId="1875349759" sldId="2147483437"/>
        </pc:sldMkLst>
        <pc:spChg chg="mod">
          <ac:chgData name="Dunne, Melissa" userId="a259fc9a-6098-4ddc-8307-c5cf562124ae" providerId="ADAL" clId="{4A62DAE3-38DF-4EAE-9DA6-C96EF3B1A1A4}" dt="2025-09-17T15:22:36.231" v="453" actId="1076"/>
          <ac:spMkLst>
            <pc:docMk/>
            <pc:sldMk cId="1875349759" sldId="2147483437"/>
            <ac:spMk id="5" creationId="{B0CA527C-82A0-D4ED-7C00-A117234DDFCE}"/>
          </ac:spMkLst>
        </pc:spChg>
        <pc:picChg chg="add mod">
          <ac:chgData name="Dunne, Melissa" userId="a259fc9a-6098-4ddc-8307-c5cf562124ae" providerId="ADAL" clId="{4A62DAE3-38DF-4EAE-9DA6-C96EF3B1A1A4}" dt="2025-09-17T15:59:09.290" v="903" actId="1076"/>
          <ac:picMkLst>
            <pc:docMk/>
            <pc:sldMk cId="1875349759" sldId="2147483437"/>
            <ac:picMk id="4" creationId="{895A19B4-0823-1CB2-EE0B-4FB330CBCF39}"/>
          </ac:picMkLst>
        </pc:picChg>
        <pc:picChg chg="add mod">
          <ac:chgData name="Dunne, Melissa" userId="a259fc9a-6098-4ddc-8307-c5cf562124ae" providerId="ADAL" clId="{4A62DAE3-38DF-4EAE-9DA6-C96EF3B1A1A4}" dt="2025-09-17T15:36:49.974" v="594" actId="14100"/>
          <ac:picMkLst>
            <pc:docMk/>
            <pc:sldMk cId="1875349759" sldId="2147483437"/>
            <ac:picMk id="9" creationId="{1B85EBAE-07FF-D726-886D-3BCA95426522}"/>
          </ac:picMkLst>
        </pc:picChg>
        <pc:picChg chg="mod">
          <ac:chgData name="Dunne, Melissa" userId="a259fc9a-6098-4ddc-8307-c5cf562124ae" providerId="ADAL" clId="{4A62DAE3-38DF-4EAE-9DA6-C96EF3B1A1A4}" dt="2025-09-17T15:24:53.348" v="482" actId="1076"/>
          <ac:picMkLst>
            <pc:docMk/>
            <pc:sldMk cId="1875349759" sldId="2147483437"/>
            <ac:picMk id="10" creationId="{D3FA579D-BEB5-F855-E0BE-00041E5E0847}"/>
          </ac:picMkLst>
        </pc:picChg>
      </pc:sldChg>
      <pc:sldChg chg="delSp modSp add mod">
        <pc:chgData name="Dunne, Melissa" userId="a259fc9a-6098-4ddc-8307-c5cf562124ae" providerId="ADAL" clId="{4A62DAE3-38DF-4EAE-9DA6-C96EF3B1A1A4}" dt="2025-09-17T15:23:55.183" v="470" actId="1076"/>
        <pc:sldMkLst>
          <pc:docMk/>
          <pc:sldMk cId="1526374435" sldId="2147483441"/>
        </pc:sldMkLst>
        <pc:spChg chg="mod">
          <ac:chgData name="Dunne, Melissa" userId="a259fc9a-6098-4ddc-8307-c5cf562124ae" providerId="ADAL" clId="{4A62DAE3-38DF-4EAE-9DA6-C96EF3B1A1A4}" dt="2025-09-17T15:23:55.183" v="470" actId="1076"/>
          <ac:spMkLst>
            <pc:docMk/>
            <pc:sldMk cId="1526374435" sldId="2147483441"/>
            <ac:spMk id="5" creationId="{56D6940F-46F1-7062-7CCE-8DD754FA0B2C}"/>
          </ac:spMkLst>
        </pc:spChg>
        <pc:picChg chg="mod">
          <ac:chgData name="Dunne, Melissa" userId="a259fc9a-6098-4ddc-8307-c5cf562124ae" providerId="ADAL" clId="{4A62DAE3-38DF-4EAE-9DA6-C96EF3B1A1A4}" dt="2025-09-17T15:23:51.531" v="469" actId="1076"/>
          <ac:picMkLst>
            <pc:docMk/>
            <pc:sldMk cId="1526374435" sldId="2147483441"/>
            <ac:picMk id="4" creationId="{FF218A12-4293-9549-7A1A-E42FB5B9B144}"/>
          </ac:picMkLst>
        </pc:picChg>
      </pc:sldChg>
      <pc:sldChg chg="delSp modSp add mod">
        <pc:chgData name="Dunne, Melissa" userId="a259fc9a-6098-4ddc-8307-c5cf562124ae" providerId="ADAL" clId="{4A62DAE3-38DF-4EAE-9DA6-C96EF3B1A1A4}" dt="2025-09-17T15:53:12.677" v="838" actId="1076"/>
        <pc:sldMkLst>
          <pc:docMk/>
          <pc:sldMk cId="1104559805" sldId="2147483442"/>
        </pc:sldMkLst>
        <pc:spChg chg="mod">
          <ac:chgData name="Dunne, Melissa" userId="a259fc9a-6098-4ddc-8307-c5cf562124ae" providerId="ADAL" clId="{4A62DAE3-38DF-4EAE-9DA6-C96EF3B1A1A4}" dt="2025-09-17T15:53:12.677" v="838" actId="1076"/>
          <ac:spMkLst>
            <pc:docMk/>
            <pc:sldMk cId="1104559805" sldId="2147483442"/>
            <ac:spMk id="5" creationId="{9CEE8D93-1F28-2A96-055B-C5BB02EC8E77}"/>
          </ac:spMkLst>
        </pc:spChg>
        <pc:picChg chg="mod">
          <ac:chgData name="Dunne, Melissa" userId="a259fc9a-6098-4ddc-8307-c5cf562124ae" providerId="ADAL" clId="{4A62DAE3-38DF-4EAE-9DA6-C96EF3B1A1A4}" dt="2025-09-17T15:53:10.003" v="837" actId="1076"/>
          <ac:picMkLst>
            <pc:docMk/>
            <pc:sldMk cId="1104559805" sldId="2147483442"/>
            <ac:picMk id="6" creationId="{7381623C-4ABE-E1B6-1EF2-C7B0CADDD94E}"/>
          </ac:picMkLst>
        </pc:picChg>
        <pc:picChg chg="mod">
          <ac:chgData name="Dunne, Melissa" userId="a259fc9a-6098-4ddc-8307-c5cf562124ae" providerId="ADAL" clId="{4A62DAE3-38DF-4EAE-9DA6-C96EF3B1A1A4}" dt="2025-09-17T15:52:59.126" v="833" actId="1076"/>
          <ac:picMkLst>
            <pc:docMk/>
            <pc:sldMk cId="1104559805" sldId="2147483442"/>
            <ac:picMk id="7" creationId="{BF039FF1-AB41-B727-36FF-95B748CD91B0}"/>
          </ac:picMkLst>
        </pc:picChg>
      </pc:sldChg>
      <pc:sldChg chg="delSp modSp add mod">
        <pc:chgData name="Dunne, Melissa" userId="a259fc9a-6098-4ddc-8307-c5cf562124ae" providerId="ADAL" clId="{4A62DAE3-38DF-4EAE-9DA6-C96EF3B1A1A4}" dt="2025-09-17T15:54:56.850" v="847" actId="1076"/>
        <pc:sldMkLst>
          <pc:docMk/>
          <pc:sldMk cId="2855969559" sldId="2147483443"/>
        </pc:sldMkLst>
        <pc:spChg chg="mod">
          <ac:chgData name="Dunne, Melissa" userId="a259fc9a-6098-4ddc-8307-c5cf562124ae" providerId="ADAL" clId="{4A62DAE3-38DF-4EAE-9DA6-C96EF3B1A1A4}" dt="2025-09-17T15:54:56.850" v="847" actId="1076"/>
          <ac:spMkLst>
            <pc:docMk/>
            <pc:sldMk cId="2855969559" sldId="2147483443"/>
            <ac:spMk id="5" creationId="{EE795C0D-7D9D-B109-DC90-145A079E025F}"/>
          </ac:spMkLst>
        </pc:spChg>
        <pc:picChg chg="mod">
          <ac:chgData name="Dunne, Melissa" userId="a259fc9a-6098-4ddc-8307-c5cf562124ae" providerId="ADAL" clId="{4A62DAE3-38DF-4EAE-9DA6-C96EF3B1A1A4}" dt="2025-09-17T15:54:44.538" v="839" actId="1076"/>
          <ac:picMkLst>
            <pc:docMk/>
            <pc:sldMk cId="2855969559" sldId="2147483443"/>
            <ac:picMk id="4" creationId="{096C61FA-EA51-4822-6E31-A454F18D79A4}"/>
          </ac:picMkLst>
        </pc:picChg>
        <pc:picChg chg="mod">
          <ac:chgData name="Dunne, Melissa" userId="a259fc9a-6098-4ddc-8307-c5cf562124ae" providerId="ADAL" clId="{4A62DAE3-38DF-4EAE-9DA6-C96EF3B1A1A4}" dt="2025-09-17T15:54:53.872" v="846" actId="1038"/>
          <ac:picMkLst>
            <pc:docMk/>
            <pc:sldMk cId="2855969559" sldId="2147483443"/>
            <ac:picMk id="6" creationId="{053E9701-C52C-FDD9-9EF1-AA08E9F2BEB0}"/>
          </ac:picMkLst>
        </pc:picChg>
      </pc:sldChg>
      <pc:sldChg chg="addSp delSp modSp add mod">
        <pc:chgData name="Dunne, Melissa" userId="a259fc9a-6098-4ddc-8307-c5cf562124ae" providerId="ADAL" clId="{4A62DAE3-38DF-4EAE-9DA6-C96EF3B1A1A4}" dt="2025-09-17T15:37:36.787" v="607" actId="1076"/>
        <pc:sldMkLst>
          <pc:docMk/>
          <pc:sldMk cId="345546169" sldId="2147483446"/>
        </pc:sldMkLst>
        <pc:spChg chg="mod">
          <ac:chgData name="Dunne, Melissa" userId="a259fc9a-6098-4ddc-8307-c5cf562124ae" providerId="ADAL" clId="{4A62DAE3-38DF-4EAE-9DA6-C96EF3B1A1A4}" dt="2025-09-17T15:37:23.793" v="598" actId="1076"/>
          <ac:spMkLst>
            <pc:docMk/>
            <pc:sldMk cId="345546169" sldId="2147483446"/>
            <ac:spMk id="5" creationId="{0F265E6B-BB28-8CEF-1C69-58E0A774EE8D}"/>
          </ac:spMkLst>
        </pc:spChg>
        <pc:picChg chg="mod">
          <ac:chgData name="Dunne, Melissa" userId="a259fc9a-6098-4ddc-8307-c5cf562124ae" providerId="ADAL" clId="{4A62DAE3-38DF-4EAE-9DA6-C96EF3B1A1A4}" dt="2025-09-17T15:37:36.787" v="607" actId="1076"/>
          <ac:picMkLst>
            <pc:docMk/>
            <pc:sldMk cId="345546169" sldId="2147483446"/>
            <ac:picMk id="4" creationId="{984215F8-1EBC-42FF-959E-E4CA0D760B93}"/>
          </ac:picMkLst>
        </pc:picChg>
        <pc:picChg chg="add mod">
          <ac:chgData name="Dunne, Melissa" userId="a259fc9a-6098-4ddc-8307-c5cf562124ae" providerId="ADAL" clId="{4A62DAE3-38DF-4EAE-9DA6-C96EF3B1A1A4}" dt="2025-09-17T15:37:33.802" v="604" actId="1076"/>
          <ac:picMkLst>
            <pc:docMk/>
            <pc:sldMk cId="345546169" sldId="2147483446"/>
            <ac:picMk id="9" creationId="{58BDC52F-50B0-F44E-0B3D-7B5B71EBCE57}"/>
          </ac:picMkLst>
        </pc:picChg>
      </pc:sldChg>
      <pc:sldChg chg="addSp delSp modSp add mod">
        <pc:chgData name="Dunne, Melissa" userId="a259fc9a-6098-4ddc-8307-c5cf562124ae" providerId="ADAL" clId="{4A62DAE3-38DF-4EAE-9DA6-C96EF3B1A1A4}" dt="2025-09-17T15:39:00.049" v="626" actId="1076"/>
        <pc:sldMkLst>
          <pc:docMk/>
          <pc:sldMk cId="2250880245" sldId="2147483449"/>
        </pc:sldMkLst>
        <pc:spChg chg="mod">
          <ac:chgData name="Dunne, Melissa" userId="a259fc9a-6098-4ddc-8307-c5cf562124ae" providerId="ADAL" clId="{4A62DAE3-38DF-4EAE-9DA6-C96EF3B1A1A4}" dt="2025-09-17T15:39:00.049" v="626" actId="1076"/>
          <ac:spMkLst>
            <pc:docMk/>
            <pc:sldMk cId="2250880245" sldId="2147483449"/>
            <ac:spMk id="5" creationId="{9C528CCA-048E-66ED-8612-C98DAF3E7EF7}"/>
          </ac:spMkLst>
        </pc:spChg>
        <pc:picChg chg="mod">
          <ac:chgData name="Dunne, Melissa" userId="a259fc9a-6098-4ddc-8307-c5cf562124ae" providerId="ADAL" clId="{4A62DAE3-38DF-4EAE-9DA6-C96EF3B1A1A4}" dt="2025-09-17T15:38:56.876" v="625" actId="1076"/>
          <ac:picMkLst>
            <pc:docMk/>
            <pc:sldMk cId="2250880245" sldId="2147483449"/>
            <ac:picMk id="4" creationId="{093828DC-C317-99C7-B71E-56AAF177366E}"/>
          </ac:picMkLst>
        </pc:picChg>
        <pc:picChg chg="add mod">
          <ac:chgData name="Dunne, Melissa" userId="a259fc9a-6098-4ddc-8307-c5cf562124ae" providerId="ADAL" clId="{4A62DAE3-38DF-4EAE-9DA6-C96EF3B1A1A4}" dt="2025-09-17T15:38:52.461" v="624" actId="1076"/>
          <ac:picMkLst>
            <pc:docMk/>
            <pc:sldMk cId="2250880245" sldId="2147483449"/>
            <ac:picMk id="7" creationId="{8E59F499-56C0-BB1B-E970-08C80B7CC596}"/>
          </ac:picMkLst>
        </pc:picChg>
      </pc:sldChg>
      <pc:sldChg chg="delSp modSp add mod">
        <pc:chgData name="Dunne, Melissa" userId="a259fc9a-6098-4ddc-8307-c5cf562124ae" providerId="ADAL" clId="{4A62DAE3-38DF-4EAE-9DA6-C96EF3B1A1A4}" dt="2025-09-17T16:01:44.066" v="958" actId="1036"/>
        <pc:sldMkLst>
          <pc:docMk/>
          <pc:sldMk cId="2881966388" sldId="2147483452"/>
        </pc:sldMkLst>
        <pc:spChg chg="mod">
          <ac:chgData name="Dunne, Melissa" userId="a259fc9a-6098-4ddc-8307-c5cf562124ae" providerId="ADAL" clId="{4A62DAE3-38DF-4EAE-9DA6-C96EF3B1A1A4}" dt="2025-09-17T16:01:26.996" v="927" actId="1076"/>
          <ac:spMkLst>
            <pc:docMk/>
            <pc:sldMk cId="2881966388" sldId="2147483452"/>
            <ac:spMk id="5" creationId="{FBA91043-087B-C3F0-3C88-7DB04B16FA45}"/>
          </ac:spMkLst>
        </pc:spChg>
        <pc:picChg chg="mod">
          <ac:chgData name="Dunne, Melissa" userId="a259fc9a-6098-4ddc-8307-c5cf562124ae" providerId="ADAL" clId="{4A62DAE3-38DF-4EAE-9DA6-C96EF3B1A1A4}" dt="2025-09-17T16:01:44.066" v="958" actId="1036"/>
          <ac:picMkLst>
            <pc:docMk/>
            <pc:sldMk cId="2881966388" sldId="2147483452"/>
            <ac:picMk id="4" creationId="{60331695-8CEE-C87C-C4AA-375C43EF4B5D}"/>
          </ac:picMkLst>
        </pc:picChg>
        <pc:picChg chg="mod">
          <ac:chgData name="Dunne, Melissa" userId="a259fc9a-6098-4ddc-8307-c5cf562124ae" providerId="ADAL" clId="{4A62DAE3-38DF-4EAE-9DA6-C96EF3B1A1A4}" dt="2025-09-17T16:01:44.066" v="958" actId="1036"/>
          <ac:picMkLst>
            <pc:docMk/>
            <pc:sldMk cId="2881966388" sldId="2147483452"/>
            <ac:picMk id="6" creationId="{BB9578BF-A9B4-4BDB-46BA-B15AC3D028ED}"/>
          </ac:picMkLst>
        </pc:picChg>
      </pc:sldChg>
      <pc:sldChg chg="addSp delSp modSp add mod">
        <pc:chgData name="Dunne, Melissa" userId="a259fc9a-6098-4ddc-8307-c5cf562124ae" providerId="ADAL" clId="{4A62DAE3-38DF-4EAE-9DA6-C96EF3B1A1A4}" dt="2025-09-17T15:41:24.830" v="678" actId="14100"/>
        <pc:sldMkLst>
          <pc:docMk/>
          <pc:sldMk cId="1189027000" sldId="2147483454"/>
        </pc:sldMkLst>
        <pc:spChg chg="mod">
          <ac:chgData name="Dunne, Melissa" userId="a259fc9a-6098-4ddc-8307-c5cf562124ae" providerId="ADAL" clId="{4A62DAE3-38DF-4EAE-9DA6-C96EF3B1A1A4}" dt="2025-09-17T15:39:46.816" v="635" actId="1076"/>
          <ac:spMkLst>
            <pc:docMk/>
            <pc:sldMk cId="1189027000" sldId="2147483454"/>
            <ac:spMk id="5" creationId="{01800A30-52B3-8D6A-0FC2-6F6318BF7FEE}"/>
          </ac:spMkLst>
        </pc:spChg>
        <pc:picChg chg="add mod">
          <ac:chgData name="Dunne, Melissa" userId="a259fc9a-6098-4ddc-8307-c5cf562124ae" providerId="ADAL" clId="{4A62DAE3-38DF-4EAE-9DA6-C96EF3B1A1A4}" dt="2025-09-17T15:41:24.830" v="678" actId="14100"/>
          <ac:picMkLst>
            <pc:docMk/>
            <pc:sldMk cId="1189027000" sldId="2147483454"/>
            <ac:picMk id="4" creationId="{BAF85956-E7B2-9A1A-C782-8DA3D612280B}"/>
          </ac:picMkLst>
        </pc:picChg>
        <pc:picChg chg="mod">
          <ac:chgData name="Dunne, Melissa" userId="a259fc9a-6098-4ddc-8307-c5cf562124ae" providerId="ADAL" clId="{4A62DAE3-38DF-4EAE-9DA6-C96EF3B1A1A4}" dt="2025-09-17T15:41:20.450" v="674" actId="14100"/>
          <ac:picMkLst>
            <pc:docMk/>
            <pc:sldMk cId="1189027000" sldId="2147483454"/>
            <ac:picMk id="7" creationId="{ACEA5ABF-621D-483A-D94B-5C78A69385ED}"/>
          </ac:picMkLst>
        </pc:picChg>
      </pc:sldChg>
      <pc:sldChg chg="addSp delSp modSp add mod">
        <pc:chgData name="Dunne, Melissa" userId="a259fc9a-6098-4ddc-8307-c5cf562124ae" providerId="ADAL" clId="{4A62DAE3-38DF-4EAE-9DA6-C96EF3B1A1A4}" dt="2025-09-17T16:01:57.960" v="960" actId="1076"/>
        <pc:sldMkLst>
          <pc:docMk/>
          <pc:sldMk cId="1250320559" sldId="2147483456"/>
        </pc:sldMkLst>
        <pc:spChg chg="mod">
          <ac:chgData name="Dunne, Melissa" userId="a259fc9a-6098-4ddc-8307-c5cf562124ae" providerId="ADAL" clId="{4A62DAE3-38DF-4EAE-9DA6-C96EF3B1A1A4}" dt="2025-09-17T15:46:36.667" v="762" actId="20577"/>
          <ac:spMkLst>
            <pc:docMk/>
            <pc:sldMk cId="1250320559" sldId="2147483456"/>
            <ac:spMk id="5" creationId="{57013E5D-9737-C642-BF0A-D72D5DA65464}"/>
          </ac:spMkLst>
        </pc:spChg>
        <pc:picChg chg="mod">
          <ac:chgData name="Dunne, Melissa" userId="a259fc9a-6098-4ddc-8307-c5cf562124ae" providerId="ADAL" clId="{4A62DAE3-38DF-4EAE-9DA6-C96EF3B1A1A4}" dt="2025-09-17T16:01:57.960" v="960" actId="1076"/>
          <ac:picMkLst>
            <pc:docMk/>
            <pc:sldMk cId="1250320559" sldId="2147483456"/>
            <ac:picMk id="7" creationId="{60F7422D-186A-E125-93CE-F17B7B02281A}"/>
          </ac:picMkLst>
        </pc:picChg>
      </pc:sldChg>
      <pc:sldChg chg="addSp delSp modSp add mod">
        <pc:chgData name="Dunne, Melissa" userId="a259fc9a-6098-4ddc-8307-c5cf562124ae" providerId="ADAL" clId="{4A62DAE3-38DF-4EAE-9DA6-C96EF3B1A1A4}" dt="2025-09-17T15:47:03.664" v="778" actId="166"/>
        <pc:sldMkLst>
          <pc:docMk/>
          <pc:sldMk cId="489803294" sldId="2147483460"/>
        </pc:sldMkLst>
        <pc:spChg chg="mod">
          <ac:chgData name="Dunne, Melissa" userId="a259fc9a-6098-4ddc-8307-c5cf562124ae" providerId="ADAL" clId="{4A62DAE3-38DF-4EAE-9DA6-C96EF3B1A1A4}" dt="2025-09-17T15:46:58.168" v="775" actId="1076"/>
          <ac:spMkLst>
            <pc:docMk/>
            <pc:sldMk cId="489803294" sldId="2147483460"/>
            <ac:spMk id="5" creationId="{98264CAD-8389-8A4C-0596-A850721373A8}"/>
          </ac:spMkLst>
        </pc:spChg>
        <pc:picChg chg="add mod">
          <ac:chgData name="Dunne, Melissa" userId="a259fc9a-6098-4ddc-8307-c5cf562124ae" providerId="ADAL" clId="{4A62DAE3-38DF-4EAE-9DA6-C96EF3B1A1A4}" dt="2025-09-17T15:46:59.597" v="777" actId="1076"/>
          <ac:picMkLst>
            <pc:docMk/>
            <pc:sldMk cId="489803294" sldId="2147483460"/>
            <ac:picMk id="4" creationId="{77C9C8F3-A480-98D3-D16C-2F38C4C9FF25}"/>
          </ac:picMkLst>
        </pc:picChg>
        <pc:picChg chg="mod ord">
          <ac:chgData name="Dunne, Melissa" userId="a259fc9a-6098-4ddc-8307-c5cf562124ae" providerId="ADAL" clId="{4A62DAE3-38DF-4EAE-9DA6-C96EF3B1A1A4}" dt="2025-09-17T15:47:03.664" v="778" actId="166"/>
          <ac:picMkLst>
            <pc:docMk/>
            <pc:sldMk cId="489803294" sldId="2147483460"/>
            <ac:picMk id="7" creationId="{6F871F52-F346-D2E7-D306-412691382055}"/>
          </ac:picMkLst>
        </pc:picChg>
      </pc:sldChg>
      <pc:sldChg chg="delSp modSp add mod">
        <pc:chgData name="Dunne, Melissa" userId="a259fc9a-6098-4ddc-8307-c5cf562124ae" providerId="ADAL" clId="{4A62DAE3-38DF-4EAE-9DA6-C96EF3B1A1A4}" dt="2025-09-17T15:47:54.267" v="800" actId="1076"/>
        <pc:sldMkLst>
          <pc:docMk/>
          <pc:sldMk cId="1216771465" sldId="2147483461"/>
        </pc:sldMkLst>
        <pc:spChg chg="mod">
          <ac:chgData name="Dunne, Melissa" userId="a259fc9a-6098-4ddc-8307-c5cf562124ae" providerId="ADAL" clId="{4A62DAE3-38DF-4EAE-9DA6-C96EF3B1A1A4}" dt="2025-09-17T15:47:49.067" v="797" actId="1076"/>
          <ac:spMkLst>
            <pc:docMk/>
            <pc:sldMk cId="1216771465" sldId="2147483461"/>
            <ac:spMk id="5" creationId="{692007BB-D4D6-8BC1-1AEB-6AD8C2857AFB}"/>
          </ac:spMkLst>
        </pc:spChg>
        <pc:picChg chg="mod">
          <ac:chgData name="Dunne, Melissa" userId="a259fc9a-6098-4ddc-8307-c5cf562124ae" providerId="ADAL" clId="{4A62DAE3-38DF-4EAE-9DA6-C96EF3B1A1A4}" dt="2025-09-17T15:47:46.715" v="796" actId="1076"/>
          <ac:picMkLst>
            <pc:docMk/>
            <pc:sldMk cId="1216771465" sldId="2147483461"/>
            <ac:picMk id="4" creationId="{2098E527-D5F7-9AE5-D70D-168D658A190B}"/>
          </ac:picMkLst>
        </pc:picChg>
        <pc:picChg chg="mod">
          <ac:chgData name="Dunne, Melissa" userId="a259fc9a-6098-4ddc-8307-c5cf562124ae" providerId="ADAL" clId="{4A62DAE3-38DF-4EAE-9DA6-C96EF3B1A1A4}" dt="2025-09-17T15:47:54.267" v="800" actId="1076"/>
          <ac:picMkLst>
            <pc:docMk/>
            <pc:sldMk cId="1216771465" sldId="2147483461"/>
            <ac:picMk id="11" creationId="{93A61EC3-A2B8-77FC-7B30-41EC2F10013F}"/>
          </ac:picMkLst>
        </pc:picChg>
      </pc:sldChg>
      <pc:sldChg chg="delSp modSp add mod">
        <pc:chgData name="Dunne, Melissa" userId="a259fc9a-6098-4ddc-8307-c5cf562124ae" providerId="ADAL" clId="{4A62DAE3-38DF-4EAE-9DA6-C96EF3B1A1A4}" dt="2025-09-17T16:02:59.456" v="976" actId="1076"/>
        <pc:sldMkLst>
          <pc:docMk/>
          <pc:sldMk cId="990529804" sldId="2147483462"/>
        </pc:sldMkLst>
        <pc:spChg chg="mod">
          <ac:chgData name="Dunne, Melissa" userId="a259fc9a-6098-4ddc-8307-c5cf562124ae" providerId="ADAL" clId="{4A62DAE3-38DF-4EAE-9DA6-C96EF3B1A1A4}" dt="2025-09-17T16:02:17.278" v="962" actId="1076"/>
          <ac:spMkLst>
            <pc:docMk/>
            <pc:sldMk cId="990529804" sldId="2147483462"/>
            <ac:spMk id="5" creationId="{317FB5D9-35B6-1B34-E5EC-8693AC6B9E4B}"/>
          </ac:spMkLst>
        </pc:spChg>
        <pc:picChg chg="mod">
          <ac:chgData name="Dunne, Melissa" userId="a259fc9a-6098-4ddc-8307-c5cf562124ae" providerId="ADAL" clId="{4A62DAE3-38DF-4EAE-9DA6-C96EF3B1A1A4}" dt="2025-09-17T16:02:59.456" v="976" actId="1076"/>
          <ac:picMkLst>
            <pc:docMk/>
            <pc:sldMk cId="990529804" sldId="2147483462"/>
            <ac:picMk id="4" creationId="{A03B3033-49E3-F7D8-58E4-379C389BC034}"/>
          </ac:picMkLst>
        </pc:picChg>
      </pc:sldChg>
      <pc:sldChg chg="addSp delSp modSp add mod">
        <pc:chgData name="Dunne, Melissa" userId="a259fc9a-6098-4ddc-8307-c5cf562124ae" providerId="ADAL" clId="{4A62DAE3-38DF-4EAE-9DA6-C96EF3B1A1A4}" dt="2025-09-17T15:46:10.375" v="756" actId="1076"/>
        <pc:sldMkLst>
          <pc:docMk/>
          <pc:sldMk cId="3815501800" sldId="2147483463"/>
        </pc:sldMkLst>
        <pc:spChg chg="mod">
          <ac:chgData name="Dunne, Melissa" userId="a259fc9a-6098-4ddc-8307-c5cf562124ae" providerId="ADAL" clId="{4A62DAE3-38DF-4EAE-9DA6-C96EF3B1A1A4}" dt="2025-09-17T15:46:10.375" v="756" actId="1076"/>
          <ac:spMkLst>
            <pc:docMk/>
            <pc:sldMk cId="3815501800" sldId="2147483463"/>
            <ac:spMk id="5" creationId="{D0905C76-CFB1-869B-4607-DDD8B3476427}"/>
          </ac:spMkLst>
        </pc:spChg>
        <pc:picChg chg="add mod">
          <ac:chgData name="Dunne, Melissa" userId="a259fc9a-6098-4ddc-8307-c5cf562124ae" providerId="ADAL" clId="{4A62DAE3-38DF-4EAE-9DA6-C96EF3B1A1A4}" dt="2025-09-17T15:46:03.540" v="755" actId="1076"/>
          <ac:picMkLst>
            <pc:docMk/>
            <pc:sldMk cId="3815501800" sldId="2147483463"/>
            <ac:picMk id="2" creationId="{8A8F63EB-FA05-AB5F-B7C1-CAEB0B36A50B}"/>
          </ac:picMkLst>
        </pc:picChg>
        <pc:picChg chg="mod">
          <ac:chgData name="Dunne, Melissa" userId="a259fc9a-6098-4ddc-8307-c5cf562124ae" providerId="ADAL" clId="{4A62DAE3-38DF-4EAE-9DA6-C96EF3B1A1A4}" dt="2025-09-17T15:44:57.733" v="748" actId="14100"/>
          <ac:picMkLst>
            <pc:docMk/>
            <pc:sldMk cId="3815501800" sldId="2147483463"/>
            <ac:picMk id="7" creationId="{278B00C8-FEE4-B82C-0131-57ADFCD455D2}"/>
          </ac:picMkLst>
        </pc:picChg>
      </pc:sldChg>
      <pc:sldChg chg="delSp modSp add mod modAnim">
        <pc:chgData name="Dunne, Melissa" userId="a259fc9a-6098-4ddc-8307-c5cf562124ae" providerId="ADAL" clId="{4A62DAE3-38DF-4EAE-9DA6-C96EF3B1A1A4}" dt="2025-09-17T15:56:02.927" v="856"/>
        <pc:sldMkLst>
          <pc:docMk/>
          <pc:sldMk cId="393552116" sldId="2147483468"/>
        </pc:sldMkLst>
        <pc:spChg chg="mod">
          <ac:chgData name="Dunne, Melissa" userId="a259fc9a-6098-4ddc-8307-c5cf562124ae" providerId="ADAL" clId="{4A62DAE3-38DF-4EAE-9DA6-C96EF3B1A1A4}" dt="2025-09-17T15:48:12.756" v="802" actId="1076"/>
          <ac:spMkLst>
            <pc:docMk/>
            <pc:sldMk cId="393552116" sldId="2147483468"/>
            <ac:spMk id="9" creationId="{4EF7CF9A-AEB6-4764-FD37-1C64EF58F272}"/>
          </ac:spMkLst>
        </pc:spChg>
        <pc:spChg chg="mod">
          <ac:chgData name="Dunne, Melissa" userId="a259fc9a-6098-4ddc-8307-c5cf562124ae" providerId="ADAL" clId="{4A62DAE3-38DF-4EAE-9DA6-C96EF3B1A1A4}" dt="2025-09-17T15:48:18.261" v="804" actId="14100"/>
          <ac:spMkLst>
            <pc:docMk/>
            <pc:sldMk cId="393552116" sldId="2147483468"/>
            <ac:spMk id="10" creationId="{BBA5C3D5-8035-3239-A854-93877CBECA8F}"/>
          </ac:spMkLst>
        </pc:spChg>
      </pc:sldChg>
      <pc:sldMasterChg chg="delSldLayout">
        <pc:chgData name="Dunne, Melissa" userId="a259fc9a-6098-4ddc-8307-c5cf562124ae" providerId="ADAL" clId="{4A62DAE3-38DF-4EAE-9DA6-C96EF3B1A1A4}" dt="2025-09-17T13:56:07.164" v="37" actId="47"/>
        <pc:sldMasterMkLst>
          <pc:docMk/>
          <pc:sldMasterMk cId="2228958103" sldId="2147483673"/>
        </pc:sldMasterMkLst>
      </pc:sldMasterChg>
    </pc:docChg>
  </pc:docChgLst>
  <pc:docChgLst>
    <pc:chgData name="Aldahmor, Saif" userId="4bdadd0c-d223-4c21-ae57-b3fbbd97f13c" providerId="ADAL" clId="{4F675915-C6E6-4BEA-A191-74ACBF4D7E77}"/>
    <pc:docChg chg="addSld modSld">
      <pc:chgData name="Aldahmor, Saif" userId="4bdadd0c-d223-4c21-ae57-b3fbbd97f13c" providerId="ADAL" clId="{4F675915-C6E6-4BEA-A191-74ACBF4D7E77}" dt="2025-09-23T13:05:22.001" v="0"/>
      <pc:docMkLst>
        <pc:docMk/>
      </pc:docMkLst>
      <pc:sldChg chg="add">
        <pc:chgData name="Aldahmor, Saif" userId="4bdadd0c-d223-4c21-ae57-b3fbbd97f13c" providerId="ADAL" clId="{4F675915-C6E6-4BEA-A191-74ACBF4D7E77}" dt="2025-09-23T13:05:22.001" v="0"/>
        <pc:sldMkLst>
          <pc:docMk/>
          <pc:sldMk cId="2432842048" sldId="2147479543"/>
        </pc:sldMkLst>
      </pc:sldChg>
      <pc:sldChg chg="add">
        <pc:chgData name="Aldahmor, Saif" userId="4bdadd0c-d223-4c21-ae57-b3fbbd97f13c" providerId="ADAL" clId="{4F675915-C6E6-4BEA-A191-74ACBF4D7E77}" dt="2025-09-23T13:05:22.001" v="0"/>
        <pc:sldMkLst>
          <pc:docMk/>
          <pc:sldMk cId="4095120030" sldId="2147479551"/>
        </pc:sldMkLst>
      </pc:sldChg>
      <pc:sldChg chg="add">
        <pc:chgData name="Aldahmor, Saif" userId="4bdadd0c-d223-4c21-ae57-b3fbbd97f13c" providerId="ADAL" clId="{4F675915-C6E6-4BEA-A191-74ACBF4D7E77}" dt="2025-09-23T13:05:22.001" v="0"/>
        <pc:sldMkLst>
          <pc:docMk/>
          <pc:sldMk cId="1928204262" sldId="2147479576"/>
        </pc:sldMkLst>
      </pc:sldChg>
      <pc:sldChg chg="add">
        <pc:chgData name="Aldahmor, Saif" userId="4bdadd0c-d223-4c21-ae57-b3fbbd97f13c" providerId="ADAL" clId="{4F675915-C6E6-4BEA-A191-74ACBF4D7E77}" dt="2025-09-23T13:05:22.001" v="0"/>
        <pc:sldMkLst>
          <pc:docMk/>
          <pc:sldMk cId="63232896" sldId="2147479577"/>
        </pc:sldMkLst>
      </pc:sldChg>
      <pc:sldChg chg="add">
        <pc:chgData name="Aldahmor, Saif" userId="4bdadd0c-d223-4c21-ae57-b3fbbd97f13c" providerId="ADAL" clId="{4F675915-C6E6-4BEA-A191-74ACBF4D7E77}" dt="2025-09-23T13:05:22.001" v="0"/>
        <pc:sldMkLst>
          <pc:docMk/>
          <pc:sldMk cId="2734341764" sldId="2147479578"/>
        </pc:sldMkLst>
      </pc:sldChg>
      <pc:sldChg chg="add">
        <pc:chgData name="Aldahmor, Saif" userId="4bdadd0c-d223-4c21-ae57-b3fbbd97f13c" providerId="ADAL" clId="{4F675915-C6E6-4BEA-A191-74ACBF4D7E77}" dt="2025-09-23T13:05:22.001" v="0"/>
        <pc:sldMkLst>
          <pc:docMk/>
          <pc:sldMk cId="2167107975" sldId="2147479579"/>
        </pc:sldMkLst>
      </pc:sldChg>
    </pc:docChg>
  </pc:docChgLst>
  <pc:docChgLst>
    <pc:chgData name="Chawke, Arlene" userId="dabfa2f4-9a51-4a86-83fd-d597be6bde67" providerId="ADAL" clId="{E973FE62-73B8-4218-9A0A-72CA4D687533}"/>
    <pc:docChg chg="custSel addSld delSld modSld addSection modSection">
      <pc:chgData name="Chawke, Arlene" userId="dabfa2f4-9a51-4a86-83fd-d597be6bde67" providerId="ADAL" clId="{E973FE62-73B8-4218-9A0A-72CA4D687533}" dt="2025-09-23T16:10:50.154" v="790" actId="17846"/>
      <pc:docMkLst>
        <pc:docMk/>
      </pc:docMkLst>
      <pc:sldChg chg="modSp mod">
        <pc:chgData name="Chawke, Arlene" userId="dabfa2f4-9a51-4a86-83fd-d597be6bde67" providerId="ADAL" clId="{E973FE62-73B8-4218-9A0A-72CA4D687533}" dt="2025-09-11T15:32:27.962" v="20" actId="20577"/>
        <pc:sldMkLst>
          <pc:docMk/>
          <pc:sldMk cId="2707927782" sldId="256"/>
        </pc:sldMkLst>
        <pc:spChg chg="mod">
          <ac:chgData name="Chawke, Arlene" userId="dabfa2f4-9a51-4a86-83fd-d597be6bde67" providerId="ADAL" clId="{E973FE62-73B8-4218-9A0A-72CA4D687533}" dt="2025-09-11T15:32:27.962" v="20" actId="20577"/>
          <ac:spMkLst>
            <pc:docMk/>
            <pc:sldMk cId="2707927782" sldId="256"/>
            <ac:spMk id="4" creationId="{2081831B-AD91-E1E6-A755-3271F91775AB}"/>
          </ac:spMkLst>
        </pc:spChg>
        <pc:spChg chg="mod">
          <ac:chgData name="Chawke, Arlene" userId="dabfa2f4-9a51-4a86-83fd-d597be6bde67" providerId="ADAL" clId="{E973FE62-73B8-4218-9A0A-72CA4D687533}" dt="2025-09-11T15:32:21.935" v="16" actId="6549"/>
          <ac:spMkLst>
            <pc:docMk/>
            <pc:sldMk cId="2707927782" sldId="256"/>
            <ac:spMk id="6" creationId="{2CA77DEA-2D96-0642-A546-3F43BDF9EF33}"/>
          </ac:spMkLst>
        </pc:spChg>
      </pc:sldChg>
      <pc:sldChg chg="modSp add del mod">
        <pc:chgData name="Chawke, Arlene" userId="dabfa2f4-9a51-4a86-83fd-d597be6bde67" providerId="ADAL" clId="{E973FE62-73B8-4218-9A0A-72CA4D687533}" dt="2025-09-23T16:10:18.126" v="788" actId="6549"/>
        <pc:sldMkLst>
          <pc:docMk/>
          <pc:sldMk cId="3429767050" sldId="261"/>
        </pc:sldMkLst>
        <pc:spChg chg="mod">
          <ac:chgData name="Chawke, Arlene" userId="dabfa2f4-9a51-4a86-83fd-d597be6bde67" providerId="ADAL" clId="{E973FE62-73B8-4218-9A0A-72CA4D687533}" dt="2025-09-23T16:10:18.126" v="788" actId="6549"/>
          <ac:spMkLst>
            <pc:docMk/>
            <pc:sldMk cId="3429767050" sldId="261"/>
            <ac:spMk id="10" creationId="{91643D35-BE57-0F3B-32E0-CD3F37495CA9}"/>
          </ac:spMkLst>
        </pc:spChg>
      </pc:sldChg>
      <pc:sldChg chg="modSp mod">
        <pc:chgData name="Chawke, Arlene" userId="dabfa2f4-9a51-4a86-83fd-d597be6bde67" providerId="ADAL" clId="{E973FE62-73B8-4218-9A0A-72CA4D687533}" dt="2025-09-11T15:39:11.793" v="782" actId="313"/>
        <pc:sldMkLst>
          <pc:docMk/>
          <pc:sldMk cId="692000092" sldId="262"/>
        </pc:sldMkLst>
        <pc:spChg chg="mod">
          <ac:chgData name="Chawke, Arlene" userId="dabfa2f4-9a51-4a86-83fd-d597be6bde67" providerId="ADAL" clId="{E973FE62-73B8-4218-9A0A-72CA4D687533}" dt="2025-09-11T15:39:04.569" v="781" actId="20577"/>
          <ac:spMkLst>
            <pc:docMk/>
            <pc:sldMk cId="692000092" sldId="262"/>
            <ac:spMk id="8" creationId="{34C99739-72AA-97AD-C0CC-6F9AA0AC607C}"/>
          </ac:spMkLst>
        </pc:spChg>
        <pc:graphicFrameChg chg="modGraphic">
          <ac:chgData name="Chawke, Arlene" userId="dabfa2f4-9a51-4a86-83fd-d597be6bde67" providerId="ADAL" clId="{E973FE62-73B8-4218-9A0A-72CA4D687533}" dt="2025-09-11T15:39:11.793" v="782" actId="313"/>
          <ac:graphicFrameMkLst>
            <pc:docMk/>
            <pc:sldMk cId="692000092" sldId="262"/>
            <ac:graphicFrameMk id="4" creationId="{74F51344-53B5-1D03-D54F-A6846755D8D8}"/>
          </ac:graphicFrameMkLst>
        </pc:graphicFrameChg>
      </pc:sldChg>
      <pc:sldChg chg="modSp mod">
        <pc:chgData name="Chawke, Arlene" userId="dabfa2f4-9a51-4a86-83fd-d597be6bde67" providerId="ADAL" clId="{E973FE62-73B8-4218-9A0A-72CA4D687533}" dt="2025-09-11T15:38:50.149" v="777" actId="20577"/>
        <pc:sldMkLst>
          <pc:docMk/>
          <pc:sldMk cId="866951198" sldId="272"/>
        </pc:sldMkLst>
        <pc:spChg chg="mod">
          <ac:chgData name="Chawke, Arlene" userId="dabfa2f4-9a51-4a86-83fd-d597be6bde67" providerId="ADAL" clId="{E973FE62-73B8-4218-9A0A-72CA4D687533}" dt="2025-09-11T15:38:50.149" v="777" actId="20577"/>
          <ac:spMkLst>
            <pc:docMk/>
            <pc:sldMk cId="866951198" sldId="272"/>
            <ac:spMk id="4" creationId="{14B617D0-51A1-A3D7-1B5A-CA9171685E2B}"/>
          </ac:spMkLst>
        </pc:spChg>
        <pc:spChg chg="mod">
          <ac:chgData name="Chawke, Arlene" userId="dabfa2f4-9a51-4a86-83fd-d597be6bde67" providerId="ADAL" clId="{E973FE62-73B8-4218-9A0A-72CA4D687533}" dt="2025-09-11T15:38:08.655" v="762" actId="20577"/>
          <ac:spMkLst>
            <pc:docMk/>
            <pc:sldMk cId="866951198" sldId="272"/>
            <ac:spMk id="6" creationId="{4DC19F3A-7B2B-4CE2-057F-24D06CA016A9}"/>
          </ac:spMkLst>
        </pc:spChg>
      </pc:sldChg>
      <pc:sldChg chg="modSp mod">
        <pc:chgData name="Chawke, Arlene" userId="dabfa2f4-9a51-4a86-83fd-d597be6bde67" providerId="ADAL" clId="{E973FE62-73B8-4218-9A0A-72CA4D687533}" dt="2025-09-11T15:33:41.582" v="156" actId="20577"/>
        <pc:sldMkLst>
          <pc:docMk/>
          <pc:sldMk cId="2689619549" sldId="277"/>
        </pc:sldMkLst>
        <pc:spChg chg="mod">
          <ac:chgData name="Chawke, Arlene" userId="dabfa2f4-9a51-4a86-83fd-d597be6bde67" providerId="ADAL" clId="{E973FE62-73B8-4218-9A0A-72CA4D687533}" dt="2025-09-11T15:33:41.582" v="156" actId="20577"/>
          <ac:spMkLst>
            <pc:docMk/>
            <pc:sldMk cId="2689619549" sldId="277"/>
            <ac:spMk id="13" creationId="{0D187C9F-F13D-9975-6D92-8403EDF5D3BB}"/>
          </ac:spMkLst>
        </pc:spChg>
      </pc:sldChg>
      <pc:sldChg chg="modSp mod">
        <pc:chgData name="Chawke, Arlene" userId="dabfa2f4-9a51-4a86-83fd-d597be6bde67" providerId="ADAL" clId="{E973FE62-73B8-4218-9A0A-72CA4D687533}" dt="2025-09-11T15:35:29.782" v="748" actId="20577"/>
        <pc:sldMkLst>
          <pc:docMk/>
          <pc:sldMk cId="3079907731" sldId="283"/>
        </pc:sldMkLst>
        <pc:spChg chg="mod">
          <ac:chgData name="Chawke, Arlene" userId="dabfa2f4-9a51-4a86-83fd-d597be6bde67" providerId="ADAL" clId="{E973FE62-73B8-4218-9A0A-72CA4D687533}" dt="2025-09-11T15:35:29.782" v="748" actId="20577"/>
          <ac:spMkLst>
            <pc:docMk/>
            <pc:sldMk cId="3079907731" sldId="283"/>
            <ac:spMk id="2" creationId="{692EC5D0-C55C-6842-B4DE-DCCFDC7E79CA}"/>
          </ac:spMkLst>
        </pc:spChg>
      </pc:sldChg>
      <pc:sldChg chg="modSp mod">
        <pc:chgData name="Chawke, Arlene" userId="dabfa2f4-9a51-4a86-83fd-d597be6bde67" providerId="ADAL" clId="{E973FE62-73B8-4218-9A0A-72CA4D687533}" dt="2025-09-11T15:34:33.439" v="239" actId="20577"/>
        <pc:sldMkLst>
          <pc:docMk/>
          <pc:sldMk cId="2678091251" sldId="295"/>
        </pc:sldMkLst>
        <pc:spChg chg="mod">
          <ac:chgData name="Chawke, Arlene" userId="dabfa2f4-9a51-4a86-83fd-d597be6bde67" providerId="ADAL" clId="{E973FE62-73B8-4218-9A0A-72CA4D687533}" dt="2025-09-11T15:34:33.439" v="239" actId="20577"/>
          <ac:spMkLst>
            <pc:docMk/>
            <pc:sldMk cId="2678091251" sldId="295"/>
            <ac:spMk id="2" creationId="{6AA269F7-3BA5-4544-B396-239183C10177}"/>
          </ac:spMkLst>
        </pc:spChg>
        <pc:spChg chg="mod">
          <ac:chgData name="Chawke, Arlene" userId="dabfa2f4-9a51-4a86-83fd-d597be6bde67" providerId="ADAL" clId="{E973FE62-73B8-4218-9A0A-72CA4D687533}" dt="2025-09-11T15:33:56.087" v="160" actId="20577"/>
          <ac:spMkLst>
            <pc:docMk/>
            <pc:sldMk cId="2678091251" sldId="295"/>
            <ac:spMk id="13" creationId="{C2FA6728-81C2-4F9F-06A4-4CA822E38086}"/>
          </ac:spMkLst>
        </pc:spChg>
      </pc:sldChg>
      <pc:sldChg chg="modSp mod">
        <pc:chgData name="Chawke, Arlene" userId="dabfa2f4-9a51-4a86-83fd-d597be6bde67" providerId="ADAL" clId="{E973FE62-73B8-4218-9A0A-72CA4D687533}" dt="2025-09-11T15:39:56.710" v="786" actId="20577"/>
        <pc:sldMkLst>
          <pc:docMk/>
          <pc:sldMk cId="3955131230" sldId="302"/>
        </pc:sldMkLst>
        <pc:spChg chg="mod">
          <ac:chgData name="Chawke, Arlene" userId="dabfa2f4-9a51-4a86-83fd-d597be6bde67" providerId="ADAL" clId="{E973FE62-73B8-4218-9A0A-72CA4D687533}" dt="2025-09-11T15:35:41.677" v="755" actId="20577"/>
          <ac:spMkLst>
            <pc:docMk/>
            <pc:sldMk cId="3955131230" sldId="302"/>
            <ac:spMk id="8" creationId="{9A3B6085-D73D-3389-54AB-A0D152D4DEDC}"/>
          </ac:spMkLst>
        </pc:spChg>
        <pc:spChg chg="mod">
          <ac:chgData name="Chawke, Arlene" userId="dabfa2f4-9a51-4a86-83fd-d597be6bde67" providerId="ADAL" clId="{E973FE62-73B8-4218-9A0A-72CA4D687533}" dt="2025-09-11T15:39:56.710" v="786" actId="20577"/>
          <ac:spMkLst>
            <pc:docMk/>
            <pc:sldMk cId="3955131230" sldId="302"/>
            <ac:spMk id="13" creationId="{00A2BBD0-ECB0-CF1A-8C46-1B4335FBD5A8}"/>
          </ac:spMkLst>
        </pc:spChg>
      </pc:sldChg>
      <pc:sldChg chg="modSp mod">
        <pc:chgData name="Chawke, Arlene" userId="dabfa2f4-9a51-4a86-83fd-d597be6bde67" providerId="ADAL" clId="{E973FE62-73B8-4218-9A0A-72CA4D687533}" dt="2025-09-11T15:34:56.058" v="630" actId="5793"/>
        <pc:sldMkLst>
          <pc:docMk/>
          <pc:sldMk cId="3384402027" sldId="2147477675"/>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aldahmor_s\Desktop\Data%20centres\8%20May%20incident\scada_data_cleaned%20(version%203).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971396350143603"/>
          <c:y val="7.785089086031069E-2"/>
          <c:w val="0.79443805875882323"/>
          <c:h val="0.71687257813701022"/>
        </c:manualLayout>
      </c:layout>
      <c:areaChart>
        <c:grouping val="stacked"/>
        <c:varyColors val="0"/>
        <c:ser>
          <c:idx val="0"/>
          <c:order val="0"/>
          <c:tx>
            <c:strRef>
              <c:f>Sheet2!$AA$1</c:f>
              <c:strCache>
                <c:ptCount val="1"/>
              </c:strCache>
            </c:strRef>
          </c:tx>
          <c:spPr>
            <a:solidFill>
              <a:srgbClr val="A6CEE3"/>
            </a:solidFill>
            <a:ln w="12700">
              <a:solidFill>
                <a:schemeClr val="tx1"/>
              </a:solidFill>
            </a:ln>
            <a:effectLst/>
          </c:spPr>
          <c:cat>
            <c:numRef>
              <c:f>Sheet2!$A$2:$A$132</c:f>
              <c:numCache>
                <c:formatCode>0</c:formatCode>
                <c:ptCount val="13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numCache>
            </c:numRef>
          </c:cat>
          <c:val>
            <c:numRef>
              <c:f>Sheet2!$AA$2:$AA$132</c:f>
              <c:numCache>
                <c:formatCode>General</c:formatCode>
                <c:ptCount val="131"/>
                <c:pt idx="0">
                  <c:v>0</c:v>
                </c:pt>
                <c:pt idx="1">
                  <c:v>0</c:v>
                </c:pt>
                <c:pt idx="2">
                  <c:v>0</c:v>
                </c:pt>
                <c:pt idx="3">
                  <c:v>0</c:v>
                </c:pt>
                <c:pt idx="4">
                  <c:v>0</c:v>
                </c:pt>
                <c:pt idx="5">
                  <c:v>0</c:v>
                </c:pt>
                <c:pt idx="6">
                  <c:v>0</c:v>
                </c:pt>
                <c:pt idx="7">
                  <c:v>8.0814361558623204E-4</c:v>
                </c:pt>
                <c:pt idx="8">
                  <c:v>-13.202093696594261</c:v>
                </c:pt>
                <c:pt idx="9">
                  <c:v>-13.202093696594261</c:v>
                </c:pt>
                <c:pt idx="10">
                  <c:v>-224.3923231124877</c:v>
                </c:pt>
                <c:pt idx="11">
                  <c:v>-224.3923231124877</c:v>
                </c:pt>
                <c:pt idx="12">
                  <c:v>-283.79289112091078</c:v>
                </c:pt>
                <c:pt idx="13">
                  <c:v>-283.79289112091078</c:v>
                </c:pt>
                <c:pt idx="14">
                  <c:v>-274.29769215583821</c:v>
                </c:pt>
                <c:pt idx="15">
                  <c:v>-280.88470540046706</c:v>
                </c:pt>
                <c:pt idx="16">
                  <c:v>-387.45309985280034</c:v>
                </c:pt>
                <c:pt idx="17">
                  <c:v>-387.45309985280034</c:v>
                </c:pt>
                <c:pt idx="18">
                  <c:v>-382.93450594544413</c:v>
                </c:pt>
                <c:pt idx="19">
                  <c:v>-379.80017901062962</c:v>
                </c:pt>
                <c:pt idx="20">
                  <c:v>-372.71349037289622</c:v>
                </c:pt>
                <c:pt idx="21">
                  <c:v>-368.31004036068919</c:v>
                </c:pt>
                <c:pt idx="22">
                  <c:v>-349.02578223347672</c:v>
                </c:pt>
                <c:pt idx="23">
                  <c:v>-349.02578223347672</c:v>
                </c:pt>
                <c:pt idx="24">
                  <c:v>-334.40864456295969</c:v>
                </c:pt>
                <c:pt idx="25">
                  <c:v>-334.40864456295969</c:v>
                </c:pt>
                <c:pt idx="26">
                  <c:v>-334.40864456295969</c:v>
                </c:pt>
                <c:pt idx="27">
                  <c:v>-327.0502928555012</c:v>
                </c:pt>
                <c:pt idx="28">
                  <c:v>-327.0502928555012</c:v>
                </c:pt>
                <c:pt idx="29">
                  <c:v>-319.17315376400961</c:v>
                </c:pt>
                <c:pt idx="30">
                  <c:v>-319.17315376400961</c:v>
                </c:pt>
                <c:pt idx="31">
                  <c:v>-313.05724895596506</c:v>
                </c:pt>
                <c:pt idx="32">
                  <c:v>-312.36436641812327</c:v>
                </c:pt>
                <c:pt idx="33">
                  <c:v>-307.92106044888499</c:v>
                </c:pt>
                <c:pt idx="34">
                  <c:v>-304.19151485562327</c:v>
                </c:pt>
                <c:pt idx="35">
                  <c:v>-303.75693786740294</c:v>
                </c:pt>
                <c:pt idx="36">
                  <c:v>-300.46318328976633</c:v>
                </c:pt>
                <c:pt idx="37">
                  <c:v>-298.00498378872868</c:v>
                </c:pt>
                <c:pt idx="38">
                  <c:v>-298.00498378872868</c:v>
                </c:pt>
                <c:pt idx="39">
                  <c:v>-296.76043117642399</c:v>
                </c:pt>
                <c:pt idx="40">
                  <c:v>-296.76043117642399</c:v>
                </c:pt>
                <c:pt idx="41">
                  <c:v>-295.71488369107237</c:v>
                </c:pt>
                <c:pt idx="42">
                  <c:v>-295.71488369107237</c:v>
                </c:pt>
                <c:pt idx="43">
                  <c:v>-291.84912479519846</c:v>
                </c:pt>
                <c:pt idx="44">
                  <c:v>-291.84912479519846</c:v>
                </c:pt>
                <c:pt idx="45">
                  <c:v>-290.87889660000792</c:v>
                </c:pt>
                <c:pt idx="46">
                  <c:v>-290.87889660000792</c:v>
                </c:pt>
                <c:pt idx="47">
                  <c:v>-290.664167290926</c:v>
                </c:pt>
                <c:pt idx="48">
                  <c:v>-290.664167290926</c:v>
                </c:pt>
                <c:pt idx="49">
                  <c:v>-290.664167290926</c:v>
                </c:pt>
                <c:pt idx="50">
                  <c:v>-289.81686199307433</c:v>
                </c:pt>
                <c:pt idx="51">
                  <c:v>-289.81686199307433</c:v>
                </c:pt>
                <c:pt idx="52">
                  <c:v>-289.81686199307433</c:v>
                </c:pt>
                <c:pt idx="53">
                  <c:v>-289.49703300595274</c:v>
                </c:pt>
                <c:pt idx="54">
                  <c:v>-289.49703300595274</c:v>
                </c:pt>
                <c:pt idx="55">
                  <c:v>-289.24434364438059</c:v>
                </c:pt>
                <c:pt idx="56">
                  <c:v>-289.24434364438059</c:v>
                </c:pt>
                <c:pt idx="57">
                  <c:v>-289.24434364438059</c:v>
                </c:pt>
                <c:pt idx="58">
                  <c:v>-289.30232704281809</c:v>
                </c:pt>
                <c:pt idx="59">
                  <c:v>-289.34871566891673</c:v>
                </c:pt>
                <c:pt idx="60">
                  <c:v>-289.34871566891673</c:v>
                </c:pt>
                <c:pt idx="61">
                  <c:v>-289.14869773983958</c:v>
                </c:pt>
                <c:pt idx="62">
                  <c:v>-289.14869773983958</c:v>
                </c:pt>
                <c:pt idx="63">
                  <c:v>-289.02113426327708</c:v>
                </c:pt>
                <c:pt idx="64">
                  <c:v>-289.02113426327708</c:v>
                </c:pt>
                <c:pt idx="65">
                  <c:v>-289.07911766171458</c:v>
                </c:pt>
                <c:pt idx="66">
                  <c:v>-289.07911766171458</c:v>
                </c:pt>
                <c:pt idx="67">
                  <c:v>-289.24147308468821</c:v>
                </c:pt>
                <c:pt idx="68">
                  <c:v>-289.26466835141179</c:v>
                </c:pt>
                <c:pt idx="69">
                  <c:v>-287.6331147015095</c:v>
                </c:pt>
                <c:pt idx="70">
                  <c:v>-288.8123139202595</c:v>
                </c:pt>
                <c:pt idx="71">
                  <c:v>-289.03021324276915</c:v>
                </c:pt>
                <c:pt idx="72">
                  <c:v>-289.03021324276915</c:v>
                </c:pt>
                <c:pt idx="73">
                  <c:v>-289.48468864560118</c:v>
                </c:pt>
                <c:pt idx="74">
                  <c:v>-289.48468864560118</c:v>
                </c:pt>
                <c:pt idx="75">
                  <c:v>-289.65864074826243</c:v>
                </c:pt>
                <c:pt idx="76">
                  <c:v>-289.67023742794993</c:v>
                </c:pt>
                <c:pt idx="77">
                  <c:v>-289.67023742794993</c:v>
                </c:pt>
                <c:pt idx="78">
                  <c:v>-289.29974830746642</c:v>
                </c:pt>
                <c:pt idx="79">
                  <c:v>-289.29974830746642</c:v>
                </c:pt>
                <c:pt idx="80">
                  <c:v>-289.57837761044493</c:v>
                </c:pt>
                <c:pt idx="81">
                  <c:v>-289.57837761044493</c:v>
                </c:pt>
                <c:pt idx="82">
                  <c:v>-289.71753776669493</c:v>
                </c:pt>
                <c:pt idx="83">
                  <c:v>-289.71753776669493</c:v>
                </c:pt>
                <c:pt idx="84">
                  <c:v>-289.71753776669493</c:v>
                </c:pt>
                <c:pt idx="85">
                  <c:v>-289.79871643185606</c:v>
                </c:pt>
                <c:pt idx="86">
                  <c:v>-289.79871643185606</c:v>
                </c:pt>
                <c:pt idx="87">
                  <c:v>-289.79871643185606</c:v>
                </c:pt>
                <c:pt idx="88">
                  <c:v>-249.40822038650504</c:v>
                </c:pt>
                <c:pt idx="89">
                  <c:v>-145.31666574478095</c:v>
                </c:pt>
                <c:pt idx="90">
                  <c:v>-145.31666574478095</c:v>
                </c:pt>
                <c:pt idx="91">
                  <c:v>-145.23548707961982</c:v>
                </c:pt>
                <c:pt idx="92">
                  <c:v>-145.23548707961982</c:v>
                </c:pt>
                <c:pt idx="93">
                  <c:v>-145.03060731887763</c:v>
                </c:pt>
                <c:pt idx="94">
                  <c:v>-145.86557970047033</c:v>
                </c:pt>
                <c:pt idx="95">
                  <c:v>-145.91196641921988</c:v>
                </c:pt>
                <c:pt idx="96">
                  <c:v>-145.75031194686869</c:v>
                </c:pt>
                <c:pt idx="97">
                  <c:v>-145.85469732284571</c:v>
                </c:pt>
                <c:pt idx="98">
                  <c:v>-145.95906744003321</c:v>
                </c:pt>
                <c:pt idx="99">
                  <c:v>-145.95906744003321</c:v>
                </c:pt>
                <c:pt idx="100">
                  <c:v>-145.97066411972071</c:v>
                </c:pt>
                <c:pt idx="101">
                  <c:v>-145.97066411972071</c:v>
                </c:pt>
                <c:pt idx="102">
                  <c:v>-146.0052786827091</c:v>
                </c:pt>
                <c:pt idx="103">
                  <c:v>-146.0168753623966</c:v>
                </c:pt>
                <c:pt idx="104">
                  <c:v>-146.13284215927115</c:v>
                </c:pt>
                <c:pt idx="105">
                  <c:v>-146.26504812240591</c:v>
                </c:pt>
                <c:pt idx="106">
                  <c:v>-110.54459676742545</c:v>
                </c:pt>
                <c:pt idx="107">
                  <c:v>-110.38223943710307</c:v>
                </c:pt>
                <c:pt idx="108">
                  <c:v>-110.69443807601908</c:v>
                </c:pt>
                <c:pt idx="109">
                  <c:v>-110.56806478500357</c:v>
                </c:pt>
                <c:pt idx="110">
                  <c:v>-102.76826200485209</c:v>
                </c:pt>
                <c:pt idx="111">
                  <c:v>-102.76826200485209</c:v>
                </c:pt>
                <c:pt idx="112">
                  <c:v>-102.82624921798697</c:v>
                </c:pt>
                <c:pt idx="113">
                  <c:v>-102.87263593673697</c:v>
                </c:pt>
                <c:pt idx="114">
                  <c:v>-102.91499147415141</c:v>
                </c:pt>
                <c:pt idx="115">
                  <c:v>-102.58808717727698</c:v>
                </c:pt>
                <c:pt idx="116">
                  <c:v>-102.58808717727698</c:v>
                </c:pt>
                <c:pt idx="117">
                  <c:v>-100.42985353469874</c:v>
                </c:pt>
                <c:pt idx="118">
                  <c:v>-100.42985353469874</c:v>
                </c:pt>
                <c:pt idx="119">
                  <c:v>-101.68145189285258</c:v>
                </c:pt>
                <c:pt idx="120">
                  <c:v>-101.44829950332621</c:v>
                </c:pt>
                <c:pt idx="121">
                  <c:v>-101.60790643691985</c:v>
                </c:pt>
                <c:pt idx="122">
                  <c:v>-101.85143671035792</c:v>
                </c:pt>
                <c:pt idx="123">
                  <c:v>-101.89782342910792</c:v>
                </c:pt>
                <c:pt idx="124">
                  <c:v>-102.32202539443995</c:v>
                </c:pt>
                <c:pt idx="125">
                  <c:v>-102.34521875381495</c:v>
                </c:pt>
                <c:pt idx="126">
                  <c:v>-102.36841592788721</c:v>
                </c:pt>
                <c:pt idx="127">
                  <c:v>-102.38001260757471</c:v>
                </c:pt>
                <c:pt idx="128">
                  <c:v>-102.36841592788721</c:v>
                </c:pt>
                <c:pt idx="129">
                  <c:v>-102.72585306167582</c:v>
                </c:pt>
                <c:pt idx="130">
                  <c:v>-102.70265588760356</c:v>
                </c:pt>
              </c:numCache>
            </c:numRef>
          </c:val>
          <c:extLst>
            <c:ext xmlns:c16="http://schemas.microsoft.com/office/drawing/2014/chart" uri="{C3380CC4-5D6E-409C-BE32-E72D297353CC}">
              <c16:uniqueId val="{00000000-8C75-45D5-9B6D-7588E36DF2D5}"/>
            </c:ext>
          </c:extLst>
        </c:ser>
        <c:dLbls>
          <c:showLegendKey val="0"/>
          <c:showVal val="0"/>
          <c:showCatName val="0"/>
          <c:showSerName val="0"/>
          <c:showPercent val="0"/>
          <c:showBubbleSize val="0"/>
        </c:dLbls>
        <c:axId val="979428880"/>
        <c:axId val="979420960"/>
      </c:areaChart>
      <c:lineChart>
        <c:grouping val="standard"/>
        <c:varyColors val="0"/>
        <c:ser>
          <c:idx val="1"/>
          <c:order val="1"/>
          <c:tx>
            <c:strRef>
              <c:f>Sheet2!$AB$1</c:f>
              <c:strCache>
                <c:ptCount val="1"/>
              </c:strCache>
            </c:strRef>
          </c:tx>
          <c:spPr>
            <a:ln w="9525" cap="rnd">
              <a:solidFill>
                <a:schemeClr val="tx1"/>
              </a:solidFill>
              <a:round/>
            </a:ln>
            <a:effectLst/>
          </c:spPr>
          <c:marker>
            <c:symbol val="none"/>
          </c:marker>
          <c:cat>
            <c:numRef>
              <c:f>Sheet2!$A$2:$A$216</c:f>
              <c:numCache>
                <c:formatCode>0</c:formatCode>
                <c:ptCount val="215"/>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numCache>
            </c:numRef>
          </c:cat>
          <c:val>
            <c:numRef>
              <c:f>Sheet2!$AB$2:$AB$132</c:f>
              <c:numCache>
                <c:formatCode>General</c:formatCode>
                <c:ptCount val="13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numCache>
            </c:numRef>
          </c:val>
          <c:smooth val="0"/>
          <c:extLst>
            <c:ext xmlns:c16="http://schemas.microsoft.com/office/drawing/2014/chart" uri="{C3380CC4-5D6E-409C-BE32-E72D297353CC}">
              <c16:uniqueId val="{00000001-8C75-45D5-9B6D-7588E36DF2D5}"/>
            </c:ext>
          </c:extLst>
        </c:ser>
        <c:dLbls>
          <c:showLegendKey val="0"/>
          <c:showVal val="0"/>
          <c:showCatName val="0"/>
          <c:showSerName val="0"/>
          <c:showPercent val="0"/>
          <c:showBubbleSize val="0"/>
        </c:dLbls>
        <c:marker val="1"/>
        <c:smooth val="0"/>
        <c:axId val="979428880"/>
        <c:axId val="979420960"/>
      </c:lineChart>
      <c:catAx>
        <c:axId val="97942888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E">
                    <a:solidFill>
                      <a:schemeClr val="tx1"/>
                    </a:solidFill>
                  </a:rPr>
                  <a:t>Time</a:t>
                </a:r>
                <a:r>
                  <a:rPr lang="en-IE" baseline="0">
                    <a:solidFill>
                      <a:schemeClr val="tx1"/>
                    </a:solidFill>
                  </a:rPr>
                  <a:t> [</a:t>
                </a:r>
                <a:r>
                  <a:rPr lang="en-IE">
                    <a:solidFill>
                      <a:schemeClr val="tx1"/>
                    </a:solidFill>
                  </a:rPr>
                  <a:t>S]</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979420960"/>
        <c:crosses val="autoZero"/>
        <c:auto val="1"/>
        <c:lblAlgn val="ctr"/>
        <c:lblOffset val="100"/>
        <c:tickLblSkip val="10"/>
        <c:noMultiLvlLbl val="0"/>
      </c:catAx>
      <c:valAx>
        <c:axId val="979420960"/>
        <c:scaling>
          <c:orientation val="minMax"/>
          <c:max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l-GR" sz="1000" b="0" i="0" u="none" strike="noStrike" baseline="0">
                    <a:solidFill>
                      <a:schemeClr val="tx1"/>
                    </a:solidFill>
                    <a:effectLst/>
                  </a:rPr>
                  <a:t>Δ</a:t>
                </a:r>
                <a:r>
                  <a:rPr lang="en-IE" sz="1000" b="0" i="0" u="none" strike="noStrike" baseline="0">
                    <a:solidFill>
                      <a:schemeClr val="tx1"/>
                    </a:solidFill>
                    <a:effectLst/>
                  </a:rPr>
                  <a:t> Load [MW]</a:t>
                </a:r>
                <a:endParaRPr lang="en-IE" b="0">
                  <a:solidFill>
                    <a:schemeClr val="tx1"/>
                  </a:solidFill>
                </a:endParaRPr>
              </a:p>
            </c:rich>
          </c:tx>
          <c:layout>
            <c:manualLayout>
              <c:xMode val="edge"/>
              <c:yMode val="edge"/>
              <c:x val="1.9323879824996733E-2"/>
              <c:y val="0.35758542349769562"/>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IE"/>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97942888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12700" cap="flat" cmpd="sng" algn="ctr">
      <a:solidFill>
        <a:srgbClr val="156082"/>
      </a:solidFill>
      <a:round/>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15875" cap="rnd">
              <a:solidFill>
                <a:schemeClr val="tx1"/>
              </a:solidFill>
              <a:prstDash val="sysDash"/>
              <a:round/>
            </a:ln>
            <a:effectLst/>
          </c:spPr>
          <c:marker>
            <c:symbol val="circle"/>
            <c:size val="3"/>
            <c:spPr>
              <a:solidFill>
                <a:schemeClr val="tx1"/>
              </a:solidFill>
              <a:ln w="9525">
                <a:solidFill>
                  <a:schemeClr val="tx1"/>
                </a:solidFill>
              </a:ln>
              <a:effectLst/>
            </c:spPr>
          </c:marker>
          <c:xVal>
            <c:numRef>
              <c:f>Sheet2!$A$1:$A$7</c:f>
              <c:numCache>
                <c:formatCode>General</c:formatCode>
                <c:ptCount val="7"/>
                <c:pt idx="0">
                  <c:v>0</c:v>
                </c:pt>
                <c:pt idx="1">
                  <c:v>0</c:v>
                </c:pt>
                <c:pt idx="2">
                  <c:v>0.15</c:v>
                </c:pt>
                <c:pt idx="3">
                  <c:v>0.15</c:v>
                </c:pt>
                <c:pt idx="4">
                  <c:v>0.45</c:v>
                </c:pt>
                <c:pt idx="5">
                  <c:v>0.45</c:v>
                </c:pt>
                <c:pt idx="6">
                  <c:v>2</c:v>
                </c:pt>
              </c:numCache>
            </c:numRef>
          </c:xVal>
          <c:yVal>
            <c:numRef>
              <c:f>Sheet2!$B$1:$B$7</c:f>
              <c:numCache>
                <c:formatCode>0%</c:formatCode>
                <c:ptCount val="7"/>
                <c:pt idx="0">
                  <c:v>0</c:v>
                </c:pt>
                <c:pt idx="1">
                  <c:v>0</c:v>
                </c:pt>
                <c:pt idx="2">
                  <c:v>0</c:v>
                </c:pt>
                <c:pt idx="3">
                  <c:v>0.5</c:v>
                </c:pt>
                <c:pt idx="4">
                  <c:v>0.5</c:v>
                </c:pt>
                <c:pt idx="5">
                  <c:v>0.9</c:v>
                </c:pt>
                <c:pt idx="6">
                  <c:v>0.9</c:v>
                </c:pt>
              </c:numCache>
            </c:numRef>
          </c:yVal>
          <c:smooth val="0"/>
          <c:extLst>
            <c:ext xmlns:c16="http://schemas.microsoft.com/office/drawing/2014/chart" uri="{C3380CC4-5D6E-409C-BE32-E72D297353CC}">
              <c16:uniqueId val="{00000000-E98D-49DA-A02D-2EA8FACA8DC5}"/>
            </c:ext>
          </c:extLst>
        </c:ser>
        <c:dLbls>
          <c:showLegendKey val="0"/>
          <c:showVal val="0"/>
          <c:showCatName val="0"/>
          <c:showSerName val="0"/>
          <c:showPercent val="0"/>
          <c:showBubbleSize val="0"/>
        </c:dLbls>
        <c:axId val="787135624"/>
        <c:axId val="787133104"/>
      </c:scatterChart>
      <c:valAx>
        <c:axId val="787135624"/>
        <c:scaling>
          <c:orientation val="minMax"/>
          <c:max val="2"/>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E" sz="1600" b="1" i="0" u="none" strike="noStrike" kern="1200" baseline="0">
                    <a:solidFill>
                      <a:sysClr val="windowText" lastClr="000000"/>
                    </a:solidFill>
                  </a:rPr>
                  <a:t>Time (seconds)</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7133104"/>
        <c:crosses val="autoZero"/>
        <c:crossBetween val="midCat"/>
        <c:minorUnit val="0.1"/>
      </c:valAx>
      <c:valAx>
        <c:axId val="787133104"/>
        <c:scaling>
          <c:orientation val="minMax"/>
          <c:max val="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E" sz="1600" b="1" i="0" u="none" strike="noStrike" kern="1200" baseline="0">
                    <a:solidFill>
                      <a:sysClr val="windowText" lastClr="000000"/>
                    </a:solidFill>
                  </a:rPr>
                  <a:t>Voltage           (U/</a:t>
                </a:r>
                <a:r>
                  <a:rPr lang="en-IE" sz="1600" b="1" i="0" u="none" strike="noStrike" kern="1200" baseline="0" err="1">
                    <a:solidFill>
                      <a:sysClr val="windowText" lastClr="000000"/>
                    </a:solidFill>
                  </a:rPr>
                  <a:t>p.u</a:t>
                </a:r>
                <a:r>
                  <a:rPr lang="en-IE" sz="1600" b="1" i="0" u="none" strike="noStrike" kern="1200" baseline="0">
                    <a:solidFill>
                      <a:sysClr val="windowText" lastClr="000000"/>
                    </a:solidFill>
                  </a:rPr>
                  <a:t>.)</a:t>
                </a:r>
              </a:p>
            </c:rich>
          </c:tx>
          <c:layout>
            <c:manualLayout>
              <c:xMode val="edge"/>
              <c:yMode val="edge"/>
              <c:x val="3.3333333333333333E-2"/>
              <c:y val="9.4576567074612206E-2"/>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7135624"/>
        <c:crosses val="autoZero"/>
        <c:crossBetween val="midCat"/>
        <c:majorUnit val="0.2"/>
        <c:minorUnit val="0.2"/>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7186F3-4655-44D7-9547-C3EFA0BF4B56}"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IE"/>
        </a:p>
      </dgm:t>
    </dgm:pt>
    <dgm:pt modelId="{E0374984-7425-4772-983D-57C41A860F28}">
      <dgm:prSet phldrT="[Text]"/>
      <dgm:spPr>
        <a:solidFill>
          <a:schemeClr val="accent4"/>
        </a:solidFill>
      </dgm:spPr>
      <dgm:t>
        <a:bodyPr/>
        <a:lstStyle/>
        <a:p>
          <a:pPr>
            <a:buFont typeface="Wingdings" panose="05000000000000000000" pitchFamily="2" charset="2"/>
            <a:buChar char="Ø"/>
          </a:pPr>
          <a:r>
            <a:rPr lang="en-IE" dirty="0">
              <a:solidFill>
                <a:schemeClr val="bg1"/>
              </a:solidFill>
            </a:rPr>
            <a:t>Design and performance standards</a:t>
          </a:r>
        </a:p>
      </dgm:t>
    </dgm:pt>
    <dgm:pt modelId="{7919B8B1-03E5-4754-A09C-E66BEB6B215A}" type="parTrans" cxnId="{1EE7334D-4285-4BF2-BAC4-DAF1A6ACB53E}">
      <dgm:prSet/>
      <dgm:spPr/>
      <dgm:t>
        <a:bodyPr/>
        <a:lstStyle/>
        <a:p>
          <a:endParaRPr lang="en-IE"/>
        </a:p>
      </dgm:t>
    </dgm:pt>
    <dgm:pt modelId="{3D8E5A34-3B4B-4D9D-8A00-2A00D00AA487}" type="sibTrans" cxnId="{1EE7334D-4285-4BF2-BAC4-DAF1A6ACB53E}">
      <dgm:prSet/>
      <dgm:spPr/>
      <dgm:t>
        <a:bodyPr/>
        <a:lstStyle/>
        <a:p>
          <a:endParaRPr lang="en-IE"/>
        </a:p>
      </dgm:t>
    </dgm:pt>
    <dgm:pt modelId="{F7C53B0D-4308-46F4-A9EF-93ED349E71C3}">
      <dgm:prSet phldrT="[Text]"/>
      <dgm:spPr>
        <a:solidFill>
          <a:schemeClr val="tx1"/>
        </a:solidFill>
      </dgm:spPr>
      <dgm:t>
        <a:bodyPr/>
        <a:lstStyle/>
        <a:p>
          <a:pPr>
            <a:buFont typeface="Wingdings" panose="05000000000000000000" pitchFamily="2" charset="2"/>
            <a:buChar char="Ø"/>
          </a:pPr>
          <a:r>
            <a:rPr lang="en-IE" dirty="0"/>
            <a:t>Outage planning</a:t>
          </a:r>
        </a:p>
      </dgm:t>
    </dgm:pt>
    <dgm:pt modelId="{FFC4D0DB-F391-496F-8FA1-0D0ED816CB3E}" type="parTrans" cxnId="{6AD3BF2E-03F3-4C53-A84E-B6582EC59520}">
      <dgm:prSet/>
      <dgm:spPr/>
      <dgm:t>
        <a:bodyPr/>
        <a:lstStyle/>
        <a:p>
          <a:endParaRPr lang="en-IE"/>
        </a:p>
      </dgm:t>
    </dgm:pt>
    <dgm:pt modelId="{92C224C7-12E6-4F26-AB87-FFC8AC697564}" type="sibTrans" cxnId="{6AD3BF2E-03F3-4C53-A84E-B6582EC59520}">
      <dgm:prSet/>
      <dgm:spPr/>
      <dgm:t>
        <a:bodyPr/>
        <a:lstStyle/>
        <a:p>
          <a:endParaRPr lang="en-IE"/>
        </a:p>
      </dgm:t>
    </dgm:pt>
    <dgm:pt modelId="{0493574E-F2F2-4AB1-9643-71B34AD6816B}">
      <dgm:prSet phldrT="[Text]"/>
      <dgm:spPr>
        <a:solidFill>
          <a:schemeClr val="bg2"/>
        </a:solidFill>
      </dgm:spPr>
      <dgm:t>
        <a:bodyPr/>
        <a:lstStyle/>
        <a:p>
          <a:pPr>
            <a:buFont typeface="Wingdings" panose="05000000000000000000" pitchFamily="2" charset="2"/>
            <a:buChar char="Ø"/>
          </a:pPr>
          <a:r>
            <a:rPr lang="en-IE" dirty="0"/>
            <a:t>Frequency control</a:t>
          </a:r>
        </a:p>
      </dgm:t>
    </dgm:pt>
    <dgm:pt modelId="{6FDAD6D6-312F-4CF2-B4F8-5E29A24FE752}" type="parTrans" cxnId="{907F33E8-AA05-4E96-BB58-7EB29A6D3528}">
      <dgm:prSet/>
      <dgm:spPr/>
      <dgm:t>
        <a:bodyPr/>
        <a:lstStyle/>
        <a:p>
          <a:endParaRPr lang="en-IE"/>
        </a:p>
      </dgm:t>
    </dgm:pt>
    <dgm:pt modelId="{07F11D47-A067-4D19-A58A-1F06EFCFFF31}" type="sibTrans" cxnId="{907F33E8-AA05-4E96-BB58-7EB29A6D3528}">
      <dgm:prSet/>
      <dgm:spPr/>
      <dgm:t>
        <a:bodyPr/>
        <a:lstStyle/>
        <a:p>
          <a:endParaRPr lang="en-IE"/>
        </a:p>
      </dgm:t>
    </dgm:pt>
    <dgm:pt modelId="{284D8910-5B34-40F0-B76B-ADE24016F550}">
      <dgm:prSet phldrT="[Text]"/>
      <dgm:spPr>
        <a:solidFill>
          <a:schemeClr val="tx2"/>
        </a:solidFill>
      </dgm:spPr>
      <dgm:t>
        <a:bodyPr/>
        <a:lstStyle/>
        <a:p>
          <a:pPr>
            <a:buFont typeface="Wingdings" panose="05000000000000000000" pitchFamily="2" charset="2"/>
            <a:buChar char="Ø"/>
          </a:pPr>
          <a:r>
            <a:rPr lang="en-IE" dirty="0"/>
            <a:t>Operating Margin</a:t>
          </a:r>
        </a:p>
      </dgm:t>
    </dgm:pt>
    <dgm:pt modelId="{BCC2A245-C7D7-4F64-AD3E-5CF499796EBC}" type="parTrans" cxnId="{E457FD66-9F7F-414B-AED2-AA5E4C497456}">
      <dgm:prSet/>
      <dgm:spPr/>
      <dgm:t>
        <a:bodyPr/>
        <a:lstStyle/>
        <a:p>
          <a:endParaRPr lang="en-IE"/>
        </a:p>
      </dgm:t>
    </dgm:pt>
    <dgm:pt modelId="{8F648860-808F-4FC7-B625-C667E50B4046}" type="sibTrans" cxnId="{E457FD66-9F7F-414B-AED2-AA5E4C497456}">
      <dgm:prSet/>
      <dgm:spPr/>
      <dgm:t>
        <a:bodyPr/>
        <a:lstStyle/>
        <a:p>
          <a:endParaRPr lang="en-IE"/>
        </a:p>
      </dgm:t>
    </dgm:pt>
    <dgm:pt modelId="{6593E5A3-CC5F-4E18-803C-C650912C4399}">
      <dgm:prSet/>
      <dgm:spPr>
        <a:solidFill>
          <a:schemeClr val="bg1"/>
        </a:solidFill>
        <a:ln>
          <a:solidFill>
            <a:schemeClr val="tx1"/>
          </a:solidFill>
        </a:ln>
      </dgm:spPr>
      <dgm:t>
        <a:bodyPr/>
        <a:lstStyle/>
        <a:p>
          <a:r>
            <a:rPr lang="en-IE" dirty="0">
              <a:solidFill>
                <a:schemeClr val="tx1"/>
              </a:solidFill>
            </a:rPr>
            <a:t>Information exchange</a:t>
          </a:r>
        </a:p>
      </dgm:t>
    </dgm:pt>
    <dgm:pt modelId="{E3E1C966-5BE7-4F35-88E4-52E85BD9FE25}" type="parTrans" cxnId="{F9793AE6-6A36-4343-85E6-D2AF7BF2E4CD}">
      <dgm:prSet/>
      <dgm:spPr/>
      <dgm:t>
        <a:bodyPr/>
        <a:lstStyle/>
        <a:p>
          <a:endParaRPr lang="en-IE"/>
        </a:p>
      </dgm:t>
    </dgm:pt>
    <dgm:pt modelId="{6CE5AFEB-9882-4284-9263-C443B2B65041}" type="sibTrans" cxnId="{F9793AE6-6A36-4343-85E6-D2AF7BF2E4CD}">
      <dgm:prSet/>
      <dgm:spPr/>
      <dgm:t>
        <a:bodyPr/>
        <a:lstStyle/>
        <a:p>
          <a:endParaRPr lang="en-IE"/>
        </a:p>
      </dgm:t>
    </dgm:pt>
    <dgm:pt modelId="{2DFEDF73-6246-429E-9556-997CAE66DFB5}">
      <dgm:prSet/>
      <dgm:spPr>
        <a:solidFill>
          <a:schemeClr val="accent4"/>
        </a:solidFill>
      </dgm:spPr>
      <dgm:t>
        <a:bodyPr/>
        <a:lstStyle/>
        <a:p>
          <a:r>
            <a:rPr lang="en-IE" dirty="0">
              <a:solidFill>
                <a:schemeClr val="bg1"/>
              </a:solidFill>
            </a:rPr>
            <a:t>Operational testing</a:t>
          </a:r>
        </a:p>
      </dgm:t>
    </dgm:pt>
    <dgm:pt modelId="{C04FA007-D06A-40A6-BF68-168B73992427}" type="parTrans" cxnId="{EB626C35-E7CB-482A-9C40-48B3312171CF}">
      <dgm:prSet/>
      <dgm:spPr/>
      <dgm:t>
        <a:bodyPr/>
        <a:lstStyle/>
        <a:p>
          <a:endParaRPr lang="en-IE"/>
        </a:p>
      </dgm:t>
    </dgm:pt>
    <dgm:pt modelId="{90C4103B-AFD6-469C-84EF-7D77F2CF1AD6}" type="sibTrans" cxnId="{EB626C35-E7CB-482A-9C40-48B3312171CF}">
      <dgm:prSet/>
      <dgm:spPr/>
      <dgm:t>
        <a:bodyPr/>
        <a:lstStyle/>
        <a:p>
          <a:endParaRPr lang="en-IE"/>
        </a:p>
      </dgm:t>
    </dgm:pt>
    <dgm:pt modelId="{2AA7E8AE-4223-4D07-ABB5-45BF624D742B}">
      <dgm:prSet/>
      <dgm:spPr>
        <a:solidFill>
          <a:schemeClr val="tx1"/>
        </a:solidFill>
      </dgm:spPr>
      <dgm:t>
        <a:bodyPr/>
        <a:lstStyle/>
        <a:p>
          <a:r>
            <a:rPr lang="en-IE" dirty="0"/>
            <a:t>Emergency control and power system restoration</a:t>
          </a:r>
        </a:p>
      </dgm:t>
    </dgm:pt>
    <dgm:pt modelId="{33D944B5-6A38-46EB-96F9-7328F9ADF50F}" type="parTrans" cxnId="{2D0723EC-D1A9-437F-B0E9-BDBC74872752}">
      <dgm:prSet/>
      <dgm:spPr/>
      <dgm:t>
        <a:bodyPr/>
        <a:lstStyle/>
        <a:p>
          <a:endParaRPr lang="en-IE"/>
        </a:p>
      </dgm:t>
    </dgm:pt>
    <dgm:pt modelId="{8C55652C-9539-4FBC-A449-040CF04F5F4B}" type="sibTrans" cxnId="{2D0723EC-D1A9-437F-B0E9-BDBC74872752}">
      <dgm:prSet/>
      <dgm:spPr/>
      <dgm:t>
        <a:bodyPr/>
        <a:lstStyle/>
        <a:p>
          <a:endParaRPr lang="en-IE"/>
        </a:p>
      </dgm:t>
    </dgm:pt>
    <dgm:pt modelId="{7D6EFD29-DE13-4E9D-AB1B-92CC72FB206C}">
      <dgm:prSet/>
      <dgm:spPr>
        <a:solidFill>
          <a:schemeClr val="bg2"/>
        </a:solidFill>
      </dgm:spPr>
      <dgm:t>
        <a:bodyPr/>
        <a:lstStyle/>
        <a:p>
          <a:r>
            <a:rPr lang="en-IE" dirty="0"/>
            <a:t>Monitoring, testing and investigation</a:t>
          </a:r>
        </a:p>
      </dgm:t>
    </dgm:pt>
    <dgm:pt modelId="{4DBE3DF9-2982-492C-B54F-BB85F5CE2A06}" type="parTrans" cxnId="{52C209AA-005B-43EB-94FD-55DB51A0D0DC}">
      <dgm:prSet/>
      <dgm:spPr/>
      <dgm:t>
        <a:bodyPr/>
        <a:lstStyle/>
        <a:p>
          <a:endParaRPr lang="en-IE"/>
        </a:p>
      </dgm:t>
    </dgm:pt>
    <dgm:pt modelId="{267E90F0-12A0-4E01-A852-8AC40DBCDE88}" type="sibTrans" cxnId="{52C209AA-005B-43EB-94FD-55DB51A0D0DC}">
      <dgm:prSet/>
      <dgm:spPr/>
      <dgm:t>
        <a:bodyPr/>
        <a:lstStyle/>
        <a:p>
          <a:endParaRPr lang="en-IE"/>
        </a:p>
      </dgm:t>
    </dgm:pt>
    <dgm:pt modelId="{D819FEB0-D504-430E-A351-50492A2952F5}">
      <dgm:prSet/>
      <dgm:spPr>
        <a:solidFill>
          <a:schemeClr val="tx2"/>
        </a:solidFill>
      </dgm:spPr>
      <dgm:t>
        <a:bodyPr/>
        <a:lstStyle/>
        <a:p>
          <a:r>
            <a:rPr lang="en-IE" dirty="0"/>
            <a:t>Scheduling and dispatch</a:t>
          </a:r>
        </a:p>
      </dgm:t>
    </dgm:pt>
    <dgm:pt modelId="{1C68E245-C503-4D60-9CC9-3B34351E83DC}" type="parTrans" cxnId="{5869FC9A-2DD9-4FD9-BA76-14D618825964}">
      <dgm:prSet/>
      <dgm:spPr/>
      <dgm:t>
        <a:bodyPr/>
        <a:lstStyle/>
        <a:p>
          <a:endParaRPr lang="en-IE"/>
        </a:p>
      </dgm:t>
    </dgm:pt>
    <dgm:pt modelId="{43C3FE17-3640-42A5-AA94-148F4D633FE9}" type="sibTrans" cxnId="{5869FC9A-2DD9-4FD9-BA76-14D618825964}">
      <dgm:prSet/>
      <dgm:spPr/>
      <dgm:t>
        <a:bodyPr/>
        <a:lstStyle/>
        <a:p>
          <a:endParaRPr lang="en-IE"/>
        </a:p>
      </dgm:t>
    </dgm:pt>
    <dgm:pt modelId="{31380961-74B3-4017-A26D-196CBF10A045}">
      <dgm:prSet/>
      <dgm:spPr>
        <a:solidFill>
          <a:schemeClr val="bg1"/>
        </a:solidFill>
        <a:ln>
          <a:solidFill>
            <a:schemeClr val="tx1"/>
          </a:solidFill>
        </a:ln>
      </dgm:spPr>
      <dgm:t>
        <a:bodyPr/>
        <a:lstStyle/>
        <a:p>
          <a:r>
            <a:rPr lang="en-IE" dirty="0">
              <a:solidFill>
                <a:schemeClr val="tx1"/>
              </a:solidFill>
            </a:rPr>
            <a:t>System Planning &amp; Development</a:t>
          </a:r>
        </a:p>
      </dgm:t>
    </dgm:pt>
    <dgm:pt modelId="{78A1D742-20E8-4273-8FD2-1DBAF91960E8}" type="parTrans" cxnId="{1879A50A-7060-4B26-9757-8BC4D85F89C5}">
      <dgm:prSet/>
      <dgm:spPr/>
      <dgm:t>
        <a:bodyPr/>
        <a:lstStyle/>
        <a:p>
          <a:endParaRPr lang="en-IE"/>
        </a:p>
      </dgm:t>
    </dgm:pt>
    <dgm:pt modelId="{88C300E6-B8DF-4219-A675-A3B45CB63E45}" type="sibTrans" cxnId="{1879A50A-7060-4B26-9757-8BC4D85F89C5}">
      <dgm:prSet/>
      <dgm:spPr/>
      <dgm:t>
        <a:bodyPr/>
        <a:lstStyle/>
        <a:p>
          <a:endParaRPr lang="en-IE"/>
        </a:p>
      </dgm:t>
    </dgm:pt>
    <dgm:pt modelId="{F99279C0-F8FC-44FE-A3B0-5156D6914405}">
      <dgm:prSet/>
      <dgm:spPr>
        <a:solidFill>
          <a:schemeClr val="tx2"/>
        </a:solidFill>
      </dgm:spPr>
      <dgm:t>
        <a:bodyPr/>
        <a:lstStyle/>
        <a:p>
          <a:r>
            <a:rPr lang="en-IE" dirty="0"/>
            <a:t>Definitions</a:t>
          </a:r>
        </a:p>
      </dgm:t>
    </dgm:pt>
    <dgm:pt modelId="{E1A56E42-A530-4B00-882B-1746FAB12948}" type="sibTrans" cxnId="{48B4D4A1-0AB8-42B6-8B3A-42567D7B2DAC}">
      <dgm:prSet/>
      <dgm:spPr/>
      <dgm:t>
        <a:bodyPr/>
        <a:lstStyle/>
        <a:p>
          <a:endParaRPr lang="en-IE"/>
        </a:p>
      </dgm:t>
    </dgm:pt>
    <dgm:pt modelId="{E010F418-28E8-400E-A322-11A043F7A6A1}" type="parTrans" cxnId="{48B4D4A1-0AB8-42B6-8B3A-42567D7B2DAC}">
      <dgm:prSet/>
      <dgm:spPr/>
      <dgm:t>
        <a:bodyPr/>
        <a:lstStyle/>
        <a:p>
          <a:endParaRPr lang="en-IE"/>
        </a:p>
      </dgm:t>
    </dgm:pt>
    <dgm:pt modelId="{40750BDA-5EC6-4D4E-8B48-60A8AF52D1E7}" type="pres">
      <dgm:prSet presAssocID="{327186F3-4655-44D7-9547-C3EFA0BF4B56}" presName="diagram" presStyleCnt="0">
        <dgm:presLayoutVars>
          <dgm:dir/>
          <dgm:resizeHandles val="exact"/>
        </dgm:presLayoutVars>
      </dgm:prSet>
      <dgm:spPr/>
    </dgm:pt>
    <dgm:pt modelId="{DA0C8FB5-6DCE-4CED-A7AC-7D659F539538}" type="pres">
      <dgm:prSet presAssocID="{31380961-74B3-4017-A26D-196CBF10A045}" presName="node" presStyleLbl="node1" presStyleIdx="0" presStyleCnt="11" custLinFactX="11294" custLinFactNeighborX="100000" custLinFactNeighborY="5274">
        <dgm:presLayoutVars>
          <dgm:bulletEnabled val="1"/>
        </dgm:presLayoutVars>
      </dgm:prSet>
      <dgm:spPr/>
    </dgm:pt>
    <dgm:pt modelId="{1E806C9D-E482-4E2E-9A77-CC8FDBA38264}" type="pres">
      <dgm:prSet presAssocID="{88C300E6-B8DF-4219-A675-A3B45CB63E45}" presName="sibTrans" presStyleCnt="0"/>
      <dgm:spPr/>
    </dgm:pt>
    <dgm:pt modelId="{04CF5C09-EFE6-4684-A5DE-C1735AC23645}" type="pres">
      <dgm:prSet presAssocID="{F99279C0-F8FC-44FE-A3B0-5156D6914405}" presName="node" presStyleLbl="node1" presStyleIdx="1" presStyleCnt="11" custLinFactX="-13171" custLinFactNeighborX="-100000" custLinFactNeighborY="5274">
        <dgm:presLayoutVars>
          <dgm:bulletEnabled val="1"/>
        </dgm:presLayoutVars>
      </dgm:prSet>
      <dgm:spPr/>
    </dgm:pt>
    <dgm:pt modelId="{9AC4921D-4946-46EC-9DCC-D524AE222FE0}" type="pres">
      <dgm:prSet presAssocID="{E1A56E42-A530-4B00-882B-1746FAB12948}" presName="sibTrans" presStyleCnt="0"/>
      <dgm:spPr/>
    </dgm:pt>
    <dgm:pt modelId="{45C78FE6-1BCF-47A4-B10F-68747C804002}" type="pres">
      <dgm:prSet presAssocID="{E0374984-7425-4772-983D-57C41A860F28}" presName="node" presStyleLbl="node1" presStyleIdx="2" presStyleCnt="11" custLinFactNeighborX="1321" custLinFactNeighborY="3072">
        <dgm:presLayoutVars>
          <dgm:bulletEnabled val="1"/>
        </dgm:presLayoutVars>
      </dgm:prSet>
      <dgm:spPr/>
    </dgm:pt>
    <dgm:pt modelId="{C3359AFB-2314-45FC-A59C-97612D550CC0}" type="pres">
      <dgm:prSet presAssocID="{3D8E5A34-3B4B-4D9D-8A00-2A00D00AA487}" presName="sibTrans" presStyleCnt="0"/>
      <dgm:spPr/>
    </dgm:pt>
    <dgm:pt modelId="{3C0442EF-06D5-4022-8EF6-C375B9BAA1BE}" type="pres">
      <dgm:prSet presAssocID="{F7C53B0D-4308-46F4-A9EF-93ED349E71C3}" presName="node" presStyleLbl="node1" presStyleIdx="3" presStyleCnt="11">
        <dgm:presLayoutVars>
          <dgm:bulletEnabled val="1"/>
        </dgm:presLayoutVars>
      </dgm:prSet>
      <dgm:spPr/>
    </dgm:pt>
    <dgm:pt modelId="{A71E5C2F-1630-4E99-96EC-3AD04EB58F8C}" type="pres">
      <dgm:prSet presAssocID="{92C224C7-12E6-4F26-AB87-FFC8AC697564}" presName="sibTrans" presStyleCnt="0"/>
      <dgm:spPr/>
    </dgm:pt>
    <dgm:pt modelId="{6AB9B522-E54F-4487-9D77-BBA7589A357D}" type="pres">
      <dgm:prSet presAssocID="{0493574E-F2F2-4AB1-9643-71B34AD6816B}" presName="node" presStyleLbl="node1" presStyleIdx="4" presStyleCnt="11">
        <dgm:presLayoutVars>
          <dgm:bulletEnabled val="1"/>
        </dgm:presLayoutVars>
      </dgm:prSet>
      <dgm:spPr/>
    </dgm:pt>
    <dgm:pt modelId="{ECD6358C-1CEE-4691-85E0-AF65C4A8C875}" type="pres">
      <dgm:prSet presAssocID="{07F11D47-A067-4D19-A58A-1F06EFCFFF31}" presName="sibTrans" presStyleCnt="0"/>
      <dgm:spPr/>
    </dgm:pt>
    <dgm:pt modelId="{E9CA68A0-F4C9-470D-ADF5-9DBD4AB7D139}" type="pres">
      <dgm:prSet presAssocID="{284D8910-5B34-40F0-B76B-ADE24016F550}" presName="node" presStyleLbl="node1" presStyleIdx="5" presStyleCnt="11">
        <dgm:presLayoutVars>
          <dgm:bulletEnabled val="1"/>
        </dgm:presLayoutVars>
      </dgm:prSet>
      <dgm:spPr/>
    </dgm:pt>
    <dgm:pt modelId="{F96E44B8-36FC-46AD-BA29-E6BCB912C20B}" type="pres">
      <dgm:prSet presAssocID="{8F648860-808F-4FC7-B625-C667E50B4046}" presName="sibTrans" presStyleCnt="0"/>
      <dgm:spPr/>
    </dgm:pt>
    <dgm:pt modelId="{C4B1DEDB-FAF8-44D7-A083-ACCF4E377867}" type="pres">
      <dgm:prSet presAssocID="{6593E5A3-CC5F-4E18-803C-C650912C4399}" presName="node" presStyleLbl="node1" presStyleIdx="6" presStyleCnt="11">
        <dgm:presLayoutVars>
          <dgm:bulletEnabled val="1"/>
        </dgm:presLayoutVars>
      </dgm:prSet>
      <dgm:spPr/>
    </dgm:pt>
    <dgm:pt modelId="{08BC5CF8-F0C0-4090-AB55-B27481CE5FA1}" type="pres">
      <dgm:prSet presAssocID="{6CE5AFEB-9882-4284-9263-C443B2B65041}" presName="sibTrans" presStyleCnt="0"/>
      <dgm:spPr/>
    </dgm:pt>
    <dgm:pt modelId="{2ABE8042-AE5E-4AF4-8595-AAA5A2599372}" type="pres">
      <dgm:prSet presAssocID="{2DFEDF73-6246-429E-9556-997CAE66DFB5}" presName="node" presStyleLbl="node1" presStyleIdx="7" presStyleCnt="11">
        <dgm:presLayoutVars>
          <dgm:bulletEnabled val="1"/>
        </dgm:presLayoutVars>
      </dgm:prSet>
      <dgm:spPr/>
    </dgm:pt>
    <dgm:pt modelId="{8A21FBF9-8801-4E8F-8384-CB52DAA33D7B}" type="pres">
      <dgm:prSet presAssocID="{90C4103B-AFD6-469C-84EF-7D77F2CF1AD6}" presName="sibTrans" presStyleCnt="0"/>
      <dgm:spPr/>
    </dgm:pt>
    <dgm:pt modelId="{B6CF6584-CD1A-446A-B4D8-C436BA0B60A2}" type="pres">
      <dgm:prSet presAssocID="{2AA7E8AE-4223-4D07-ABB5-45BF624D742B}" presName="node" presStyleLbl="node1" presStyleIdx="8" presStyleCnt="11">
        <dgm:presLayoutVars>
          <dgm:bulletEnabled val="1"/>
        </dgm:presLayoutVars>
      </dgm:prSet>
      <dgm:spPr/>
    </dgm:pt>
    <dgm:pt modelId="{01AAB8AA-B840-43DC-8CB1-0F4054CD3948}" type="pres">
      <dgm:prSet presAssocID="{8C55652C-9539-4FBC-A449-040CF04F5F4B}" presName="sibTrans" presStyleCnt="0"/>
      <dgm:spPr/>
    </dgm:pt>
    <dgm:pt modelId="{919BC95E-0904-4285-83D9-AAAB97884B11}" type="pres">
      <dgm:prSet presAssocID="{7D6EFD29-DE13-4E9D-AB1B-92CC72FB206C}" presName="node" presStyleLbl="node1" presStyleIdx="9" presStyleCnt="11">
        <dgm:presLayoutVars>
          <dgm:bulletEnabled val="1"/>
        </dgm:presLayoutVars>
      </dgm:prSet>
      <dgm:spPr/>
    </dgm:pt>
    <dgm:pt modelId="{EBC7D4FC-8FF1-476D-BD54-C55D3473DF96}" type="pres">
      <dgm:prSet presAssocID="{267E90F0-12A0-4E01-A852-8AC40DBCDE88}" presName="sibTrans" presStyleCnt="0"/>
      <dgm:spPr/>
    </dgm:pt>
    <dgm:pt modelId="{2305479E-88A4-4BF5-9CA3-1B11D20FE186}" type="pres">
      <dgm:prSet presAssocID="{D819FEB0-D504-430E-A351-50492A2952F5}" presName="node" presStyleLbl="node1" presStyleIdx="10" presStyleCnt="11">
        <dgm:presLayoutVars>
          <dgm:bulletEnabled val="1"/>
        </dgm:presLayoutVars>
      </dgm:prSet>
      <dgm:spPr/>
    </dgm:pt>
  </dgm:ptLst>
  <dgm:cxnLst>
    <dgm:cxn modelId="{BC5C6E04-EA35-495F-B7D1-797B2AADEBB5}" type="presOf" srcId="{E0374984-7425-4772-983D-57C41A860F28}" destId="{45C78FE6-1BCF-47A4-B10F-68747C804002}" srcOrd="0" destOrd="0" presId="urn:microsoft.com/office/officeart/2005/8/layout/default"/>
    <dgm:cxn modelId="{D02CDD07-8A00-49AB-8B91-1EEDB07B54DA}" type="presOf" srcId="{284D8910-5B34-40F0-B76B-ADE24016F550}" destId="{E9CA68A0-F4C9-470D-ADF5-9DBD4AB7D139}" srcOrd="0" destOrd="0" presId="urn:microsoft.com/office/officeart/2005/8/layout/default"/>
    <dgm:cxn modelId="{1879A50A-7060-4B26-9757-8BC4D85F89C5}" srcId="{327186F3-4655-44D7-9547-C3EFA0BF4B56}" destId="{31380961-74B3-4017-A26D-196CBF10A045}" srcOrd="0" destOrd="0" parTransId="{78A1D742-20E8-4273-8FD2-1DBAF91960E8}" sibTransId="{88C300E6-B8DF-4219-A675-A3B45CB63E45}"/>
    <dgm:cxn modelId="{233CB00A-292E-4DE6-AF11-2D3D2EA0160A}" type="presOf" srcId="{6593E5A3-CC5F-4E18-803C-C650912C4399}" destId="{C4B1DEDB-FAF8-44D7-A083-ACCF4E377867}" srcOrd="0" destOrd="0" presId="urn:microsoft.com/office/officeart/2005/8/layout/default"/>
    <dgm:cxn modelId="{235F601C-8E6E-4CBC-893E-CAADCFF925C7}" type="presOf" srcId="{7D6EFD29-DE13-4E9D-AB1B-92CC72FB206C}" destId="{919BC95E-0904-4285-83D9-AAAB97884B11}" srcOrd="0" destOrd="0" presId="urn:microsoft.com/office/officeart/2005/8/layout/default"/>
    <dgm:cxn modelId="{6AD3BF2E-03F3-4C53-A84E-B6582EC59520}" srcId="{327186F3-4655-44D7-9547-C3EFA0BF4B56}" destId="{F7C53B0D-4308-46F4-A9EF-93ED349E71C3}" srcOrd="3" destOrd="0" parTransId="{FFC4D0DB-F391-496F-8FA1-0D0ED816CB3E}" sibTransId="{92C224C7-12E6-4F26-AB87-FFC8AC697564}"/>
    <dgm:cxn modelId="{EB626C35-E7CB-482A-9C40-48B3312171CF}" srcId="{327186F3-4655-44D7-9547-C3EFA0BF4B56}" destId="{2DFEDF73-6246-429E-9556-997CAE66DFB5}" srcOrd="7" destOrd="0" parTransId="{C04FA007-D06A-40A6-BF68-168B73992427}" sibTransId="{90C4103B-AFD6-469C-84EF-7D77F2CF1AD6}"/>
    <dgm:cxn modelId="{3B256961-526D-4AB7-B318-28F1DEA5C32E}" type="presOf" srcId="{2AA7E8AE-4223-4D07-ABB5-45BF624D742B}" destId="{B6CF6584-CD1A-446A-B4D8-C436BA0B60A2}" srcOrd="0" destOrd="0" presId="urn:microsoft.com/office/officeart/2005/8/layout/default"/>
    <dgm:cxn modelId="{E457FD66-9F7F-414B-AED2-AA5E4C497456}" srcId="{327186F3-4655-44D7-9547-C3EFA0BF4B56}" destId="{284D8910-5B34-40F0-B76B-ADE24016F550}" srcOrd="5" destOrd="0" parTransId="{BCC2A245-C7D7-4F64-AD3E-5CF499796EBC}" sibTransId="{8F648860-808F-4FC7-B625-C667E50B4046}"/>
    <dgm:cxn modelId="{1EE7334D-4285-4BF2-BAC4-DAF1A6ACB53E}" srcId="{327186F3-4655-44D7-9547-C3EFA0BF4B56}" destId="{E0374984-7425-4772-983D-57C41A860F28}" srcOrd="2" destOrd="0" parTransId="{7919B8B1-03E5-4754-A09C-E66BEB6B215A}" sibTransId="{3D8E5A34-3B4B-4D9D-8A00-2A00D00AA487}"/>
    <dgm:cxn modelId="{BFBD3286-4BE6-4278-89FF-825096A1DB51}" type="presOf" srcId="{31380961-74B3-4017-A26D-196CBF10A045}" destId="{DA0C8FB5-6DCE-4CED-A7AC-7D659F539538}" srcOrd="0" destOrd="0" presId="urn:microsoft.com/office/officeart/2005/8/layout/default"/>
    <dgm:cxn modelId="{0C5C438A-77BE-4568-8F3C-C43A03F6DBEB}" type="presOf" srcId="{0493574E-F2F2-4AB1-9643-71B34AD6816B}" destId="{6AB9B522-E54F-4487-9D77-BBA7589A357D}" srcOrd="0" destOrd="0" presId="urn:microsoft.com/office/officeart/2005/8/layout/default"/>
    <dgm:cxn modelId="{5869FC9A-2DD9-4FD9-BA76-14D618825964}" srcId="{327186F3-4655-44D7-9547-C3EFA0BF4B56}" destId="{D819FEB0-D504-430E-A351-50492A2952F5}" srcOrd="10" destOrd="0" parTransId="{1C68E245-C503-4D60-9CC9-3B34351E83DC}" sibTransId="{43C3FE17-3640-42A5-AA94-148F4D633FE9}"/>
    <dgm:cxn modelId="{48B4D4A1-0AB8-42B6-8B3A-42567D7B2DAC}" srcId="{327186F3-4655-44D7-9547-C3EFA0BF4B56}" destId="{F99279C0-F8FC-44FE-A3B0-5156D6914405}" srcOrd="1" destOrd="0" parTransId="{E010F418-28E8-400E-A322-11A043F7A6A1}" sibTransId="{E1A56E42-A530-4B00-882B-1746FAB12948}"/>
    <dgm:cxn modelId="{52C209AA-005B-43EB-94FD-55DB51A0D0DC}" srcId="{327186F3-4655-44D7-9547-C3EFA0BF4B56}" destId="{7D6EFD29-DE13-4E9D-AB1B-92CC72FB206C}" srcOrd="9" destOrd="0" parTransId="{4DBE3DF9-2982-492C-B54F-BB85F5CE2A06}" sibTransId="{267E90F0-12A0-4E01-A852-8AC40DBCDE88}"/>
    <dgm:cxn modelId="{5325A3AC-4CD6-49D3-B656-276004C5FEEE}" type="presOf" srcId="{F99279C0-F8FC-44FE-A3B0-5156D6914405}" destId="{04CF5C09-EFE6-4684-A5DE-C1735AC23645}" srcOrd="0" destOrd="0" presId="urn:microsoft.com/office/officeart/2005/8/layout/default"/>
    <dgm:cxn modelId="{26BEC5D2-C761-42BC-98BD-4848E329D755}" type="presOf" srcId="{F7C53B0D-4308-46F4-A9EF-93ED349E71C3}" destId="{3C0442EF-06D5-4022-8EF6-C375B9BAA1BE}" srcOrd="0" destOrd="0" presId="urn:microsoft.com/office/officeart/2005/8/layout/default"/>
    <dgm:cxn modelId="{D57222D7-3793-411F-B574-3E612DA7E825}" type="presOf" srcId="{327186F3-4655-44D7-9547-C3EFA0BF4B56}" destId="{40750BDA-5EC6-4D4E-8B48-60A8AF52D1E7}" srcOrd="0" destOrd="0" presId="urn:microsoft.com/office/officeart/2005/8/layout/default"/>
    <dgm:cxn modelId="{AA9361D9-97DA-4F3B-B70B-C7FE78197617}" type="presOf" srcId="{2DFEDF73-6246-429E-9556-997CAE66DFB5}" destId="{2ABE8042-AE5E-4AF4-8595-AAA5A2599372}" srcOrd="0" destOrd="0" presId="urn:microsoft.com/office/officeart/2005/8/layout/default"/>
    <dgm:cxn modelId="{E8CB11E1-8CBF-4FE4-B674-8601AC1E6067}" type="presOf" srcId="{D819FEB0-D504-430E-A351-50492A2952F5}" destId="{2305479E-88A4-4BF5-9CA3-1B11D20FE186}" srcOrd="0" destOrd="0" presId="urn:microsoft.com/office/officeart/2005/8/layout/default"/>
    <dgm:cxn modelId="{F9793AE6-6A36-4343-85E6-D2AF7BF2E4CD}" srcId="{327186F3-4655-44D7-9547-C3EFA0BF4B56}" destId="{6593E5A3-CC5F-4E18-803C-C650912C4399}" srcOrd="6" destOrd="0" parTransId="{E3E1C966-5BE7-4F35-88E4-52E85BD9FE25}" sibTransId="{6CE5AFEB-9882-4284-9263-C443B2B65041}"/>
    <dgm:cxn modelId="{907F33E8-AA05-4E96-BB58-7EB29A6D3528}" srcId="{327186F3-4655-44D7-9547-C3EFA0BF4B56}" destId="{0493574E-F2F2-4AB1-9643-71B34AD6816B}" srcOrd="4" destOrd="0" parTransId="{6FDAD6D6-312F-4CF2-B4F8-5E29A24FE752}" sibTransId="{07F11D47-A067-4D19-A58A-1F06EFCFFF31}"/>
    <dgm:cxn modelId="{2D0723EC-D1A9-437F-B0E9-BDBC74872752}" srcId="{327186F3-4655-44D7-9547-C3EFA0BF4B56}" destId="{2AA7E8AE-4223-4D07-ABB5-45BF624D742B}" srcOrd="8" destOrd="0" parTransId="{33D944B5-6A38-46EB-96F9-7328F9ADF50F}" sibTransId="{8C55652C-9539-4FBC-A449-040CF04F5F4B}"/>
    <dgm:cxn modelId="{2D46F475-04ED-4A73-BDB1-769FD48F45E4}" type="presParOf" srcId="{40750BDA-5EC6-4D4E-8B48-60A8AF52D1E7}" destId="{DA0C8FB5-6DCE-4CED-A7AC-7D659F539538}" srcOrd="0" destOrd="0" presId="urn:microsoft.com/office/officeart/2005/8/layout/default"/>
    <dgm:cxn modelId="{28899FB7-3026-41FD-8DDF-E641E34222DE}" type="presParOf" srcId="{40750BDA-5EC6-4D4E-8B48-60A8AF52D1E7}" destId="{1E806C9D-E482-4E2E-9A77-CC8FDBA38264}" srcOrd="1" destOrd="0" presId="urn:microsoft.com/office/officeart/2005/8/layout/default"/>
    <dgm:cxn modelId="{5E2413D0-09C2-4DC0-B8C1-14F34CFF9FE1}" type="presParOf" srcId="{40750BDA-5EC6-4D4E-8B48-60A8AF52D1E7}" destId="{04CF5C09-EFE6-4684-A5DE-C1735AC23645}" srcOrd="2" destOrd="0" presId="urn:microsoft.com/office/officeart/2005/8/layout/default"/>
    <dgm:cxn modelId="{A046165C-30ED-4B92-9651-6BC5D3231D37}" type="presParOf" srcId="{40750BDA-5EC6-4D4E-8B48-60A8AF52D1E7}" destId="{9AC4921D-4946-46EC-9DCC-D524AE222FE0}" srcOrd="3" destOrd="0" presId="urn:microsoft.com/office/officeart/2005/8/layout/default"/>
    <dgm:cxn modelId="{494DA059-809A-43DB-9293-F5D9BCEEC598}" type="presParOf" srcId="{40750BDA-5EC6-4D4E-8B48-60A8AF52D1E7}" destId="{45C78FE6-1BCF-47A4-B10F-68747C804002}" srcOrd="4" destOrd="0" presId="urn:microsoft.com/office/officeart/2005/8/layout/default"/>
    <dgm:cxn modelId="{472BA58B-7545-4AD6-A085-9CE36C4984B0}" type="presParOf" srcId="{40750BDA-5EC6-4D4E-8B48-60A8AF52D1E7}" destId="{C3359AFB-2314-45FC-A59C-97612D550CC0}" srcOrd="5" destOrd="0" presId="urn:microsoft.com/office/officeart/2005/8/layout/default"/>
    <dgm:cxn modelId="{EBF6AD2D-70AD-44D0-9044-DE818CCA8098}" type="presParOf" srcId="{40750BDA-5EC6-4D4E-8B48-60A8AF52D1E7}" destId="{3C0442EF-06D5-4022-8EF6-C375B9BAA1BE}" srcOrd="6" destOrd="0" presId="urn:microsoft.com/office/officeart/2005/8/layout/default"/>
    <dgm:cxn modelId="{51B48829-A83F-4B2C-B906-84F2DE677AA5}" type="presParOf" srcId="{40750BDA-5EC6-4D4E-8B48-60A8AF52D1E7}" destId="{A71E5C2F-1630-4E99-96EC-3AD04EB58F8C}" srcOrd="7" destOrd="0" presId="urn:microsoft.com/office/officeart/2005/8/layout/default"/>
    <dgm:cxn modelId="{C33DAD5C-70D4-4E2D-8759-CC4534E0F6B9}" type="presParOf" srcId="{40750BDA-5EC6-4D4E-8B48-60A8AF52D1E7}" destId="{6AB9B522-E54F-4487-9D77-BBA7589A357D}" srcOrd="8" destOrd="0" presId="urn:microsoft.com/office/officeart/2005/8/layout/default"/>
    <dgm:cxn modelId="{87B0C60D-A818-40FC-968D-DFCFCF79582C}" type="presParOf" srcId="{40750BDA-5EC6-4D4E-8B48-60A8AF52D1E7}" destId="{ECD6358C-1CEE-4691-85E0-AF65C4A8C875}" srcOrd="9" destOrd="0" presId="urn:microsoft.com/office/officeart/2005/8/layout/default"/>
    <dgm:cxn modelId="{69E6DF33-F431-4BA0-89BE-430637106847}" type="presParOf" srcId="{40750BDA-5EC6-4D4E-8B48-60A8AF52D1E7}" destId="{E9CA68A0-F4C9-470D-ADF5-9DBD4AB7D139}" srcOrd="10" destOrd="0" presId="urn:microsoft.com/office/officeart/2005/8/layout/default"/>
    <dgm:cxn modelId="{7CFB3164-6549-44EB-A583-2BCC2564D60A}" type="presParOf" srcId="{40750BDA-5EC6-4D4E-8B48-60A8AF52D1E7}" destId="{F96E44B8-36FC-46AD-BA29-E6BCB912C20B}" srcOrd="11" destOrd="0" presId="urn:microsoft.com/office/officeart/2005/8/layout/default"/>
    <dgm:cxn modelId="{A37C490C-16DE-4EB1-B3CA-8244911689A4}" type="presParOf" srcId="{40750BDA-5EC6-4D4E-8B48-60A8AF52D1E7}" destId="{C4B1DEDB-FAF8-44D7-A083-ACCF4E377867}" srcOrd="12" destOrd="0" presId="urn:microsoft.com/office/officeart/2005/8/layout/default"/>
    <dgm:cxn modelId="{A0538DDA-0011-44B9-8A81-26BAD6F2E74A}" type="presParOf" srcId="{40750BDA-5EC6-4D4E-8B48-60A8AF52D1E7}" destId="{08BC5CF8-F0C0-4090-AB55-B27481CE5FA1}" srcOrd="13" destOrd="0" presId="urn:microsoft.com/office/officeart/2005/8/layout/default"/>
    <dgm:cxn modelId="{16A1160D-415F-4B87-9B20-D2401E1B709C}" type="presParOf" srcId="{40750BDA-5EC6-4D4E-8B48-60A8AF52D1E7}" destId="{2ABE8042-AE5E-4AF4-8595-AAA5A2599372}" srcOrd="14" destOrd="0" presId="urn:microsoft.com/office/officeart/2005/8/layout/default"/>
    <dgm:cxn modelId="{3DE5EABC-7234-4781-865A-D0BC8F41C6DB}" type="presParOf" srcId="{40750BDA-5EC6-4D4E-8B48-60A8AF52D1E7}" destId="{8A21FBF9-8801-4E8F-8384-CB52DAA33D7B}" srcOrd="15" destOrd="0" presId="urn:microsoft.com/office/officeart/2005/8/layout/default"/>
    <dgm:cxn modelId="{C4A56B50-9456-4319-9717-29EBE94D21A4}" type="presParOf" srcId="{40750BDA-5EC6-4D4E-8B48-60A8AF52D1E7}" destId="{B6CF6584-CD1A-446A-B4D8-C436BA0B60A2}" srcOrd="16" destOrd="0" presId="urn:microsoft.com/office/officeart/2005/8/layout/default"/>
    <dgm:cxn modelId="{557C8486-E840-40CD-934E-012D33207706}" type="presParOf" srcId="{40750BDA-5EC6-4D4E-8B48-60A8AF52D1E7}" destId="{01AAB8AA-B840-43DC-8CB1-0F4054CD3948}" srcOrd="17" destOrd="0" presId="urn:microsoft.com/office/officeart/2005/8/layout/default"/>
    <dgm:cxn modelId="{31DE5075-8331-4242-8CA9-A6FD2AD9C8D3}" type="presParOf" srcId="{40750BDA-5EC6-4D4E-8B48-60A8AF52D1E7}" destId="{919BC95E-0904-4285-83D9-AAAB97884B11}" srcOrd="18" destOrd="0" presId="urn:microsoft.com/office/officeart/2005/8/layout/default"/>
    <dgm:cxn modelId="{6FA01BAC-6564-4040-91F6-5598ADFBC718}" type="presParOf" srcId="{40750BDA-5EC6-4D4E-8B48-60A8AF52D1E7}" destId="{EBC7D4FC-8FF1-476D-BD54-C55D3473DF96}" srcOrd="19" destOrd="0" presId="urn:microsoft.com/office/officeart/2005/8/layout/default"/>
    <dgm:cxn modelId="{1A5BA63C-7922-405F-B30C-A9603D1F8BA8}" type="presParOf" srcId="{40750BDA-5EC6-4D4E-8B48-60A8AF52D1E7}" destId="{2305479E-88A4-4BF5-9CA3-1B11D20FE186}" srcOrd="2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0C8FB5-6DCE-4CED-A7AC-7D659F539538}">
      <dsp:nvSpPr>
        <dsp:cNvPr id="0" name=""/>
        <dsp:cNvSpPr/>
      </dsp:nvSpPr>
      <dsp:spPr>
        <a:xfrm>
          <a:off x="1927657" y="182091"/>
          <a:ext cx="1730081" cy="1038048"/>
        </a:xfrm>
        <a:prstGeom prst="rect">
          <a:avLst/>
        </a:prstGeom>
        <a:solidFill>
          <a:schemeClr val="bg1"/>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IE" sz="1700" kern="1200" dirty="0">
              <a:solidFill>
                <a:schemeClr val="tx1"/>
              </a:solidFill>
            </a:rPr>
            <a:t>System Planning &amp; Development</a:t>
          </a:r>
        </a:p>
      </dsp:txBody>
      <dsp:txXfrm>
        <a:off x="1927657" y="182091"/>
        <a:ext cx="1730081" cy="1038048"/>
      </dsp:txXfrm>
    </dsp:sp>
    <dsp:sp modelId="{04CF5C09-EFE6-4684-A5DE-C1735AC23645}">
      <dsp:nvSpPr>
        <dsp:cNvPr id="0" name=""/>
        <dsp:cNvSpPr/>
      </dsp:nvSpPr>
      <dsp:spPr>
        <a:xfrm>
          <a:off x="0" y="182091"/>
          <a:ext cx="1730081" cy="1038048"/>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IE" sz="1700" kern="1200" dirty="0"/>
            <a:t>Definitions</a:t>
          </a:r>
        </a:p>
      </dsp:txBody>
      <dsp:txXfrm>
        <a:off x="0" y="182091"/>
        <a:ext cx="1730081" cy="1038048"/>
      </dsp:txXfrm>
    </dsp:sp>
    <dsp:sp modelId="{45C78FE6-1BCF-47A4-B10F-68747C804002}">
      <dsp:nvSpPr>
        <dsp:cNvPr id="0" name=""/>
        <dsp:cNvSpPr/>
      </dsp:nvSpPr>
      <dsp:spPr>
        <a:xfrm>
          <a:off x="3831214" y="159233"/>
          <a:ext cx="1730081" cy="1038048"/>
        </a:xfrm>
        <a:prstGeom prst="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Font typeface="Wingdings" panose="05000000000000000000" pitchFamily="2" charset="2"/>
            <a:buNone/>
          </a:pPr>
          <a:r>
            <a:rPr lang="en-IE" sz="1700" kern="1200" dirty="0">
              <a:solidFill>
                <a:schemeClr val="bg1"/>
              </a:solidFill>
            </a:rPr>
            <a:t>Design and performance standards</a:t>
          </a:r>
        </a:p>
      </dsp:txBody>
      <dsp:txXfrm>
        <a:off x="3831214" y="159233"/>
        <a:ext cx="1730081" cy="1038048"/>
      </dsp:txXfrm>
    </dsp:sp>
    <dsp:sp modelId="{3C0442EF-06D5-4022-8EF6-C375B9BAA1BE}">
      <dsp:nvSpPr>
        <dsp:cNvPr id="0" name=""/>
        <dsp:cNvSpPr/>
      </dsp:nvSpPr>
      <dsp:spPr>
        <a:xfrm>
          <a:off x="5711449" y="127345"/>
          <a:ext cx="1730081" cy="1038048"/>
        </a:xfrm>
        <a:prstGeom prst="rect">
          <a:avLst/>
        </a:prstGeom>
        <a:solidFill>
          <a:schemeClr val="tx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Font typeface="Wingdings" panose="05000000000000000000" pitchFamily="2" charset="2"/>
            <a:buNone/>
          </a:pPr>
          <a:r>
            <a:rPr lang="en-IE" sz="1700" kern="1200" dirty="0"/>
            <a:t>Outage planning</a:t>
          </a:r>
        </a:p>
      </dsp:txBody>
      <dsp:txXfrm>
        <a:off x="5711449" y="127345"/>
        <a:ext cx="1730081" cy="1038048"/>
      </dsp:txXfrm>
    </dsp:sp>
    <dsp:sp modelId="{6AB9B522-E54F-4487-9D77-BBA7589A357D}">
      <dsp:nvSpPr>
        <dsp:cNvPr id="0" name=""/>
        <dsp:cNvSpPr/>
      </dsp:nvSpPr>
      <dsp:spPr>
        <a:xfrm>
          <a:off x="2180" y="1338402"/>
          <a:ext cx="1730081" cy="1038048"/>
        </a:xfrm>
        <a:prstGeom prst="rect">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Font typeface="Wingdings" panose="05000000000000000000" pitchFamily="2" charset="2"/>
            <a:buNone/>
          </a:pPr>
          <a:r>
            <a:rPr lang="en-IE" sz="1700" kern="1200" dirty="0"/>
            <a:t>Frequency control</a:t>
          </a:r>
        </a:p>
      </dsp:txBody>
      <dsp:txXfrm>
        <a:off x="2180" y="1338402"/>
        <a:ext cx="1730081" cy="1038048"/>
      </dsp:txXfrm>
    </dsp:sp>
    <dsp:sp modelId="{E9CA68A0-F4C9-470D-ADF5-9DBD4AB7D139}">
      <dsp:nvSpPr>
        <dsp:cNvPr id="0" name=""/>
        <dsp:cNvSpPr/>
      </dsp:nvSpPr>
      <dsp:spPr>
        <a:xfrm>
          <a:off x="1905270" y="1338402"/>
          <a:ext cx="1730081" cy="1038048"/>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Font typeface="Wingdings" panose="05000000000000000000" pitchFamily="2" charset="2"/>
            <a:buNone/>
          </a:pPr>
          <a:r>
            <a:rPr lang="en-IE" sz="1700" kern="1200" dirty="0"/>
            <a:t>Operating Margin</a:t>
          </a:r>
        </a:p>
      </dsp:txBody>
      <dsp:txXfrm>
        <a:off x="1905270" y="1338402"/>
        <a:ext cx="1730081" cy="1038048"/>
      </dsp:txXfrm>
    </dsp:sp>
    <dsp:sp modelId="{C4B1DEDB-FAF8-44D7-A083-ACCF4E377867}">
      <dsp:nvSpPr>
        <dsp:cNvPr id="0" name=""/>
        <dsp:cNvSpPr/>
      </dsp:nvSpPr>
      <dsp:spPr>
        <a:xfrm>
          <a:off x="3808360" y="1338402"/>
          <a:ext cx="1730081" cy="1038048"/>
        </a:xfrm>
        <a:prstGeom prst="rect">
          <a:avLst/>
        </a:prstGeom>
        <a:solidFill>
          <a:schemeClr val="bg1"/>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IE" sz="1700" kern="1200" dirty="0">
              <a:solidFill>
                <a:schemeClr val="tx1"/>
              </a:solidFill>
            </a:rPr>
            <a:t>Information exchange</a:t>
          </a:r>
        </a:p>
      </dsp:txBody>
      <dsp:txXfrm>
        <a:off x="3808360" y="1338402"/>
        <a:ext cx="1730081" cy="1038048"/>
      </dsp:txXfrm>
    </dsp:sp>
    <dsp:sp modelId="{2ABE8042-AE5E-4AF4-8595-AAA5A2599372}">
      <dsp:nvSpPr>
        <dsp:cNvPr id="0" name=""/>
        <dsp:cNvSpPr/>
      </dsp:nvSpPr>
      <dsp:spPr>
        <a:xfrm>
          <a:off x="5711449" y="1338402"/>
          <a:ext cx="1730081" cy="1038048"/>
        </a:xfrm>
        <a:prstGeom prst="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IE" sz="1700" kern="1200" dirty="0">
              <a:solidFill>
                <a:schemeClr val="bg1"/>
              </a:solidFill>
            </a:rPr>
            <a:t>Operational testing</a:t>
          </a:r>
        </a:p>
      </dsp:txBody>
      <dsp:txXfrm>
        <a:off x="5711449" y="1338402"/>
        <a:ext cx="1730081" cy="1038048"/>
      </dsp:txXfrm>
    </dsp:sp>
    <dsp:sp modelId="{B6CF6584-CD1A-446A-B4D8-C436BA0B60A2}">
      <dsp:nvSpPr>
        <dsp:cNvPr id="0" name=""/>
        <dsp:cNvSpPr/>
      </dsp:nvSpPr>
      <dsp:spPr>
        <a:xfrm>
          <a:off x="953725" y="2549459"/>
          <a:ext cx="1730081" cy="1038048"/>
        </a:xfrm>
        <a:prstGeom prst="rect">
          <a:avLst/>
        </a:prstGeom>
        <a:solidFill>
          <a:schemeClr val="tx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IE" sz="1700" kern="1200" dirty="0"/>
            <a:t>Emergency control and power system restoration</a:t>
          </a:r>
        </a:p>
      </dsp:txBody>
      <dsp:txXfrm>
        <a:off x="953725" y="2549459"/>
        <a:ext cx="1730081" cy="1038048"/>
      </dsp:txXfrm>
    </dsp:sp>
    <dsp:sp modelId="{919BC95E-0904-4285-83D9-AAAB97884B11}">
      <dsp:nvSpPr>
        <dsp:cNvPr id="0" name=""/>
        <dsp:cNvSpPr/>
      </dsp:nvSpPr>
      <dsp:spPr>
        <a:xfrm>
          <a:off x="2856815" y="2549459"/>
          <a:ext cx="1730081" cy="1038048"/>
        </a:xfrm>
        <a:prstGeom prst="rect">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IE" sz="1700" kern="1200" dirty="0"/>
            <a:t>Monitoring, testing and investigation</a:t>
          </a:r>
        </a:p>
      </dsp:txBody>
      <dsp:txXfrm>
        <a:off x="2856815" y="2549459"/>
        <a:ext cx="1730081" cy="1038048"/>
      </dsp:txXfrm>
    </dsp:sp>
    <dsp:sp modelId="{2305479E-88A4-4BF5-9CA3-1B11D20FE186}">
      <dsp:nvSpPr>
        <dsp:cNvPr id="0" name=""/>
        <dsp:cNvSpPr/>
      </dsp:nvSpPr>
      <dsp:spPr>
        <a:xfrm>
          <a:off x="4759904" y="2549459"/>
          <a:ext cx="1730081" cy="1038048"/>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IE" sz="1700" kern="1200" dirty="0"/>
            <a:t>Scheduling and dispatch</a:t>
          </a:r>
        </a:p>
      </dsp:txBody>
      <dsp:txXfrm>
        <a:off x="4759904" y="2549459"/>
        <a:ext cx="1730081" cy="1038048"/>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0.26987</cdr:x>
      <cdr:y>0.58301</cdr:y>
    </cdr:from>
    <cdr:to>
      <cdr:x>0.59844</cdr:x>
      <cdr:y>0.69608</cdr:y>
    </cdr:to>
    <cdr:cxnSp macro="">
      <cdr:nvCxnSpPr>
        <cdr:cNvPr id="4" name="Straight Arrow Connector 3">
          <a:extLst xmlns:a="http://schemas.openxmlformats.org/drawingml/2006/main">
            <a:ext uri="{FF2B5EF4-FFF2-40B4-BE49-F238E27FC236}">
              <a16:creationId xmlns:a16="http://schemas.microsoft.com/office/drawing/2014/main" id="{BD8CFE76-FBD9-2F0E-1192-A2F32B1B147B}"/>
            </a:ext>
          </a:extLst>
        </cdr:cNvPr>
        <cdr:cNvCxnSpPr/>
      </cdr:nvCxnSpPr>
      <cdr:spPr>
        <a:xfrm xmlns:a="http://schemas.openxmlformats.org/drawingml/2006/main" flipH="1">
          <a:off x="1336675" y="1543504"/>
          <a:ext cx="1627414" cy="299357"/>
        </a:xfrm>
        <a:prstGeom xmlns:a="http://schemas.openxmlformats.org/drawingml/2006/main" prst="straightConnector1">
          <a:avLst/>
        </a:prstGeom>
        <a:ln xmlns:a="http://schemas.openxmlformats.org/drawingml/2006/main" w="12700">
          <a:prstDash val="dash"/>
          <a:tailEnd type="triangle"/>
        </a:ln>
      </cdr:spPr>
      <cdr:style>
        <a:lnRef xmlns:a="http://schemas.openxmlformats.org/drawingml/2006/main" idx="2">
          <a:schemeClr val="dk1"/>
        </a:lnRef>
        <a:fillRef xmlns:a="http://schemas.openxmlformats.org/drawingml/2006/main" idx="0">
          <a:schemeClr val="dk1"/>
        </a:fillRef>
        <a:effectRef xmlns:a="http://schemas.openxmlformats.org/drawingml/2006/main" idx="1">
          <a:schemeClr val="dk1"/>
        </a:effectRef>
        <a:fontRef xmlns:a="http://schemas.openxmlformats.org/drawingml/2006/main" idx="minor">
          <a:schemeClr val="tx1"/>
        </a:fontRef>
      </cdr:style>
    </cdr:cxnSp>
  </cdr:relSizeAnchor>
  <cdr:relSizeAnchor xmlns:cdr="http://schemas.openxmlformats.org/drawingml/2006/chartDrawing">
    <cdr:from>
      <cdr:x>0.60614</cdr:x>
      <cdr:y>0.53778</cdr:y>
    </cdr:from>
    <cdr:to>
      <cdr:x>0.83861</cdr:x>
      <cdr:y>0.6563</cdr:y>
    </cdr:to>
    <cdr:sp macro="" textlink="">
      <cdr:nvSpPr>
        <cdr:cNvPr id="5" name="TextBox 4">
          <a:extLst xmlns:a="http://schemas.openxmlformats.org/drawingml/2006/main">
            <a:ext uri="{FF2B5EF4-FFF2-40B4-BE49-F238E27FC236}">
              <a16:creationId xmlns:a16="http://schemas.microsoft.com/office/drawing/2014/main" id="{E29F3D61-4DE2-9D91-8966-2ACC40E55709}"/>
            </a:ext>
          </a:extLst>
        </cdr:cNvPr>
        <cdr:cNvSpPr txBox="1"/>
      </cdr:nvSpPr>
      <cdr:spPr>
        <a:xfrm xmlns:a="http://schemas.openxmlformats.org/drawingml/2006/main">
          <a:off x="2196182" y="1116105"/>
          <a:ext cx="842293" cy="24596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IE" sz="1100" b="1" kern="1200" dirty="0"/>
            <a:t>-387</a:t>
          </a:r>
          <a:r>
            <a:rPr lang="en-IE" sz="1100" b="1" kern="1200" baseline="0" dirty="0"/>
            <a:t> MW</a:t>
          </a:r>
          <a:endParaRPr lang="en-IE" sz="1100" b="1" kern="1200" dirty="0"/>
        </a:p>
      </cdr:txBody>
    </cdr:sp>
  </cdr:relSizeAnchor>
</c:userShapes>
</file>

<file path=ppt/drawings/drawing2.xml><?xml version="1.0" encoding="utf-8"?>
<c:userShapes xmlns:c="http://schemas.openxmlformats.org/drawingml/2006/chart">
  <cdr:relSizeAnchor xmlns:cdr="http://schemas.openxmlformats.org/drawingml/2006/chartDrawing">
    <cdr:from>
      <cdr:x>0.18929</cdr:x>
      <cdr:y>0.69045</cdr:y>
    </cdr:from>
    <cdr:to>
      <cdr:x>0.34796</cdr:x>
      <cdr:y>0.74936</cdr:y>
    </cdr:to>
    <cdr:sp macro="" textlink="">
      <cdr:nvSpPr>
        <cdr:cNvPr id="2" name="TextBox 20"/>
        <cdr:cNvSpPr txBox="1"/>
      </cdr:nvSpPr>
      <cdr:spPr>
        <a:xfrm xmlns:a="http://schemas.openxmlformats.org/drawingml/2006/main">
          <a:off x="1100767" y="1898437"/>
          <a:ext cx="922752" cy="161970"/>
        </a:xfrm>
        <a:prstGeom xmlns:a="http://schemas.openxmlformats.org/drawingml/2006/main" prst="rect">
          <a:avLst/>
        </a:prstGeom>
        <a:noFill xmlns:a="http://schemas.openxmlformats.org/drawingml/2006/main"/>
        <a:ln xmlns:a="http://schemas.openxmlformats.org/drawingml/2006/main" w="9525" cmpd="sng">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rtlCol="0" anchor="t"/>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en-IE" sz="1050" b="1"/>
            <a:t>0.15,</a:t>
          </a:r>
          <a:r>
            <a:rPr lang="en-IE" sz="1050" b="1" baseline="0"/>
            <a:t> 0%</a:t>
          </a:r>
          <a:endParaRPr lang="en-IE" sz="1050" b="1"/>
        </a:p>
      </cdr:txBody>
    </cdr:sp>
  </cdr:relSizeAnchor>
  <cdr:relSizeAnchor xmlns:cdr="http://schemas.openxmlformats.org/drawingml/2006/chartDrawing">
    <cdr:from>
      <cdr:x>0.18605</cdr:x>
      <cdr:y>0.42557</cdr:y>
    </cdr:from>
    <cdr:to>
      <cdr:x>0.34472</cdr:x>
      <cdr:y>0.48447</cdr:y>
    </cdr:to>
    <cdr:sp macro="" textlink="">
      <cdr:nvSpPr>
        <cdr:cNvPr id="3" name="TextBox 20"/>
        <cdr:cNvSpPr txBox="1"/>
      </cdr:nvSpPr>
      <cdr:spPr>
        <a:xfrm xmlns:a="http://schemas.openxmlformats.org/drawingml/2006/main">
          <a:off x="1081956" y="1415726"/>
          <a:ext cx="922718" cy="195941"/>
        </a:xfrm>
        <a:prstGeom xmlns:a="http://schemas.openxmlformats.org/drawingml/2006/main" prst="rect">
          <a:avLst/>
        </a:prstGeom>
        <a:noFill xmlns:a="http://schemas.openxmlformats.org/drawingml/2006/main"/>
        <a:ln xmlns:a="http://schemas.openxmlformats.org/drawingml/2006/main" w="9525" cmpd="sng">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rtlCol="0" anchor="t"/>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en-IE" sz="1050" b="1" dirty="0"/>
            <a:t>0.15,</a:t>
          </a:r>
          <a:r>
            <a:rPr lang="en-IE" sz="1050" b="1" baseline="0" dirty="0"/>
            <a:t> 50%</a:t>
          </a:r>
          <a:endParaRPr lang="en-IE" sz="1050" b="1" dirty="0"/>
        </a:p>
      </cdr:txBody>
    </cdr:sp>
  </cdr:relSizeAnchor>
  <cdr:relSizeAnchor xmlns:cdr="http://schemas.openxmlformats.org/drawingml/2006/chartDrawing">
    <cdr:from>
      <cdr:x>0.32042</cdr:x>
      <cdr:y>0.11379</cdr:y>
    </cdr:from>
    <cdr:to>
      <cdr:x>0.4791</cdr:x>
      <cdr:y>0.17269</cdr:y>
    </cdr:to>
    <cdr:sp macro="" textlink="">
      <cdr:nvSpPr>
        <cdr:cNvPr id="4" name="TextBox 20"/>
        <cdr:cNvSpPr txBox="1"/>
      </cdr:nvSpPr>
      <cdr:spPr>
        <a:xfrm xmlns:a="http://schemas.openxmlformats.org/drawingml/2006/main">
          <a:off x="1863368" y="312859"/>
          <a:ext cx="922752" cy="161970"/>
        </a:xfrm>
        <a:prstGeom xmlns:a="http://schemas.openxmlformats.org/drawingml/2006/main" prst="rect">
          <a:avLst/>
        </a:prstGeom>
        <a:noFill xmlns:a="http://schemas.openxmlformats.org/drawingml/2006/main"/>
        <a:ln xmlns:a="http://schemas.openxmlformats.org/drawingml/2006/main" w="9525" cmpd="sng">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rtlCol="0" anchor="t"/>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en-IE" sz="1050" b="1"/>
            <a:t>0.45,</a:t>
          </a:r>
          <a:r>
            <a:rPr lang="en-IE" sz="1050" b="1" baseline="0"/>
            <a:t> 90%</a:t>
          </a:r>
          <a:endParaRPr lang="en-IE" sz="1050" b="1"/>
        </a:p>
      </cdr:txBody>
    </cdr:sp>
  </cdr:relSizeAnchor>
  <cdr:relSizeAnchor xmlns:cdr="http://schemas.openxmlformats.org/drawingml/2006/chartDrawing">
    <cdr:from>
      <cdr:x>0.31806</cdr:x>
      <cdr:y>0.34603</cdr:y>
    </cdr:from>
    <cdr:to>
      <cdr:x>0.47673</cdr:x>
      <cdr:y>0.40494</cdr:y>
    </cdr:to>
    <cdr:sp macro="" textlink="">
      <cdr:nvSpPr>
        <cdr:cNvPr id="5" name="TextBox 20"/>
        <cdr:cNvSpPr txBox="1"/>
      </cdr:nvSpPr>
      <cdr:spPr>
        <a:xfrm xmlns:a="http://schemas.openxmlformats.org/drawingml/2006/main">
          <a:off x="1849603" y="951420"/>
          <a:ext cx="922752" cy="161970"/>
        </a:xfrm>
        <a:prstGeom xmlns:a="http://schemas.openxmlformats.org/drawingml/2006/main" prst="rect">
          <a:avLst/>
        </a:prstGeom>
        <a:noFill xmlns:a="http://schemas.openxmlformats.org/drawingml/2006/main"/>
        <a:ln xmlns:a="http://schemas.openxmlformats.org/drawingml/2006/main" w="9525" cmpd="sng">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rtlCol="0" anchor="t"/>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en-IE" sz="1050" b="1"/>
            <a:t>0.45,</a:t>
          </a:r>
          <a:r>
            <a:rPr lang="en-IE" sz="1050" b="1" baseline="0"/>
            <a:t> 50%</a:t>
          </a:r>
          <a:endParaRPr lang="en-IE" sz="1050" b="1"/>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087E7C-DF4F-4B4C-B15F-2710852A5EA8}" type="datetimeFigureOut">
              <a:rPr lang="en-US" smtClean="0"/>
              <a:t>9/25/2025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968FDA-446A-274E-9B95-ECB200CA4F03}" type="slidenum">
              <a:rPr lang="en-US" smtClean="0"/>
              <a:t>‹#›</a:t>
            </a:fld>
            <a:endParaRPr lang="en-US"/>
          </a:p>
        </p:txBody>
      </p:sp>
    </p:spTree>
    <p:extLst>
      <p:ext uri="{BB962C8B-B14F-4D97-AF65-F5344CB8AC3E}">
        <p14:creationId xmlns:p14="http://schemas.microsoft.com/office/powerpoint/2010/main" val="1936175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E"/>
          </a:p>
        </p:txBody>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64968FDA-446A-274E-9B95-ECB200CA4F03}" type="slidenum">
              <a:rPr lang="en-US" smtClean="0"/>
              <a:t>1</a:t>
            </a:fld>
            <a:endParaRPr lang="en-US"/>
          </a:p>
        </p:txBody>
      </p:sp>
    </p:spTree>
    <p:extLst>
      <p:ext uri="{BB962C8B-B14F-4D97-AF65-F5344CB8AC3E}">
        <p14:creationId xmlns:p14="http://schemas.microsoft.com/office/powerpoint/2010/main" val="2177858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E"/>
          </a:p>
        </p:txBody>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64968FDA-446A-274E-9B95-ECB200CA4F03}" type="slidenum">
              <a:rPr lang="en-US" smtClean="0"/>
              <a:t>4</a:t>
            </a:fld>
            <a:endParaRPr lang="en-US"/>
          </a:p>
        </p:txBody>
      </p:sp>
    </p:spTree>
    <p:extLst>
      <p:ext uri="{BB962C8B-B14F-4D97-AF65-F5344CB8AC3E}">
        <p14:creationId xmlns:p14="http://schemas.microsoft.com/office/powerpoint/2010/main" val="3771738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002703-D8AA-4C7C-95CE-B5DABB4B1E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ACD838-7036-5522-3738-71DD6002A7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965CC4-95A0-FD40-2B7C-A617C4FEBFF3}"/>
              </a:ext>
            </a:extLst>
          </p:cNvPr>
          <p:cNvSpPr>
            <a:spLocks noGrp="1"/>
          </p:cNvSpPr>
          <p:nvPr>
            <p:ph type="body" idx="1"/>
          </p:nvPr>
        </p:nvSpPr>
        <p:spPr/>
        <p:txBody>
          <a:bodyPr/>
          <a:lstStyle/>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3B759606-7911-A9D3-C3D9-1B0B5BFBA81F}"/>
              </a:ext>
            </a:extLst>
          </p:cNvPr>
          <p:cNvSpPr>
            <a:spLocks noGrp="1"/>
          </p:cNvSpPr>
          <p:nvPr>
            <p:ph type="sldNum" sz="quarter" idx="5"/>
          </p:nvPr>
        </p:nvSpPr>
        <p:spPr/>
        <p:txBody>
          <a:bodyPr/>
          <a:lstStyle/>
          <a:p>
            <a:fld id="{95648BA6-5A13-474D-81FA-D5DBAEA70D56}" type="slidenum">
              <a:rPr lang="en-IE" smtClean="0"/>
              <a:t>53</a:t>
            </a:fld>
            <a:endParaRPr lang="en-IE"/>
          </a:p>
        </p:txBody>
      </p:sp>
    </p:spTree>
    <p:extLst>
      <p:ext uri="{BB962C8B-B14F-4D97-AF65-F5344CB8AC3E}">
        <p14:creationId xmlns:p14="http://schemas.microsoft.com/office/powerpoint/2010/main" val="29933492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jpe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Imag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1122363"/>
            <a:ext cx="5246052" cy="1517491"/>
          </a:xfrm>
        </p:spPr>
        <p:txBody>
          <a:bodyPr anchor="t"/>
          <a:lstStyle>
            <a:lvl1pPr algn="l">
              <a:defRPr sz="4500" b="1">
                <a:solidFill>
                  <a:srgbClr val="00A88F"/>
                </a:solidFill>
              </a:defRPr>
            </a:lvl1pPr>
          </a:lstStyle>
          <a:p>
            <a:r>
              <a:rPr lang="en-GB"/>
              <a:t>Presentation</a:t>
            </a:r>
            <a:br>
              <a:rPr lang="en-GB"/>
            </a:br>
            <a:r>
              <a:rPr lang="en-GB"/>
              <a:t>Title</a:t>
            </a:r>
            <a:endParaRPr lang="en-US"/>
          </a:p>
        </p:txBody>
      </p:sp>
      <p:sp>
        <p:nvSpPr>
          <p:cNvPr id="3" name="Subtitle 2">
            <a:extLst>
              <a:ext uri="{FF2B5EF4-FFF2-40B4-BE49-F238E27FC236}">
                <a16:creationId xmlns:a16="http://schemas.microsoft.com/office/drawing/2014/main" id="{65E71FCE-C788-30BF-0BF4-9862E839FD53}"/>
              </a:ext>
            </a:extLst>
          </p:cNvPr>
          <p:cNvSpPr>
            <a:spLocks noGrp="1"/>
          </p:cNvSpPr>
          <p:nvPr>
            <p:ph type="subTitle" idx="1" hasCustomPrompt="1"/>
          </p:nvPr>
        </p:nvSpPr>
        <p:spPr>
          <a:xfrm>
            <a:off x="407987" y="2642553"/>
            <a:ext cx="5246053" cy="1517491"/>
          </a:xfrm>
        </p:spPr>
        <p:txBody>
          <a:bodyPr/>
          <a:lstStyle>
            <a:lvl1pPr marL="0" indent="0" algn="l">
              <a:buNone/>
              <a:defRPr sz="3000">
                <a:solidFill>
                  <a:srgbClr val="A9996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Presentation Subtitle</a:t>
            </a:r>
            <a:endParaRPr lang="en-US"/>
          </a:p>
        </p:txBody>
      </p:sp>
      <p:sp>
        <p:nvSpPr>
          <p:cNvPr id="10" name="Text Placeholder 9">
            <a:extLst>
              <a:ext uri="{FF2B5EF4-FFF2-40B4-BE49-F238E27FC236}">
                <a16:creationId xmlns:a16="http://schemas.microsoft.com/office/drawing/2014/main" id="{BEEA1D58-31C8-FE07-BDFB-3319BBD17304}"/>
              </a:ext>
            </a:extLst>
          </p:cNvPr>
          <p:cNvSpPr>
            <a:spLocks noGrp="1"/>
          </p:cNvSpPr>
          <p:nvPr>
            <p:ph type="body" sz="quarter" idx="10" hasCustomPrompt="1"/>
          </p:nvPr>
        </p:nvSpPr>
        <p:spPr>
          <a:xfrm>
            <a:off x="407988" y="404813"/>
            <a:ext cx="2203450" cy="347027"/>
          </a:xfrm>
        </p:spPr>
        <p:txBody>
          <a:bodyPr anchor="t" anchorCtr="0"/>
          <a:lstStyle>
            <a:lvl1pPr marL="0" indent="0">
              <a:buNone/>
              <a:defRPr sz="1500">
                <a:solidFill>
                  <a:srgbClr val="A99968"/>
                </a:solidFill>
              </a:defRPr>
            </a:lvl1pPr>
            <a:lvl2pPr marL="457200" indent="0" algn="l">
              <a:buFont typeface="Arial" panose="020B0604020202020204" pitchFamily="34" charset="0"/>
              <a:buNone/>
              <a:defRPr sz="1500">
                <a:solidFill>
                  <a:schemeClr val="bg2"/>
                </a:solidFill>
              </a:defRPr>
            </a:lvl2pPr>
          </a:lstStyle>
          <a:p>
            <a:pPr lvl="0"/>
            <a:r>
              <a:rPr lang="en-US"/>
              <a:t>DD/MM/YYYY</a:t>
            </a:r>
          </a:p>
        </p:txBody>
      </p:sp>
      <p:pic>
        <p:nvPicPr>
          <p:cNvPr id="5" name="Picture 4">
            <a:extLst>
              <a:ext uri="{FF2B5EF4-FFF2-40B4-BE49-F238E27FC236}">
                <a16:creationId xmlns:a16="http://schemas.microsoft.com/office/drawing/2014/main" id="{F1FA4578-A006-BB42-9FB5-B22F3236D53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101080" y="403582"/>
            <a:ext cx="6090920" cy="6049605"/>
          </a:xfrm>
          <a:prstGeom prst="rect">
            <a:avLst/>
          </a:prstGeom>
        </p:spPr>
      </p:pic>
      <p:grpSp>
        <p:nvGrpSpPr>
          <p:cNvPr id="6" name="Group 5">
            <a:extLst>
              <a:ext uri="{FF2B5EF4-FFF2-40B4-BE49-F238E27FC236}">
                <a16:creationId xmlns:a16="http://schemas.microsoft.com/office/drawing/2014/main" id="{407B24A2-8866-3F45-8241-6689E5F7FE57}"/>
              </a:ext>
            </a:extLst>
          </p:cNvPr>
          <p:cNvGrpSpPr/>
          <p:nvPr userDrawn="1"/>
        </p:nvGrpSpPr>
        <p:grpSpPr>
          <a:xfrm>
            <a:off x="12076999" y="403582"/>
            <a:ext cx="115001" cy="6049605"/>
            <a:chOff x="12096110" y="376495"/>
            <a:chExt cx="115001" cy="6049605"/>
          </a:xfrm>
        </p:grpSpPr>
        <p:sp>
          <p:nvSpPr>
            <p:cNvPr id="7" name="Rectangle 6">
              <a:extLst>
                <a:ext uri="{FF2B5EF4-FFF2-40B4-BE49-F238E27FC236}">
                  <a16:creationId xmlns:a16="http://schemas.microsoft.com/office/drawing/2014/main" id="{1B4D9390-F7E4-2648-A739-A538A6E7B541}"/>
                </a:ext>
              </a:extLst>
            </p:cNvPr>
            <p:cNvSpPr/>
            <p:nvPr userDrawn="1"/>
          </p:nvSpPr>
          <p:spPr>
            <a:xfrm>
              <a:off x="12096110" y="3401912"/>
              <a:ext cx="115001" cy="30241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9A8F2A8-1C75-B646-9A08-3052091DC26A}"/>
                </a:ext>
              </a:extLst>
            </p:cNvPr>
            <p:cNvSpPr/>
            <p:nvPr userDrawn="1"/>
          </p:nvSpPr>
          <p:spPr>
            <a:xfrm>
              <a:off x="12096110" y="376495"/>
              <a:ext cx="115001" cy="302418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23061100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ull Image Section Break 1">
    <p:spTree>
      <p:nvGrpSpPr>
        <p:cNvPr id="1" name=""/>
        <p:cNvGrpSpPr/>
        <p:nvPr/>
      </p:nvGrpSpPr>
      <p:grpSpPr>
        <a:xfrm>
          <a:off x="0" y="0"/>
          <a:ext cx="0" cy="0"/>
          <a:chOff x="0" y="0"/>
          <a:chExt cx="0" cy="0"/>
        </a:xfrm>
      </p:grpSpPr>
      <p:pic>
        <p:nvPicPr>
          <p:cNvPr id="3" name="Picture 2" descr="A group of wind turbines in the water&#10;&#10;Description automatically generated with medium confidence">
            <a:extLst>
              <a:ext uri="{FF2B5EF4-FFF2-40B4-BE49-F238E27FC236}">
                <a16:creationId xmlns:a16="http://schemas.microsoft.com/office/drawing/2014/main" id="{C07D3FB4-C7EC-DE31-5B9F-25364AA772E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flipH="1">
            <a:off x="0" y="1"/>
            <a:ext cx="12192000" cy="6857999"/>
          </a:xfrm>
          <a:prstGeom prst="rect">
            <a:avLst/>
          </a:prstGeom>
        </p:spPr>
      </p:pic>
      <p:sp>
        <p:nvSpPr>
          <p:cNvPr id="9" name="Title 1">
            <a:extLst>
              <a:ext uri="{FF2B5EF4-FFF2-40B4-BE49-F238E27FC236}">
                <a16:creationId xmlns:a16="http://schemas.microsoft.com/office/drawing/2014/main" id="{34A32435-D19E-852C-35A0-9A67BD3F2058}"/>
              </a:ext>
            </a:extLst>
          </p:cNvPr>
          <p:cNvSpPr>
            <a:spLocks noGrp="1"/>
          </p:cNvSpPr>
          <p:nvPr>
            <p:ph type="ctrTitle" hasCustomPrompt="1"/>
          </p:nvPr>
        </p:nvSpPr>
        <p:spPr>
          <a:xfrm>
            <a:off x="413068" y="726124"/>
            <a:ext cx="5688013" cy="2006916"/>
          </a:xfrm>
        </p:spPr>
        <p:txBody>
          <a:bodyPr anchor="t"/>
          <a:lstStyle>
            <a:lvl1pPr algn="l">
              <a:defRPr sz="3600" b="1">
                <a:solidFill>
                  <a:schemeClr val="bg1"/>
                </a:solidFill>
              </a:defRPr>
            </a:lvl1pPr>
          </a:lstStyle>
          <a:p>
            <a:r>
              <a:rPr lang="en-GB"/>
              <a:t>Section Heading</a:t>
            </a:r>
            <a:endParaRPr lang="en-US"/>
          </a:p>
        </p:txBody>
      </p:sp>
      <p:pic>
        <p:nvPicPr>
          <p:cNvPr id="14" name="Picture 13" descr="A black and white image of a person's face&#10;&#10;Description automatically generated with medium confidence">
            <a:extLst>
              <a:ext uri="{FF2B5EF4-FFF2-40B4-BE49-F238E27FC236}">
                <a16:creationId xmlns:a16="http://schemas.microsoft.com/office/drawing/2014/main" id="{7C431CDD-0BD6-9D42-B1E6-40DFA3E93A6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07988" y="5902700"/>
            <a:ext cx="1380171" cy="550488"/>
          </a:xfrm>
          <a:prstGeom prst="rect">
            <a:avLst/>
          </a:prstGeom>
        </p:spPr>
      </p:pic>
      <p:pic>
        <p:nvPicPr>
          <p:cNvPr id="15" name="Picture 14">
            <a:extLst>
              <a:ext uri="{FF2B5EF4-FFF2-40B4-BE49-F238E27FC236}">
                <a16:creationId xmlns:a16="http://schemas.microsoft.com/office/drawing/2014/main" id="{E7F9F1D2-F784-3A40-AC38-DA9E2575B42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977931" y="5857306"/>
            <a:ext cx="1311369" cy="690962"/>
          </a:xfrm>
          <a:prstGeom prst="rect">
            <a:avLst/>
          </a:prstGeom>
        </p:spPr>
      </p:pic>
      <p:grpSp>
        <p:nvGrpSpPr>
          <p:cNvPr id="2" name="Group 1">
            <a:extLst>
              <a:ext uri="{FF2B5EF4-FFF2-40B4-BE49-F238E27FC236}">
                <a16:creationId xmlns:a16="http://schemas.microsoft.com/office/drawing/2014/main" id="{43C0F8C6-9D7F-6F44-96B4-94E331D083E8}"/>
              </a:ext>
            </a:extLst>
          </p:cNvPr>
          <p:cNvGrpSpPr/>
          <p:nvPr userDrawn="1"/>
        </p:nvGrpSpPr>
        <p:grpSpPr>
          <a:xfrm>
            <a:off x="12076999" y="0"/>
            <a:ext cx="115001" cy="6858000"/>
            <a:chOff x="12076999" y="0"/>
            <a:chExt cx="115001" cy="6858000"/>
          </a:xfrm>
        </p:grpSpPr>
        <p:sp>
          <p:nvSpPr>
            <p:cNvPr id="7" name="Rectangle 6">
              <a:extLst>
                <a:ext uri="{FF2B5EF4-FFF2-40B4-BE49-F238E27FC236}">
                  <a16:creationId xmlns:a16="http://schemas.microsoft.com/office/drawing/2014/main" id="{DCB5CB16-A7FD-DB45-9A19-B3BDB52F9B7E}"/>
                </a:ext>
              </a:extLst>
            </p:cNvPr>
            <p:cNvSpPr/>
            <p:nvPr userDrawn="1"/>
          </p:nvSpPr>
          <p:spPr>
            <a:xfrm>
              <a:off x="12076999" y="3290342"/>
              <a:ext cx="115001" cy="356765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0A58D2C-248C-D34D-BF05-A72E9507A7E3}"/>
                </a:ext>
              </a:extLst>
            </p:cNvPr>
            <p:cNvSpPr/>
            <p:nvPr userDrawn="1"/>
          </p:nvSpPr>
          <p:spPr>
            <a:xfrm>
              <a:off x="12076999" y="0"/>
              <a:ext cx="115001" cy="3428386"/>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2039718181"/>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ull Image Section Break 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81D6DC6-26BC-4ED1-866D-80335DAD728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072938" cy="6857999"/>
          </a:xfrm>
          <a:prstGeom prst="rect">
            <a:avLst/>
          </a:prstGeom>
        </p:spPr>
      </p:pic>
      <p:sp>
        <p:nvSpPr>
          <p:cNvPr id="9" name="Title 1">
            <a:extLst>
              <a:ext uri="{FF2B5EF4-FFF2-40B4-BE49-F238E27FC236}">
                <a16:creationId xmlns:a16="http://schemas.microsoft.com/office/drawing/2014/main" id="{34A32435-D19E-852C-35A0-9A67BD3F2058}"/>
              </a:ext>
            </a:extLst>
          </p:cNvPr>
          <p:cNvSpPr>
            <a:spLocks noGrp="1"/>
          </p:cNvSpPr>
          <p:nvPr>
            <p:ph type="ctrTitle" hasCustomPrompt="1"/>
          </p:nvPr>
        </p:nvSpPr>
        <p:spPr>
          <a:xfrm>
            <a:off x="413068" y="726124"/>
            <a:ext cx="5688013" cy="2006916"/>
          </a:xfrm>
        </p:spPr>
        <p:txBody>
          <a:bodyPr anchor="t"/>
          <a:lstStyle>
            <a:lvl1pPr algn="l">
              <a:defRPr sz="3600" b="1">
                <a:solidFill>
                  <a:schemeClr val="bg1"/>
                </a:solidFill>
              </a:defRPr>
            </a:lvl1pPr>
          </a:lstStyle>
          <a:p>
            <a:r>
              <a:rPr lang="en-GB"/>
              <a:t>Section Heading</a:t>
            </a:r>
            <a:endParaRPr lang="en-US"/>
          </a:p>
        </p:txBody>
      </p:sp>
      <p:pic>
        <p:nvPicPr>
          <p:cNvPr id="10" name="Picture 9" descr="A black and white image of a person's face&#10;&#10;Description automatically generated with medium confidence">
            <a:extLst>
              <a:ext uri="{FF2B5EF4-FFF2-40B4-BE49-F238E27FC236}">
                <a16:creationId xmlns:a16="http://schemas.microsoft.com/office/drawing/2014/main" id="{75717CD2-F7E3-3046-AD5E-6773531A60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07988" y="5902700"/>
            <a:ext cx="1380171" cy="550488"/>
          </a:xfrm>
          <a:prstGeom prst="rect">
            <a:avLst/>
          </a:prstGeom>
        </p:spPr>
      </p:pic>
      <p:pic>
        <p:nvPicPr>
          <p:cNvPr id="12" name="Picture 11">
            <a:extLst>
              <a:ext uri="{FF2B5EF4-FFF2-40B4-BE49-F238E27FC236}">
                <a16:creationId xmlns:a16="http://schemas.microsoft.com/office/drawing/2014/main" id="{B4407AB0-E0C6-4C40-AFA6-CD13FB624F6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977931" y="5857306"/>
            <a:ext cx="1311369" cy="690962"/>
          </a:xfrm>
          <a:prstGeom prst="rect">
            <a:avLst/>
          </a:prstGeom>
        </p:spPr>
      </p:pic>
      <p:grpSp>
        <p:nvGrpSpPr>
          <p:cNvPr id="6" name="Group 5">
            <a:extLst>
              <a:ext uri="{FF2B5EF4-FFF2-40B4-BE49-F238E27FC236}">
                <a16:creationId xmlns:a16="http://schemas.microsoft.com/office/drawing/2014/main" id="{AC3685D0-5A45-B747-8F94-B80CF4CC0C73}"/>
              </a:ext>
            </a:extLst>
          </p:cNvPr>
          <p:cNvGrpSpPr/>
          <p:nvPr userDrawn="1"/>
        </p:nvGrpSpPr>
        <p:grpSpPr>
          <a:xfrm>
            <a:off x="12076999" y="0"/>
            <a:ext cx="115001" cy="6858000"/>
            <a:chOff x="12076999" y="0"/>
            <a:chExt cx="115001" cy="6858000"/>
          </a:xfrm>
        </p:grpSpPr>
        <p:sp>
          <p:nvSpPr>
            <p:cNvPr id="7" name="Rectangle 6">
              <a:extLst>
                <a:ext uri="{FF2B5EF4-FFF2-40B4-BE49-F238E27FC236}">
                  <a16:creationId xmlns:a16="http://schemas.microsoft.com/office/drawing/2014/main" id="{177BF582-5D32-444D-8608-5DBF6B930D72}"/>
                </a:ext>
              </a:extLst>
            </p:cNvPr>
            <p:cNvSpPr/>
            <p:nvPr userDrawn="1"/>
          </p:nvSpPr>
          <p:spPr>
            <a:xfrm>
              <a:off x="12076999" y="3290342"/>
              <a:ext cx="115001" cy="356765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94176B1-21FD-7846-ABD4-39E73139D5A3}"/>
                </a:ext>
              </a:extLst>
            </p:cNvPr>
            <p:cNvSpPr/>
            <p:nvPr userDrawn="1"/>
          </p:nvSpPr>
          <p:spPr>
            <a:xfrm>
              <a:off x="12076999" y="0"/>
              <a:ext cx="115001" cy="3428386"/>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4107573329"/>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Solid Colour Section Brea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726123"/>
            <a:ext cx="11027092" cy="1517491"/>
          </a:xfrm>
        </p:spPr>
        <p:txBody>
          <a:bodyPr anchor="t"/>
          <a:lstStyle>
            <a:lvl1pPr algn="l">
              <a:defRPr sz="3600" b="1"/>
            </a:lvl1pPr>
          </a:lstStyle>
          <a:p>
            <a:r>
              <a:rPr lang="en-GB"/>
              <a:t>Section Break Headline</a:t>
            </a:r>
            <a:endParaRPr lang="en-US"/>
          </a:p>
        </p:txBody>
      </p:sp>
      <p:sp>
        <p:nvSpPr>
          <p:cNvPr id="3" name="Subtitle 2">
            <a:extLst>
              <a:ext uri="{FF2B5EF4-FFF2-40B4-BE49-F238E27FC236}">
                <a16:creationId xmlns:a16="http://schemas.microsoft.com/office/drawing/2014/main" id="{65E71FCE-C788-30BF-0BF4-9862E839FD53}"/>
              </a:ext>
            </a:extLst>
          </p:cNvPr>
          <p:cNvSpPr>
            <a:spLocks noGrp="1"/>
          </p:cNvSpPr>
          <p:nvPr>
            <p:ph type="subTitle" idx="1" hasCustomPrompt="1"/>
          </p:nvPr>
        </p:nvSpPr>
        <p:spPr>
          <a:xfrm>
            <a:off x="407987" y="2243614"/>
            <a:ext cx="11027092" cy="3283426"/>
          </a:xfrm>
        </p:spPr>
        <p:txBody>
          <a:bodyPr/>
          <a:lstStyle>
            <a:lvl1pPr marL="0" indent="0" algn="l">
              <a:buNone/>
              <a:defRPr sz="25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Body Text</a:t>
            </a:r>
            <a:endParaRPr lang="en-US"/>
          </a:p>
        </p:txBody>
      </p:sp>
    </p:spTree>
    <p:extLst>
      <p:ext uri="{BB962C8B-B14F-4D97-AF65-F5344CB8AC3E}">
        <p14:creationId xmlns:p14="http://schemas.microsoft.com/office/powerpoint/2010/main" val="24016082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Image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404813"/>
            <a:ext cx="7410132" cy="905827"/>
          </a:xfrm>
        </p:spPr>
        <p:txBody>
          <a:bodyPr anchor="t"/>
          <a:lstStyle>
            <a:lvl1pPr algn="l">
              <a:defRPr sz="3200" b="1"/>
            </a:lvl1pPr>
          </a:lstStyle>
          <a:p>
            <a:r>
              <a:rPr lang="en-GB"/>
              <a:t>Headline</a:t>
            </a:r>
            <a:endParaRPr lang="en-US"/>
          </a:p>
        </p:txBody>
      </p:sp>
      <p:pic>
        <p:nvPicPr>
          <p:cNvPr id="7" name="Picture 6">
            <a:extLst>
              <a:ext uri="{FF2B5EF4-FFF2-40B4-BE49-F238E27FC236}">
                <a16:creationId xmlns:a16="http://schemas.microsoft.com/office/drawing/2014/main" id="{D262B3DD-C25D-9411-4677-BC259DB6EBF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493760" y="404814"/>
            <a:ext cx="3698240" cy="5639588"/>
          </a:xfrm>
          <a:prstGeom prst="rect">
            <a:avLst/>
          </a:prstGeom>
        </p:spPr>
      </p:pic>
      <p:sp>
        <p:nvSpPr>
          <p:cNvPr id="10" name="Content Placeholder 9">
            <a:extLst>
              <a:ext uri="{FF2B5EF4-FFF2-40B4-BE49-F238E27FC236}">
                <a16:creationId xmlns:a16="http://schemas.microsoft.com/office/drawing/2014/main" id="{73CEEAF0-5EE1-9573-47AB-5CCDDD3EABC1}"/>
              </a:ext>
            </a:extLst>
          </p:cNvPr>
          <p:cNvSpPr>
            <a:spLocks noGrp="1"/>
          </p:cNvSpPr>
          <p:nvPr>
            <p:ph sz="quarter" idx="10" hasCustomPrompt="1"/>
          </p:nvPr>
        </p:nvSpPr>
        <p:spPr>
          <a:xfrm>
            <a:off x="407988" y="1311275"/>
            <a:ext cx="7415212" cy="4500563"/>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
        <p:nvSpPr>
          <p:cNvPr id="5" name="Slide Number Placeholder 4">
            <a:extLst>
              <a:ext uri="{FF2B5EF4-FFF2-40B4-BE49-F238E27FC236}">
                <a16:creationId xmlns:a16="http://schemas.microsoft.com/office/drawing/2014/main" id="{13D27B9C-CC3F-A5DF-CFAC-3FC063AF64E2}"/>
              </a:ext>
            </a:extLst>
          </p:cNvPr>
          <p:cNvSpPr>
            <a:spLocks noGrp="1"/>
          </p:cNvSpPr>
          <p:nvPr>
            <p:ph type="sldNum" sz="quarter" idx="11"/>
          </p:nvPr>
        </p:nvSpPr>
        <p:spPr/>
        <p:txBody>
          <a:bodyPr/>
          <a:lstStyle/>
          <a:p>
            <a:fld id="{B6ED98BD-9FE7-5144-8ABD-845F1AC4694B}" type="slidenum">
              <a:rPr lang="en-US" smtClean="0"/>
              <a:pPr/>
              <a:t>‹#›</a:t>
            </a:fld>
            <a:endParaRPr lang="en-US"/>
          </a:p>
        </p:txBody>
      </p:sp>
      <p:grpSp>
        <p:nvGrpSpPr>
          <p:cNvPr id="6" name="Group 5">
            <a:extLst>
              <a:ext uri="{FF2B5EF4-FFF2-40B4-BE49-F238E27FC236}">
                <a16:creationId xmlns:a16="http://schemas.microsoft.com/office/drawing/2014/main" id="{F4C72403-9EFE-DA43-B73C-5FA25019CDC9}"/>
              </a:ext>
            </a:extLst>
          </p:cNvPr>
          <p:cNvGrpSpPr/>
          <p:nvPr userDrawn="1"/>
        </p:nvGrpSpPr>
        <p:grpSpPr>
          <a:xfrm>
            <a:off x="12076999" y="400631"/>
            <a:ext cx="115001" cy="5643771"/>
            <a:chOff x="12096110" y="577321"/>
            <a:chExt cx="115001" cy="5643771"/>
          </a:xfrm>
        </p:grpSpPr>
        <p:sp>
          <p:nvSpPr>
            <p:cNvPr id="8" name="Rectangle 7">
              <a:extLst>
                <a:ext uri="{FF2B5EF4-FFF2-40B4-BE49-F238E27FC236}">
                  <a16:creationId xmlns:a16="http://schemas.microsoft.com/office/drawing/2014/main" id="{7FB1B35A-29BB-654B-98D7-57581F8F3160}"/>
                </a:ext>
              </a:extLst>
            </p:cNvPr>
            <p:cNvSpPr/>
            <p:nvPr userDrawn="1"/>
          </p:nvSpPr>
          <p:spPr>
            <a:xfrm>
              <a:off x="12096110" y="3157707"/>
              <a:ext cx="115001" cy="306338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98E8663-0AEC-1D45-BEF8-80E7F97FD9CA}"/>
                </a:ext>
              </a:extLst>
            </p:cNvPr>
            <p:cNvSpPr/>
            <p:nvPr userDrawn="1"/>
          </p:nvSpPr>
          <p:spPr>
            <a:xfrm>
              <a:off x="12096110" y="577321"/>
              <a:ext cx="115001" cy="2823362"/>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20434281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Image Slide 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F15F644-2865-4C40-A3C2-5208D5BBDBD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01550" y="403583"/>
            <a:ext cx="3890450" cy="5657082"/>
          </a:xfrm>
          <a:prstGeom prst="rect">
            <a:avLst/>
          </a:prstGeom>
        </p:spPr>
      </p:pic>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404813"/>
            <a:ext cx="7410132" cy="905827"/>
          </a:xfrm>
        </p:spPr>
        <p:txBody>
          <a:bodyPr anchor="t"/>
          <a:lstStyle>
            <a:lvl1pPr algn="l">
              <a:defRPr sz="3200" b="1"/>
            </a:lvl1pPr>
          </a:lstStyle>
          <a:p>
            <a:r>
              <a:rPr lang="en-GB"/>
              <a:t>Headline</a:t>
            </a:r>
            <a:endParaRPr lang="en-US"/>
          </a:p>
        </p:txBody>
      </p:sp>
      <p:sp>
        <p:nvSpPr>
          <p:cNvPr id="4" name="Content Placeholder 9">
            <a:extLst>
              <a:ext uri="{FF2B5EF4-FFF2-40B4-BE49-F238E27FC236}">
                <a16:creationId xmlns:a16="http://schemas.microsoft.com/office/drawing/2014/main" id="{1914494B-9435-13E3-7824-0364CB9462FB}"/>
              </a:ext>
            </a:extLst>
          </p:cNvPr>
          <p:cNvSpPr>
            <a:spLocks noGrp="1"/>
          </p:cNvSpPr>
          <p:nvPr>
            <p:ph sz="quarter" idx="10" hasCustomPrompt="1"/>
          </p:nvPr>
        </p:nvSpPr>
        <p:spPr>
          <a:xfrm>
            <a:off x="407988" y="1311275"/>
            <a:ext cx="7415212" cy="4500563"/>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
        <p:nvSpPr>
          <p:cNvPr id="8" name="Slide Number Placeholder 7">
            <a:extLst>
              <a:ext uri="{FF2B5EF4-FFF2-40B4-BE49-F238E27FC236}">
                <a16:creationId xmlns:a16="http://schemas.microsoft.com/office/drawing/2014/main" id="{3BAD06FB-F2AB-D983-48C5-9AB99B81E431}"/>
              </a:ext>
            </a:extLst>
          </p:cNvPr>
          <p:cNvSpPr>
            <a:spLocks noGrp="1"/>
          </p:cNvSpPr>
          <p:nvPr>
            <p:ph type="sldNum" sz="quarter" idx="11"/>
          </p:nvPr>
        </p:nvSpPr>
        <p:spPr/>
        <p:txBody>
          <a:bodyPr/>
          <a:lstStyle/>
          <a:p>
            <a:fld id="{B6ED98BD-9FE7-5144-8ABD-845F1AC4694B}" type="slidenum">
              <a:rPr lang="en-US" smtClean="0"/>
              <a:pPr/>
              <a:t>‹#›</a:t>
            </a:fld>
            <a:endParaRPr lang="en-US"/>
          </a:p>
        </p:txBody>
      </p:sp>
      <p:grpSp>
        <p:nvGrpSpPr>
          <p:cNvPr id="6" name="Group 5">
            <a:extLst>
              <a:ext uri="{FF2B5EF4-FFF2-40B4-BE49-F238E27FC236}">
                <a16:creationId xmlns:a16="http://schemas.microsoft.com/office/drawing/2014/main" id="{19F20F9C-6A97-7448-B174-10DAD27CD049}"/>
              </a:ext>
            </a:extLst>
          </p:cNvPr>
          <p:cNvGrpSpPr/>
          <p:nvPr userDrawn="1"/>
        </p:nvGrpSpPr>
        <p:grpSpPr>
          <a:xfrm>
            <a:off x="12076999" y="403583"/>
            <a:ext cx="115001" cy="5657082"/>
            <a:chOff x="12096110" y="570665"/>
            <a:chExt cx="115001" cy="5657082"/>
          </a:xfrm>
        </p:grpSpPr>
        <p:sp>
          <p:nvSpPr>
            <p:cNvPr id="7" name="Rectangle 6">
              <a:extLst>
                <a:ext uri="{FF2B5EF4-FFF2-40B4-BE49-F238E27FC236}">
                  <a16:creationId xmlns:a16="http://schemas.microsoft.com/office/drawing/2014/main" id="{9FAA5CA2-66A9-754F-AF33-E88A1318D77B}"/>
                </a:ext>
              </a:extLst>
            </p:cNvPr>
            <p:cNvSpPr/>
            <p:nvPr userDrawn="1"/>
          </p:nvSpPr>
          <p:spPr>
            <a:xfrm>
              <a:off x="12096110" y="3157707"/>
              <a:ext cx="115001" cy="307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9E1BDB8-A72F-364B-813E-AD70AD7ED6A9}"/>
                </a:ext>
              </a:extLst>
            </p:cNvPr>
            <p:cNvSpPr/>
            <p:nvPr userDrawn="1"/>
          </p:nvSpPr>
          <p:spPr>
            <a:xfrm>
              <a:off x="12096110" y="570665"/>
              <a:ext cx="115001" cy="283001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1483615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Image Slide 3">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CDD3BB4-F7EC-4260-BC50-F7AE01EF429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493758" y="400015"/>
            <a:ext cx="3698241" cy="5639588"/>
          </a:xfrm>
          <a:prstGeom prst="rect">
            <a:avLst/>
          </a:prstGeom>
        </p:spPr>
      </p:pic>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404813"/>
            <a:ext cx="7410132" cy="905827"/>
          </a:xfrm>
        </p:spPr>
        <p:txBody>
          <a:bodyPr anchor="t"/>
          <a:lstStyle>
            <a:lvl1pPr algn="l">
              <a:defRPr sz="3200" b="1"/>
            </a:lvl1pPr>
          </a:lstStyle>
          <a:p>
            <a:r>
              <a:rPr lang="en-GB"/>
              <a:t>Headline</a:t>
            </a:r>
            <a:endParaRPr lang="en-US"/>
          </a:p>
        </p:txBody>
      </p:sp>
      <p:sp>
        <p:nvSpPr>
          <p:cNvPr id="4" name="Content Placeholder 9">
            <a:extLst>
              <a:ext uri="{FF2B5EF4-FFF2-40B4-BE49-F238E27FC236}">
                <a16:creationId xmlns:a16="http://schemas.microsoft.com/office/drawing/2014/main" id="{1914494B-9435-13E3-7824-0364CB9462FB}"/>
              </a:ext>
            </a:extLst>
          </p:cNvPr>
          <p:cNvSpPr>
            <a:spLocks noGrp="1"/>
          </p:cNvSpPr>
          <p:nvPr>
            <p:ph sz="quarter" idx="10" hasCustomPrompt="1"/>
          </p:nvPr>
        </p:nvSpPr>
        <p:spPr>
          <a:xfrm>
            <a:off x="407988" y="1311275"/>
            <a:ext cx="7415212" cy="4500563"/>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
        <p:nvSpPr>
          <p:cNvPr id="8" name="Slide Number Placeholder 7">
            <a:extLst>
              <a:ext uri="{FF2B5EF4-FFF2-40B4-BE49-F238E27FC236}">
                <a16:creationId xmlns:a16="http://schemas.microsoft.com/office/drawing/2014/main" id="{3BAD06FB-F2AB-D983-48C5-9AB99B81E431}"/>
              </a:ext>
            </a:extLst>
          </p:cNvPr>
          <p:cNvSpPr>
            <a:spLocks noGrp="1"/>
          </p:cNvSpPr>
          <p:nvPr>
            <p:ph type="sldNum" sz="quarter" idx="11"/>
          </p:nvPr>
        </p:nvSpPr>
        <p:spPr/>
        <p:txBody>
          <a:bodyPr/>
          <a:lstStyle/>
          <a:p>
            <a:fld id="{B6ED98BD-9FE7-5144-8ABD-845F1AC4694B}" type="slidenum">
              <a:rPr lang="en-US" smtClean="0"/>
              <a:pPr/>
              <a:t>‹#›</a:t>
            </a:fld>
            <a:endParaRPr lang="en-US"/>
          </a:p>
        </p:txBody>
      </p:sp>
      <p:grpSp>
        <p:nvGrpSpPr>
          <p:cNvPr id="6" name="Group 5">
            <a:extLst>
              <a:ext uri="{FF2B5EF4-FFF2-40B4-BE49-F238E27FC236}">
                <a16:creationId xmlns:a16="http://schemas.microsoft.com/office/drawing/2014/main" id="{859D78E9-C94B-0845-B289-20782AFF098F}"/>
              </a:ext>
            </a:extLst>
          </p:cNvPr>
          <p:cNvGrpSpPr/>
          <p:nvPr userDrawn="1"/>
        </p:nvGrpSpPr>
        <p:grpSpPr>
          <a:xfrm>
            <a:off x="12076999" y="403583"/>
            <a:ext cx="115001" cy="5657082"/>
            <a:chOff x="12096110" y="570665"/>
            <a:chExt cx="115001" cy="5657082"/>
          </a:xfrm>
        </p:grpSpPr>
        <p:sp>
          <p:nvSpPr>
            <p:cNvPr id="7" name="Rectangle 6">
              <a:extLst>
                <a:ext uri="{FF2B5EF4-FFF2-40B4-BE49-F238E27FC236}">
                  <a16:creationId xmlns:a16="http://schemas.microsoft.com/office/drawing/2014/main" id="{48E8F02D-AACA-B649-87BA-B813F7C5B0EA}"/>
                </a:ext>
              </a:extLst>
            </p:cNvPr>
            <p:cNvSpPr/>
            <p:nvPr userDrawn="1"/>
          </p:nvSpPr>
          <p:spPr>
            <a:xfrm>
              <a:off x="12096110" y="3157707"/>
              <a:ext cx="115001" cy="307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A79144F-A36B-944A-90F1-BF5DCAEC1D40}"/>
                </a:ext>
              </a:extLst>
            </p:cNvPr>
            <p:cNvSpPr/>
            <p:nvPr userDrawn="1"/>
          </p:nvSpPr>
          <p:spPr>
            <a:xfrm>
              <a:off x="12096110" y="570665"/>
              <a:ext cx="115001" cy="283001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63743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Image Slide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404813"/>
            <a:ext cx="7410132" cy="905827"/>
          </a:xfrm>
        </p:spPr>
        <p:txBody>
          <a:bodyPr anchor="t"/>
          <a:lstStyle>
            <a:lvl1pPr algn="l">
              <a:defRPr sz="3200" b="1"/>
            </a:lvl1pPr>
          </a:lstStyle>
          <a:p>
            <a:r>
              <a:rPr lang="en-GB"/>
              <a:t>Headline</a:t>
            </a:r>
            <a:endParaRPr lang="en-US"/>
          </a:p>
        </p:txBody>
      </p:sp>
      <p:sp>
        <p:nvSpPr>
          <p:cNvPr id="4" name="Content Placeholder 9">
            <a:extLst>
              <a:ext uri="{FF2B5EF4-FFF2-40B4-BE49-F238E27FC236}">
                <a16:creationId xmlns:a16="http://schemas.microsoft.com/office/drawing/2014/main" id="{1914494B-9435-13E3-7824-0364CB9462FB}"/>
              </a:ext>
            </a:extLst>
          </p:cNvPr>
          <p:cNvSpPr>
            <a:spLocks noGrp="1"/>
          </p:cNvSpPr>
          <p:nvPr>
            <p:ph sz="quarter" idx="10" hasCustomPrompt="1"/>
          </p:nvPr>
        </p:nvSpPr>
        <p:spPr>
          <a:xfrm>
            <a:off x="407988" y="1311275"/>
            <a:ext cx="7415212" cy="4500563"/>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pic>
        <p:nvPicPr>
          <p:cNvPr id="6" name="Picture 5">
            <a:extLst>
              <a:ext uri="{FF2B5EF4-FFF2-40B4-BE49-F238E27FC236}">
                <a16:creationId xmlns:a16="http://schemas.microsoft.com/office/drawing/2014/main" id="{B284DF66-7953-6487-1548-71B669E85B6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493760" y="404814"/>
            <a:ext cx="3698240" cy="5639588"/>
          </a:xfrm>
          <a:prstGeom prst="rect">
            <a:avLst/>
          </a:prstGeom>
        </p:spPr>
      </p:pic>
      <p:sp>
        <p:nvSpPr>
          <p:cNvPr id="8" name="Slide Number Placeholder 7">
            <a:extLst>
              <a:ext uri="{FF2B5EF4-FFF2-40B4-BE49-F238E27FC236}">
                <a16:creationId xmlns:a16="http://schemas.microsoft.com/office/drawing/2014/main" id="{3BAD06FB-F2AB-D983-48C5-9AB99B81E431}"/>
              </a:ext>
            </a:extLst>
          </p:cNvPr>
          <p:cNvSpPr>
            <a:spLocks noGrp="1"/>
          </p:cNvSpPr>
          <p:nvPr>
            <p:ph type="sldNum" sz="quarter" idx="11"/>
          </p:nvPr>
        </p:nvSpPr>
        <p:spPr/>
        <p:txBody>
          <a:bodyPr/>
          <a:lstStyle/>
          <a:p>
            <a:fld id="{B6ED98BD-9FE7-5144-8ABD-845F1AC4694B}" type="slidenum">
              <a:rPr lang="en-US" smtClean="0"/>
              <a:pPr/>
              <a:t>‹#›</a:t>
            </a:fld>
            <a:endParaRPr lang="en-US"/>
          </a:p>
        </p:txBody>
      </p:sp>
      <p:grpSp>
        <p:nvGrpSpPr>
          <p:cNvPr id="7" name="Group 6">
            <a:extLst>
              <a:ext uri="{FF2B5EF4-FFF2-40B4-BE49-F238E27FC236}">
                <a16:creationId xmlns:a16="http://schemas.microsoft.com/office/drawing/2014/main" id="{BE5A2DDB-ECD7-2B4C-8678-C6F4AE6F465D}"/>
              </a:ext>
            </a:extLst>
          </p:cNvPr>
          <p:cNvGrpSpPr/>
          <p:nvPr userDrawn="1"/>
        </p:nvGrpSpPr>
        <p:grpSpPr>
          <a:xfrm>
            <a:off x="12076999" y="403583"/>
            <a:ext cx="115001" cy="5657082"/>
            <a:chOff x="12096110" y="570665"/>
            <a:chExt cx="115001" cy="5657082"/>
          </a:xfrm>
        </p:grpSpPr>
        <p:sp>
          <p:nvSpPr>
            <p:cNvPr id="9" name="Rectangle 8">
              <a:extLst>
                <a:ext uri="{FF2B5EF4-FFF2-40B4-BE49-F238E27FC236}">
                  <a16:creationId xmlns:a16="http://schemas.microsoft.com/office/drawing/2014/main" id="{6C99E015-02BC-B046-8096-BA6A12F12642}"/>
                </a:ext>
              </a:extLst>
            </p:cNvPr>
            <p:cNvSpPr/>
            <p:nvPr userDrawn="1"/>
          </p:nvSpPr>
          <p:spPr>
            <a:xfrm>
              <a:off x="12096110" y="3157707"/>
              <a:ext cx="115001" cy="307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C50F625-717A-504A-A319-67EB6BA1D3DF}"/>
                </a:ext>
              </a:extLst>
            </p:cNvPr>
            <p:cNvSpPr/>
            <p:nvPr userDrawn="1"/>
          </p:nvSpPr>
          <p:spPr>
            <a:xfrm>
              <a:off x="12096110" y="570665"/>
              <a:ext cx="115001" cy="283001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38526758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Wind &amp; Sustainabil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404813"/>
            <a:ext cx="8238172" cy="905827"/>
          </a:xfrm>
        </p:spPr>
        <p:txBody>
          <a:bodyPr anchor="t"/>
          <a:lstStyle>
            <a:lvl1pPr algn="l">
              <a:defRPr sz="3000" b="1"/>
            </a:lvl1pPr>
          </a:lstStyle>
          <a:p>
            <a:r>
              <a:rPr lang="en-GB"/>
              <a:t>Headline</a:t>
            </a:r>
            <a:endParaRPr lang="en-US"/>
          </a:p>
        </p:txBody>
      </p:sp>
      <p:pic>
        <p:nvPicPr>
          <p:cNvPr id="4" name="Picture 3">
            <a:extLst>
              <a:ext uri="{FF2B5EF4-FFF2-40B4-BE49-F238E27FC236}">
                <a16:creationId xmlns:a16="http://schemas.microsoft.com/office/drawing/2014/main" id="{F24DE153-DA89-7C60-17FA-D94A8CE38EF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253759" y="3226699"/>
            <a:ext cx="2819179" cy="2819179"/>
          </a:xfrm>
          <a:prstGeom prst="rect">
            <a:avLst/>
          </a:prstGeom>
        </p:spPr>
      </p:pic>
      <p:pic>
        <p:nvPicPr>
          <p:cNvPr id="5" name="Picture 4">
            <a:extLst>
              <a:ext uri="{FF2B5EF4-FFF2-40B4-BE49-F238E27FC236}">
                <a16:creationId xmlns:a16="http://schemas.microsoft.com/office/drawing/2014/main" id="{050D2A94-BCE3-E821-F6F3-1018490C043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9253759" y="404813"/>
            <a:ext cx="2819179" cy="2819179"/>
          </a:xfrm>
          <a:prstGeom prst="rect">
            <a:avLst/>
          </a:prstGeom>
        </p:spPr>
      </p:pic>
      <p:sp>
        <p:nvSpPr>
          <p:cNvPr id="6" name="Content Placeholder 9">
            <a:extLst>
              <a:ext uri="{FF2B5EF4-FFF2-40B4-BE49-F238E27FC236}">
                <a16:creationId xmlns:a16="http://schemas.microsoft.com/office/drawing/2014/main" id="{F138CF02-2DC8-976A-8E7E-D3E24FBFFD15}"/>
              </a:ext>
            </a:extLst>
          </p:cNvPr>
          <p:cNvSpPr>
            <a:spLocks noGrp="1"/>
          </p:cNvSpPr>
          <p:nvPr>
            <p:ph sz="quarter" idx="10" hasCustomPrompt="1"/>
          </p:nvPr>
        </p:nvSpPr>
        <p:spPr>
          <a:xfrm>
            <a:off x="407988" y="1311275"/>
            <a:ext cx="8238172" cy="4500563"/>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
        <p:nvSpPr>
          <p:cNvPr id="3" name="Slide Number Placeholder 2">
            <a:extLst>
              <a:ext uri="{FF2B5EF4-FFF2-40B4-BE49-F238E27FC236}">
                <a16:creationId xmlns:a16="http://schemas.microsoft.com/office/drawing/2014/main" id="{C358D0B1-3834-86FF-4ACC-288FEF625BEF}"/>
              </a:ext>
            </a:extLst>
          </p:cNvPr>
          <p:cNvSpPr>
            <a:spLocks noGrp="1"/>
          </p:cNvSpPr>
          <p:nvPr>
            <p:ph type="sldNum" sz="quarter" idx="11"/>
          </p:nvPr>
        </p:nvSpPr>
        <p:spPr/>
        <p:txBody>
          <a:bodyPr/>
          <a:lstStyle/>
          <a:p>
            <a:fld id="{B6ED98BD-9FE7-5144-8ABD-845F1AC4694B}" type="slidenum">
              <a:rPr lang="en-US" smtClean="0"/>
              <a:pPr/>
              <a:t>‹#›</a:t>
            </a:fld>
            <a:endParaRPr lang="en-US"/>
          </a:p>
        </p:txBody>
      </p:sp>
      <p:grpSp>
        <p:nvGrpSpPr>
          <p:cNvPr id="7" name="Group 6">
            <a:extLst>
              <a:ext uri="{FF2B5EF4-FFF2-40B4-BE49-F238E27FC236}">
                <a16:creationId xmlns:a16="http://schemas.microsoft.com/office/drawing/2014/main" id="{10A81436-E30D-444B-A119-F8A5ABDCAB7D}"/>
              </a:ext>
            </a:extLst>
          </p:cNvPr>
          <p:cNvGrpSpPr/>
          <p:nvPr userDrawn="1"/>
        </p:nvGrpSpPr>
        <p:grpSpPr>
          <a:xfrm>
            <a:off x="12076999" y="403583"/>
            <a:ext cx="115001" cy="5657082"/>
            <a:chOff x="12096110" y="570665"/>
            <a:chExt cx="115001" cy="5657082"/>
          </a:xfrm>
        </p:grpSpPr>
        <p:sp>
          <p:nvSpPr>
            <p:cNvPr id="8" name="Rectangle 7">
              <a:extLst>
                <a:ext uri="{FF2B5EF4-FFF2-40B4-BE49-F238E27FC236}">
                  <a16:creationId xmlns:a16="http://schemas.microsoft.com/office/drawing/2014/main" id="{F01ECACD-6DE8-1D4F-9F6F-1DA789A51648}"/>
                </a:ext>
              </a:extLst>
            </p:cNvPr>
            <p:cNvSpPr/>
            <p:nvPr userDrawn="1"/>
          </p:nvSpPr>
          <p:spPr>
            <a:xfrm>
              <a:off x="12096110" y="3157707"/>
              <a:ext cx="115001" cy="307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93DD939-3104-B04E-A60D-ABB094803AAF}"/>
                </a:ext>
              </a:extLst>
            </p:cNvPr>
            <p:cNvSpPr/>
            <p:nvPr userDrawn="1"/>
          </p:nvSpPr>
          <p:spPr>
            <a:xfrm>
              <a:off x="12096110" y="570665"/>
              <a:ext cx="115001" cy="283001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14524192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Pylon &amp; Sustainabil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404813"/>
            <a:ext cx="8238172" cy="905827"/>
          </a:xfrm>
        </p:spPr>
        <p:txBody>
          <a:bodyPr anchor="t"/>
          <a:lstStyle>
            <a:lvl1pPr algn="l">
              <a:defRPr sz="3000" b="1"/>
            </a:lvl1pPr>
          </a:lstStyle>
          <a:p>
            <a:r>
              <a:rPr lang="en-GB"/>
              <a:t>Headline</a:t>
            </a:r>
            <a:endParaRPr lang="en-US"/>
          </a:p>
        </p:txBody>
      </p:sp>
      <p:pic>
        <p:nvPicPr>
          <p:cNvPr id="4" name="Picture 3">
            <a:extLst>
              <a:ext uri="{FF2B5EF4-FFF2-40B4-BE49-F238E27FC236}">
                <a16:creationId xmlns:a16="http://schemas.microsoft.com/office/drawing/2014/main" id="{F24DE153-DA89-7C60-17FA-D94A8CE38EF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253759" y="3226699"/>
            <a:ext cx="2819179" cy="2819179"/>
          </a:xfrm>
          <a:prstGeom prst="rect">
            <a:avLst/>
          </a:prstGeom>
        </p:spPr>
      </p:pic>
      <p:pic>
        <p:nvPicPr>
          <p:cNvPr id="5" name="Picture 4">
            <a:extLst>
              <a:ext uri="{FF2B5EF4-FFF2-40B4-BE49-F238E27FC236}">
                <a16:creationId xmlns:a16="http://schemas.microsoft.com/office/drawing/2014/main" id="{050D2A94-BCE3-E821-F6F3-1018490C043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9253759" y="404813"/>
            <a:ext cx="2819179" cy="2819179"/>
          </a:xfrm>
          <a:prstGeom prst="rect">
            <a:avLst/>
          </a:prstGeom>
        </p:spPr>
      </p:pic>
      <p:sp>
        <p:nvSpPr>
          <p:cNvPr id="6" name="Content Placeholder 9">
            <a:extLst>
              <a:ext uri="{FF2B5EF4-FFF2-40B4-BE49-F238E27FC236}">
                <a16:creationId xmlns:a16="http://schemas.microsoft.com/office/drawing/2014/main" id="{F138CF02-2DC8-976A-8E7E-D3E24FBFFD15}"/>
              </a:ext>
            </a:extLst>
          </p:cNvPr>
          <p:cNvSpPr>
            <a:spLocks noGrp="1"/>
          </p:cNvSpPr>
          <p:nvPr>
            <p:ph sz="quarter" idx="10" hasCustomPrompt="1"/>
          </p:nvPr>
        </p:nvSpPr>
        <p:spPr>
          <a:xfrm>
            <a:off x="407988" y="1311275"/>
            <a:ext cx="8238172" cy="4500563"/>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
        <p:nvSpPr>
          <p:cNvPr id="3" name="Slide Number Placeholder 2">
            <a:extLst>
              <a:ext uri="{FF2B5EF4-FFF2-40B4-BE49-F238E27FC236}">
                <a16:creationId xmlns:a16="http://schemas.microsoft.com/office/drawing/2014/main" id="{C358D0B1-3834-86FF-4ACC-288FEF625BEF}"/>
              </a:ext>
            </a:extLst>
          </p:cNvPr>
          <p:cNvSpPr>
            <a:spLocks noGrp="1"/>
          </p:cNvSpPr>
          <p:nvPr>
            <p:ph type="sldNum" sz="quarter" idx="11"/>
          </p:nvPr>
        </p:nvSpPr>
        <p:spPr/>
        <p:txBody>
          <a:bodyPr/>
          <a:lstStyle/>
          <a:p>
            <a:fld id="{B6ED98BD-9FE7-5144-8ABD-845F1AC4694B}" type="slidenum">
              <a:rPr lang="en-US" smtClean="0"/>
              <a:pPr/>
              <a:t>‹#›</a:t>
            </a:fld>
            <a:endParaRPr lang="en-US"/>
          </a:p>
        </p:txBody>
      </p:sp>
      <p:grpSp>
        <p:nvGrpSpPr>
          <p:cNvPr id="7" name="Group 6">
            <a:extLst>
              <a:ext uri="{FF2B5EF4-FFF2-40B4-BE49-F238E27FC236}">
                <a16:creationId xmlns:a16="http://schemas.microsoft.com/office/drawing/2014/main" id="{2EC0D62D-1679-264E-8457-86A1810D5774}"/>
              </a:ext>
            </a:extLst>
          </p:cNvPr>
          <p:cNvGrpSpPr/>
          <p:nvPr userDrawn="1"/>
        </p:nvGrpSpPr>
        <p:grpSpPr>
          <a:xfrm>
            <a:off x="12076999" y="403583"/>
            <a:ext cx="115001" cy="5657082"/>
            <a:chOff x="12096110" y="570665"/>
            <a:chExt cx="115001" cy="5657082"/>
          </a:xfrm>
        </p:grpSpPr>
        <p:sp>
          <p:nvSpPr>
            <p:cNvPr id="8" name="Rectangle 7">
              <a:extLst>
                <a:ext uri="{FF2B5EF4-FFF2-40B4-BE49-F238E27FC236}">
                  <a16:creationId xmlns:a16="http://schemas.microsoft.com/office/drawing/2014/main" id="{55463AB6-AE5D-FA47-9342-60FF6F2D2A89}"/>
                </a:ext>
              </a:extLst>
            </p:cNvPr>
            <p:cNvSpPr/>
            <p:nvPr userDrawn="1"/>
          </p:nvSpPr>
          <p:spPr>
            <a:xfrm>
              <a:off x="12096110" y="3157707"/>
              <a:ext cx="115001" cy="307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8020BDF-D26C-E645-A7BB-C0E6AC9829BB}"/>
                </a:ext>
              </a:extLst>
            </p:cNvPr>
            <p:cNvSpPr/>
            <p:nvPr userDrawn="1"/>
          </p:nvSpPr>
          <p:spPr>
            <a:xfrm>
              <a:off x="12096110" y="570665"/>
              <a:ext cx="115001" cy="283001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29917121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Pylon &amp; Su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404813"/>
            <a:ext cx="8238172" cy="905827"/>
          </a:xfrm>
        </p:spPr>
        <p:txBody>
          <a:bodyPr anchor="t"/>
          <a:lstStyle>
            <a:lvl1pPr algn="l">
              <a:defRPr sz="3000" b="1"/>
            </a:lvl1pPr>
          </a:lstStyle>
          <a:p>
            <a:r>
              <a:rPr lang="en-GB"/>
              <a:t>Headline</a:t>
            </a:r>
            <a:endParaRPr lang="en-US"/>
          </a:p>
        </p:txBody>
      </p:sp>
      <p:pic>
        <p:nvPicPr>
          <p:cNvPr id="4" name="Picture 3">
            <a:extLst>
              <a:ext uri="{FF2B5EF4-FFF2-40B4-BE49-F238E27FC236}">
                <a16:creationId xmlns:a16="http://schemas.microsoft.com/office/drawing/2014/main" id="{F24DE153-DA89-7C60-17FA-D94A8CE38EF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253759" y="3226699"/>
            <a:ext cx="2819179" cy="2819179"/>
          </a:xfrm>
          <a:prstGeom prst="rect">
            <a:avLst/>
          </a:prstGeom>
        </p:spPr>
      </p:pic>
      <p:pic>
        <p:nvPicPr>
          <p:cNvPr id="5" name="Picture 4">
            <a:extLst>
              <a:ext uri="{FF2B5EF4-FFF2-40B4-BE49-F238E27FC236}">
                <a16:creationId xmlns:a16="http://schemas.microsoft.com/office/drawing/2014/main" id="{050D2A94-BCE3-E821-F6F3-1018490C043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9253759" y="404813"/>
            <a:ext cx="2819179" cy="2819179"/>
          </a:xfrm>
          <a:prstGeom prst="rect">
            <a:avLst/>
          </a:prstGeom>
        </p:spPr>
      </p:pic>
      <p:sp>
        <p:nvSpPr>
          <p:cNvPr id="6" name="Content Placeholder 9">
            <a:extLst>
              <a:ext uri="{FF2B5EF4-FFF2-40B4-BE49-F238E27FC236}">
                <a16:creationId xmlns:a16="http://schemas.microsoft.com/office/drawing/2014/main" id="{F138CF02-2DC8-976A-8E7E-D3E24FBFFD15}"/>
              </a:ext>
            </a:extLst>
          </p:cNvPr>
          <p:cNvSpPr>
            <a:spLocks noGrp="1"/>
          </p:cNvSpPr>
          <p:nvPr>
            <p:ph sz="quarter" idx="10" hasCustomPrompt="1"/>
          </p:nvPr>
        </p:nvSpPr>
        <p:spPr>
          <a:xfrm>
            <a:off x="407988" y="1311275"/>
            <a:ext cx="8238172" cy="4500563"/>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
        <p:nvSpPr>
          <p:cNvPr id="3" name="Slide Number Placeholder 2">
            <a:extLst>
              <a:ext uri="{FF2B5EF4-FFF2-40B4-BE49-F238E27FC236}">
                <a16:creationId xmlns:a16="http://schemas.microsoft.com/office/drawing/2014/main" id="{C358D0B1-3834-86FF-4ACC-288FEF625BEF}"/>
              </a:ext>
            </a:extLst>
          </p:cNvPr>
          <p:cNvSpPr>
            <a:spLocks noGrp="1"/>
          </p:cNvSpPr>
          <p:nvPr>
            <p:ph type="sldNum" sz="quarter" idx="11"/>
          </p:nvPr>
        </p:nvSpPr>
        <p:spPr/>
        <p:txBody>
          <a:bodyPr/>
          <a:lstStyle/>
          <a:p>
            <a:fld id="{B6ED98BD-9FE7-5144-8ABD-845F1AC4694B}" type="slidenum">
              <a:rPr lang="en-US" smtClean="0"/>
              <a:pPr/>
              <a:t>‹#›</a:t>
            </a:fld>
            <a:endParaRPr lang="en-US"/>
          </a:p>
        </p:txBody>
      </p:sp>
      <p:grpSp>
        <p:nvGrpSpPr>
          <p:cNvPr id="9" name="Group 8">
            <a:extLst>
              <a:ext uri="{FF2B5EF4-FFF2-40B4-BE49-F238E27FC236}">
                <a16:creationId xmlns:a16="http://schemas.microsoft.com/office/drawing/2014/main" id="{59E8F976-E3DB-1040-A1CD-9D853DABF1D8}"/>
              </a:ext>
            </a:extLst>
          </p:cNvPr>
          <p:cNvGrpSpPr/>
          <p:nvPr userDrawn="1"/>
        </p:nvGrpSpPr>
        <p:grpSpPr>
          <a:xfrm>
            <a:off x="12076999" y="403583"/>
            <a:ext cx="115001" cy="5657082"/>
            <a:chOff x="12096110" y="570665"/>
            <a:chExt cx="115001" cy="5657082"/>
          </a:xfrm>
        </p:grpSpPr>
        <p:sp>
          <p:nvSpPr>
            <p:cNvPr id="10" name="Rectangle 9">
              <a:extLst>
                <a:ext uri="{FF2B5EF4-FFF2-40B4-BE49-F238E27FC236}">
                  <a16:creationId xmlns:a16="http://schemas.microsoft.com/office/drawing/2014/main" id="{0A65A3CF-41A8-7D47-8FB5-BC762E6A0355}"/>
                </a:ext>
              </a:extLst>
            </p:cNvPr>
            <p:cNvSpPr/>
            <p:nvPr userDrawn="1"/>
          </p:nvSpPr>
          <p:spPr>
            <a:xfrm>
              <a:off x="12096110" y="3157707"/>
              <a:ext cx="115001" cy="307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A035AEE-64B1-1942-BEF0-E7554E38701D}"/>
                </a:ext>
              </a:extLst>
            </p:cNvPr>
            <p:cNvSpPr/>
            <p:nvPr userDrawn="1"/>
          </p:nvSpPr>
          <p:spPr>
            <a:xfrm>
              <a:off x="12096110" y="570665"/>
              <a:ext cx="115001" cy="283001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3245114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Image 2">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BAD7B1C-EBC1-A242-B635-F5CA0ADC030D}"/>
              </a:ext>
            </a:extLst>
          </p:cNvPr>
          <p:cNvSpPr>
            <a:spLocks noGrp="1"/>
          </p:cNvSpPr>
          <p:nvPr>
            <p:ph type="ctrTitle" hasCustomPrompt="1"/>
          </p:nvPr>
        </p:nvSpPr>
        <p:spPr>
          <a:xfrm>
            <a:off x="413068" y="1122363"/>
            <a:ext cx="5246052" cy="1517491"/>
          </a:xfrm>
        </p:spPr>
        <p:txBody>
          <a:bodyPr anchor="t"/>
          <a:lstStyle>
            <a:lvl1pPr algn="l">
              <a:defRPr sz="4500" b="1">
                <a:solidFill>
                  <a:srgbClr val="00A88F"/>
                </a:solidFill>
              </a:defRPr>
            </a:lvl1pPr>
          </a:lstStyle>
          <a:p>
            <a:r>
              <a:rPr lang="en-GB"/>
              <a:t>Presentation</a:t>
            </a:r>
            <a:br>
              <a:rPr lang="en-GB"/>
            </a:br>
            <a:r>
              <a:rPr lang="en-GB"/>
              <a:t>Title</a:t>
            </a:r>
            <a:endParaRPr lang="en-US"/>
          </a:p>
        </p:txBody>
      </p:sp>
      <p:sp>
        <p:nvSpPr>
          <p:cNvPr id="8" name="Subtitle 2">
            <a:extLst>
              <a:ext uri="{FF2B5EF4-FFF2-40B4-BE49-F238E27FC236}">
                <a16:creationId xmlns:a16="http://schemas.microsoft.com/office/drawing/2014/main" id="{D9334E65-CB56-0B4D-AD01-79E6F3007AB9}"/>
              </a:ext>
            </a:extLst>
          </p:cNvPr>
          <p:cNvSpPr>
            <a:spLocks noGrp="1"/>
          </p:cNvSpPr>
          <p:nvPr>
            <p:ph type="subTitle" idx="1" hasCustomPrompt="1"/>
          </p:nvPr>
        </p:nvSpPr>
        <p:spPr>
          <a:xfrm>
            <a:off x="407987" y="2642553"/>
            <a:ext cx="5246053" cy="1517491"/>
          </a:xfrm>
        </p:spPr>
        <p:txBody>
          <a:bodyPr/>
          <a:lstStyle>
            <a:lvl1pPr marL="0" indent="0" algn="l">
              <a:buNone/>
              <a:defRPr sz="3000">
                <a:solidFill>
                  <a:srgbClr val="A9996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Presentation Subtitle</a:t>
            </a:r>
            <a:endParaRPr lang="en-US"/>
          </a:p>
        </p:txBody>
      </p:sp>
      <p:sp>
        <p:nvSpPr>
          <p:cNvPr id="9" name="Text Placeholder 9">
            <a:extLst>
              <a:ext uri="{FF2B5EF4-FFF2-40B4-BE49-F238E27FC236}">
                <a16:creationId xmlns:a16="http://schemas.microsoft.com/office/drawing/2014/main" id="{E2E435C5-FB46-DD4B-A22F-DA20DF9A324F}"/>
              </a:ext>
            </a:extLst>
          </p:cNvPr>
          <p:cNvSpPr>
            <a:spLocks noGrp="1"/>
          </p:cNvSpPr>
          <p:nvPr>
            <p:ph type="body" sz="quarter" idx="10" hasCustomPrompt="1"/>
          </p:nvPr>
        </p:nvSpPr>
        <p:spPr>
          <a:xfrm>
            <a:off x="407988" y="404813"/>
            <a:ext cx="2203450" cy="347027"/>
          </a:xfrm>
        </p:spPr>
        <p:txBody>
          <a:bodyPr anchor="t" anchorCtr="0"/>
          <a:lstStyle>
            <a:lvl1pPr marL="0" indent="0">
              <a:buNone/>
              <a:defRPr sz="1500">
                <a:solidFill>
                  <a:srgbClr val="A99968"/>
                </a:solidFill>
              </a:defRPr>
            </a:lvl1pPr>
            <a:lvl2pPr marL="457200" indent="0" algn="l">
              <a:buFont typeface="Arial" panose="020B0604020202020204" pitchFamily="34" charset="0"/>
              <a:buNone/>
              <a:defRPr sz="1500">
                <a:solidFill>
                  <a:schemeClr val="bg2"/>
                </a:solidFill>
              </a:defRPr>
            </a:lvl2pPr>
          </a:lstStyle>
          <a:p>
            <a:pPr lvl="0"/>
            <a:r>
              <a:rPr lang="en-US"/>
              <a:t>DD/MM/YYYY</a:t>
            </a:r>
          </a:p>
        </p:txBody>
      </p:sp>
      <p:pic>
        <p:nvPicPr>
          <p:cNvPr id="7" name="Picture 6">
            <a:extLst>
              <a:ext uri="{FF2B5EF4-FFF2-40B4-BE49-F238E27FC236}">
                <a16:creationId xmlns:a16="http://schemas.microsoft.com/office/drawing/2014/main" id="{C0EAD068-8E41-BF40-9565-83FA0E0998F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7" r="312"/>
          <a:stretch/>
        </p:blipFill>
        <p:spPr>
          <a:xfrm>
            <a:off x="6093151" y="376495"/>
            <a:ext cx="6098849" cy="6049606"/>
          </a:xfrm>
          <a:prstGeom prst="rect">
            <a:avLst/>
          </a:prstGeom>
        </p:spPr>
      </p:pic>
      <p:grpSp>
        <p:nvGrpSpPr>
          <p:cNvPr id="2" name="Group 1">
            <a:extLst>
              <a:ext uri="{FF2B5EF4-FFF2-40B4-BE49-F238E27FC236}">
                <a16:creationId xmlns:a16="http://schemas.microsoft.com/office/drawing/2014/main" id="{DCB06FFD-1238-0B4F-A293-F994C5C11F07}"/>
              </a:ext>
            </a:extLst>
          </p:cNvPr>
          <p:cNvGrpSpPr/>
          <p:nvPr userDrawn="1"/>
        </p:nvGrpSpPr>
        <p:grpSpPr>
          <a:xfrm>
            <a:off x="12076999" y="376495"/>
            <a:ext cx="115001" cy="6049605"/>
            <a:chOff x="12096110" y="376495"/>
            <a:chExt cx="115001" cy="6049605"/>
          </a:xfrm>
        </p:grpSpPr>
        <p:sp>
          <p:nvSpPr>
            <p:cNvPr id="10" name="Rectangle 9">
              <a:extLst>
                <a:ext uri="{FF2B5EF4-FFF2-40B4-BE49-F238E27FC236}">
                  <a16:creationId xmlns:a16="http://schemas.microsoft.com/office/drawing/2014/main" id="{6E86C182-615F-794C-9FB7-152C24182834}"/>
                </a:ext>
              </a:extLst>
            </p:cNvPr>
            <p:cNvSpPr/>
            <p:nvPr userDrawn="1"/>
          </p:nvSpPr>
          <p:spPr>
            <a:xfrm>
              <a:off x="12096110" y="3401912"/>
              <a:ext cx="115001" cy="30241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7746E94-FEED-1D4D-AAE6-A5D99599DE97}"/>
                </a:ext>
              </a:extLst>
            </p:cNvPr>
            <p:cNvSpPr/>
            <p:nvPr userDrawn="1"/>
          </p:nvSpPr>
          <p:spPr>
            <a:xfrm>
              <a:off x="12096110" y="376495"/>
              <a:ext cx="115001" cy="302418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3118063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Wind &amp; Su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404813"/>
            <a:ext cx="8238172" cy="905827"/>
          </a:xfrm>
        </p:spPr>
        <p:txBody>
          <a:bodyPr anchor="t"/>
          <a:lstStyle>
            <a:lvl1pPr algn="l">
              <a:defRPr sz="3000" b="1"/>
            </a:lvl1pPr>
          </a:lstStyle>
          <a:p>
            <a:r>
              <a:rPr lang="en-GB"/>
              <a:t>Headline</a:t>
            </a:r>
            <a:endParaRPr lang="en-US"/>
          </a:p>
        </p:txBody>
      </p:sp>
      <p:pic>
        <p:nvPicPr>
          <p:cNvPr id="4" name="Picture 3">
            <a:extLst>
              <a:ext uri="{FF2B5EF4-FFF2-40B4-BE49-F238E27FC236}">
                <a16:creationId xmlns:a16="http://schemas.microsoft.com/office/drawing/2014/main" id="{F24DE153-DA89-7C60-17FA-D94A8CE38EF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253759" y="3226699"/>
            <a:ext cx="2819179" cy="2819179"/>
          </a:xfrm>
          <a:prstGeom prst="rect">
            <a:avLst/>
          </a:prstGeom>
        </p:spPr>
      </p:pic>
      <p:pic>
        <p:nvPicPr>
          <p:cNvPr id="5" name="Picture 4">
            <a:extLst>
              <a:ext uri="{FF2B5EF4-FFF2-40B4-BE49-F238E27FC236}">
                <a16:creationId xmlns:a16="http://schemas.microsoft.com/office/drawing/2014/main" id="{050D2A94-BCE3-E821-F6F3-1018490C043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9253759" y="404813"/>
            <a:ext cx="2819179" cy="2819179"/>
          </a:xfrm>
          <a:prstGeom prst="rect">
            <a:avLst/>
          </a:prstGeom>
        </p:spPr>
      </p:pic>
      <p:sp>
        <p:nvSpPr>
          <p:cNvPr id="6" name="Content Placeholder 9">
            <a:extLst>
              <a:ext uri="{FF2B5EF4-FFF2-40B4-BE49-F238E27FC236}">
                <a16:creationId xmlns:a16="http://schemas.microsoft.com/office/drawing/2014/main" id="{F138CF02-2DC8-976A-8E7E-D3E24FBFFD15}"/>
              </a:ext>
            </a:extLst>
          </p:cNvPr>
          <p:cNvSpPr>
            <a:spLocks noGrp="1"/>
          </p:cNvSpPr>
          <p:nvPr>
            <p:ph sz="quarter" idx="10" hasCustomPrompt="1"/>
          </p:nvPr>
        </p:nvSpPr>
        <p:spPr>
          <a:xfrm>
            <a:off x="407988" y="1311275"/>
            <a:ext cx="8238172" cy="4500563"/>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
        <p:nvSpPr>
          <p:cNvPr id="3" name="Slide Number Placeholder 2">
            <a:extLst>
              <a:ext uri="{FF2B5EF4-FFF2-40B4-BE49-F238E27FC236}">
                <a16:creationId xmlns:a16="http://schemas.microsoft.com/office/drawing/2014/main" id="{C358D0B1-3834-86FF-4ACC-288FEF625BEF}"/>
              </a:ext>
            </a:extLst>
          </p:cNvPr>
          <p:cNvSpPr>
            <a:spLocks noGrp="1"/>
          </p:cNvSpPr>
          <p:nvPr>
            <p:ph type="sldNum" sz="quarter" idx="11"/>
          </p:nvPr>
        </p:nvSpPr>
        <p:spPr/>
        <p:txBody>
          <a:bodyPr/>
          <a:lstStyle/>
          <a:p>
            <a:fld id="{B6ED98BD-9FE7-5144-8ABD-845F1AC4694B}" type="slidenum">
              <a:rPr lang="en-US" smtClean="0"/>
              <a:pPr/>
              <a:t>‹#›</a:t>
            </a:fld>
            <a:endParaRPr lang="en-US"/>
          </a:p>
        </p:txBody>
      </p:sp>
      <p:grpSp>
        <p:nvGrpSpPr>
          <p:cNvPr id="7" name="Group 6">
            <a:extLst>
              <a:ext uri="{FF2B5EF4-FFF2-40B4-BE49-F238E27FC236}">
                <a16:creationId xmlns:a16="http://schemas.microsoft.com/office/drawing/2014/main" id="{2017C23B-B0FF-394A-AF59-FF122E087E77}"/>
              </a:ext>
            </a:extLst>
          </p:cNvPr>
          <p:cNvGrpSpPr/>
          <p:nvPr userDrawn="1"/>
        </p:nvGrpSpPr>
        <p:grpSpPr>
          <a:xfrm>
            <a:off x="12076999" y="403583"/>
            <a:ext cx="115001" cy="5657082"/>
            <a:chOff x="12096110" y="570665"/>
            <a:chExt cx="115001" cy="5657082"/>
          </a:xfrm>
        </p:grpSpPr>
        <p:sp>
          <p:nvSpPr>
            <p:cNvPr id="8" name="Rectangle 7">
              <a:extLst>
                <a:ext uri="{FF2B5EF4-FFF2-40B4-BE49-F238E27FC236}">
                  <a16:creationId xmlns:a16="http://schemas.microsoft.com/office/drawing/2014/main" id="{BC208153-EDFC-B24F-9F32-AC81D90362B2}"/>
                </a:ext>
              </a:extLst>
            </p:cNvPr>
            <p:cNvSpPr/>
            <p:nvPr userDrawn="1"/>
          </p:nvSpPr>
          <p:spPr>
            <a:xfrm>
              <a:off x="12096110" y="3157707"/>
              <a:ext cx="115001" cy="307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AC2AB92-8508-064A-AF6C-AD4E2C4B6490}"/>
                </a:ext>
              </a:extLst>
            </p:cNvPr>
            <p:cNvSpPr/>
            <p:nvPr userDrawn="1"/>
          </p:nvSpPr>
          <p:spPr>
            <a:xfrm>
              <a:off x="12096110" y="570665"/>
              <a:ext cx="115001" cy="283001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23922614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Sustainability &amp; Su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404813"/>
            <a:ext cx="8238172" cy="905827"/>
          </a:xfrm>
        </p:spPr>
        <p:txBody>
          <a:bodyPr anchor="t"/>
          <a:lstStyle>
            <a:lvl1pPr algn="l">
              <a:defRPr sz="3000" b="1"/>
            </a:lvl1pPr>
          </a:lstStyle>
          <a:p>
            <a:r>
              <a:rPr lang="en-GB"/>
              <a:t>Headline</a:t>
            </a:r>
            <a:endParaRPr lang="en-US"/>
          </a:p>
        </p:txBody>
      </p:sp>
      <p:pic>
        <p:nvPicPr>
          <p:cNvPr id="4" name="Picture 3">
            <a:extLst>
              <a:ext uri="{FF2B5EF4-FFF2-40B4-BE49-F238E27FC236}">
                <a16:creationId xmlns:a16="http://schemas.microsoft.com/office/drawing/2014/main" id="{F24DE153-DA89-7C60-17FA-D94A8CE38EF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253759" y="3226699"/>
            <a:ext cx="2819179" cy="2819179"/>
          </a:xfrm>
          <a:prstGeom prst="rect">
            <a:avLst/>
          </a:prstGeom>
        </p:spPr>
      </p:pic>
      <p:pic>
        <p:nvPicPr>
          <p:cNvPr id="5" name="Picture 4">
            <a:extLst>
              <a:ext uri="{FF2B5EF4-FFF2-40B4-BE49-F238E27FC236}">
                <a16:creationId xmlns:a16="http://schemas.microsoft.com/office/drawing/2014/main" id="{050D2A94-BCE3-E821-F6F3-1018490C043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9253759" y="404813"/>
            <a:ext cx="2819179" cy="2819179"/>
          </a:xfrm>
          <a:prstGeom prst="rect">
            <a:avLst/>
          </a:prstGeom>
        </p:spPr>
      </p:pic>
      <p:sp>
        <p:nvSpPr>
          <p:cNvPr id="6" name="Content Placeholder 9">
            <a:extLst>
              <a:ext uri="{FF2B5EF4-FFF2-40B4-BE49-F238E27FC236}">
                <a16:creationId xmlns:a16="http://schemas.microsoft.com/office/drawing/2014/main" id="{F138CF02-2DC8-976A-8E7E-D3E24FBFFD15}"/>
              </a:ext>
            </a:extLst>
          </p:cNvPr>
          <p:cNvSpPr>
            <a:spLocks noGrp="1"/>
          </p:cNvSpPr>
          <p:nvPr>
            <p:ph sz="quarter" idx="10" hasCustomPrompt="1"/>
          </p:nvPr>
        </p:nvSpPr>
        <p:spPr>
          <a:xfrm>
            <a:off x="407988" y="1311275"/>
            <a:ext cx="8238172" cy="4500563"/>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
        <p:nvSpPr>
          <p:cNvPr id="3" name="Slide Number Placeholder 2">
            <a:extLst>
              <a:ext uri="{FF2B5EF4-FFF2-40B4-BE49-F238E27FC236}">
                <a16:creationId xmlns:a16="http://schemas.microsoft.com/office/drawing/2014/main" id="{C358D0B1-3834-86FF-4ACC-288FEF625BEF}"/>
              </a:ext>
            </a:extLst>
          </p:cNvPr>
          <p:cNvSpPr>
            <a:spLocks noGrp="1"/>
          </p:cNvSpPr>
          <p:nvPr>
            <p:ph type="sldNum" sz="quarter" idx="11"/>
          </p:nvPr>
        </p:nvSpPr>
        <p:spPr/>
        <p:txBody>
          <a:bodyPr/>
          <a:lstStyle/>
          <a:p>
            <a:fld id="{B6ED98BD-9FE7-5144-8ABD-845F1AC4694B}" type="slidenum">
              <a:rPr lang="en-US" smtClean="0"/>
              <a:pPr/>
              <a:t>‹#›</a:t>
            </a:fld>
            <a:endParaRPr lang="en-US"/>
          </a:p>
        </p:txBody>
      </p:sp>
      <p:grpSp>
        <p:nvGrpSpPr>
          <p:cNvPr id="7" name="Group 6">
            <a:extLst>
              <a:ext uri="{FF2B5EF4-FFF2-40B4-BE49-F238E27FC236}">
                <a16:creationId xmlns:a16="http://schemas.microsoft.com/office/drawing/2014/main" id="{246EAFE3-7E8D-4D42-91C9-2540F1C0A0D3}"/>
              </a:ext>
            </a:extLst>
          </p:cNvPr>
          <p:cNvGrpSpPr/>
          <p:nvPr userDrawn="1"/>
        </p:nvGrpSpPr>
        <p:grpSpPr>
          <a:xfrm>
            <a:off x="12076999" y="403583"/>
            <a:ext cx="115001" cy="5657082"/>
            <a:chOff x="12096110" y="570665"/>
            <a:chExt cx="115001" cy="5657082"/>
          </a:xfrm>
        </p:grpSpPr>
        <p:sp>
          <p:nvSpPr>
            <p:cNvPr id="8" name="Rectangle 7">
              <a:extLst>
                <a:ext uri="{FF2B5EF4-FFF2-40B4-BE49-F238E27FC236}">
                  <a16:creationId xmlns:a16="http://schemas.microsoft.com/office/drawing/2014/main" id="{57D897AF-2FEF-B840-BAF4-1069066411BA}"/>
                </a:ext>
              </a:extLst>
            </p:cNvPr>
            <p:cNvSpPr/>
            <p:nvPr userDrawn="1"/>
          </p:nvSpPr>
          <p:spPr>
            <a:xfrm>
              <a:off x="12096110" y="3157707"/>
              <a:ext cx="115001" cy="307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6FF3227-3662-0B46-AD5F-850D2BF51638}"/>
                </a:ext>
              </a:extLst>
            </p:cNvPr>
            <p:cNvSpPr/>
            <p:nvPr userDrawn="1"/>
          </p:nvSpPr>
          <p:spPr>
            <a:xfrm>
              <a:off x="12096110" y="570665"/>
              <a:ext cx="115001" cy="283001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23022666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ower &amp; Wi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404813"/>
            <a:ext cx="8238172" cy="905827"/>
          </a:xfrm>
        </p:spPr>
        <p:txBody>
          <a:bodyPr anchor="t"/>
          <a:lstStyle>
            <a:lvl1pPr algn="l">
              <a:defRPr sz="3000" b="1"/>
            </a:lvl1pPr>
          </a:lstStyle>
          <a:p>
            <a:r>
              <a:rPr lang="en-GB"/>
              <a:t>Headline</a:t>
            </a:r>
            <a:endParaRPr lang="en-US"/>
          </a:p>
        </p:txBody>
      </p:sp>
      <p:pic>
        <p:nvPicPr>
          <p:cNvPr id="4" name="Picture 3">
            <a:extLst>
              <a:ext uri="{FF2B5EF4-FFF2-40B4-BE49-F238E27FC236}">
                <a16:creationId xmlns:a16="http://schemas.microsoft.com/office/drawing/2014/main" id="{F24DE153-DA89-7C60-17FA-D94A8CE38EF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253758" y="404813"/>
            <a:ext cx="2819180" cy="2819180"/>
          </a:xfrm>
          <a:prstGeom prst="rect">
            <a:avLst/>
          </a:prstGeom>
        </p:spPr>
      </p:pic>
      <p:pic>
        <p:nvPicPr>
          <p:cNvPr id="5" name="Picture 4">
            <a:extLst>
              <a:ext uri="{FF2B5EF4-FFF2-40B4-BE49-F238E27FC236}">
                <a16:creationId xmlns:a16="http://schemas.microsoft.com/office/drawing/2014/main" id="{050D2A94-BCE3-E821-F6F3-1018490C043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9253758" y="3223992"/>
            <a:ext cx="2819180" cy="2819180"/>
          </a:xfrm>
          <a:prstGeom prst="rect">
            <a:avLst/>
          </a:prstGeom>
        </p:spPr>
      </p:pic>
      <p:sp>
        <p:nvSpPr>
          <p:cNvPr id="6" name="Content Placeholder 9">
            <a:extLst>
              <a:ext uri="{FF2B5EF4-FFF2-40B4-BE49-F238E27FC236}">
                <a16:creationId xmlns:a16="http://schemas.microsoft.com/office/drawing/2014/main" id="{4C11E2BD-B5F2-539A-B010-BE887ED67541}"/>
              </a:ext>
            </a:extLst>
          </p:cNvPr>
          <p:cNvSpPr>
            <a:spLocks noGrp="1"/>
          </p:cNvSpPr>
          <p:nvPr>
            <p:ph sz="quarter" idx="10" hasCustomPrompt="1"/>
          </p:nvPr>
        </p:nvSpPr>
        <p:spPr>
          <a:xfrm>
            <a:off x="407988" y="1311275"/>
            <a:ext cx="8238172" cy="4500563"/>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
        <p:nvSpPr>
          <p:cNvPr id="8" name="Slide Number Placeholder 7">
            <a:extLst>
              <a:ext uri="{FF2B5EF4-FFF2-40B4-BE49-F238E27FC236}">
                <a16:creationId xmlns:a16="http://schemas.microsoft.com/office/drawing/2014/main" id="{2F614F84-7C29-D8B5-94A9-FF0258EF0121}"/>
              </a:ext>
            </a:extLst>
          </p:cNvPr>
          <p:cNvSpPr>
            <a:spLocks noGrp="1"/>
          </p:cNvSpPr>
          <p:nvPr>
            <p:ph type="sldNum" sz="quarter" idx="11"/>
          </p:nvPr>
        </p:nvSpPr>
        <p:spPr/>
        <p:txBody>
          <a:bodyPr/>
          <a:lstStyle/>
          <a:p>
            <a:fld id="{B6ED98BD-9FE7-5144-8ABD-845F1AC4694B}" type="slidenum">
              <a:rPr lang="en-US" smtClean="0"/>
              <a:pPr/>
              <a:t>‹#›</a:t>
            </a:fld>
            <a:endParaRPr lang="en-US"/>
          </a:p>
        </p:txBody>
      </p:sp>
      <p:grpSp>
        <p:nvGrpSpPr>
          <p:cNvPr id="7" name="Group 6">
            <a:extLst>
              <a:ext uri="{FF2B5EF4-FFF2-40B4-BE49-F238E27FC236}">
                <a16:creationId xmlns:a16="http://schemas.microsoft.com/office/drawing/2014/main" id="{D74B5704-3A63-8443-94A5-2464D17C4E28}"/>
              </a:ext>
            </a:extLst>
          </p:cNvPr>
          <p:cNvGrpSpPr/>
          <p:nvPr userDrawn="1"/>
        </p:nvGrpSpPr>
        <p:grpSpPr>
          <a:xfrm>
            <a:off x="12076999" y="403583"/>
            <a:ext cx="115001" cy="5657082"/>
            <a:chOff x="12096110" y="570665"/>
            <a:chExt cx="115001" cy="5657082"/>
          </a:xfrm>
        </p:grpSpPr>
        <p:sp>
          <p:nvSpPr>
            <p:cNvPr id="9" name="Rectangle 8">
              <a:extLst>
                <a:ext uri="{FF2B5EF4-FFF2-40B4-BE49-F238E27FC236}">
                  <a16:creationId xmlns:a16="http://schemas.microsoft.com/office/drawing/2014/main" id="{8641AD7D-E4F7-9A43-85DC-470F453077FD}"/>
                </a:ext>
              </a:extLst>
            </p:cNvPr>
            <p:cNvSpPr/>
            <p:nvPr userDrawn="1"/>
          </p:nvSpPr>
          <p:spPr>
            <a:xfrm>
              <a:off x="12096110" y="3157707"/>
              <a:ext cx="115001" cy="307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EEFBA23-3BD6-3144-BD0D-88DF910C345E}"/>
                </a:ext>
              </a:extLst>
            </p:cNvPr>
            <p:cNvSpPr/>
            <p:nvPr userDrawn="1"/>
          </p:nvSpPr>
          <p:spPr>
            <a:xfrm>
              <a:off x="12096110" y="570665"/>
              <a:ext cx="115001" cy="283001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29306457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Slide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404813"/>
            <a:ext cx="11083607" cy="905827"/>
          </a:xfrm>
        </p:spPr>
        <p:txBody>
          <a:bodyPr anchor="t"/>
          <a:lstStyle>
            <a:lvl1pPr algn="l">
              <a:defRPr sz="3000" b="1"/>
            </a:lvl1pPr>
          </a:lstStyle>
          <a:p>
            <a:r>
              <a:rPr lang="en-GB"/>
              <a:t>Headline</a:t>
            </a:r>
            <a:endParaRPr lang="en-US"/>
          </a:p>
        </p:txBody>
      </p:sp>
      <p:sp>
        <p:nvSpPr>
          <p:cNvPr id="6" name="Content Placeholder 9">
            <a:extLst>
              <a:ext uri="{FF2B5EF4-FFF2-40B4-BE49-F238E27FC236}">
                <a16:creationId xmlns:a16="http://schemas.microsoft.com/office/drawing/2014/main" id="{F138CF02-2DC8-976A-8E7E-D3E24FBFFD15}"/>
              </a:ext>
            </a:extLst>
          </p:cNvPr>
          <p:cNvSpPr>
            <a:spLocks noGrp="1"/>
          </p:cNvSpPr>
          <p:nvPr>
            <p:ph sz="quarter" idx="10" hasCustomPrompt="1"/>
          </p:nvPr>
        </p:nvSpPr>
        <p:spPr>
          <a:xfrm>
            <a:off x="407988" y="1311275"/>
            <a:ext cx="11088688" cy="4500563"/>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
        <p:nvSpPr>
          <p:cNvPr id="3" name="Slide Number Placeholder 2">
            <a:extLst>
              <a:ext uri="{FF2B5EF4-FFF2-40B4-BE49-F238E27FC236}">
                <a16:creationId xmlns:a16="http://schemas.microsoft.com/office/drawing/2014/main" id="{8E72B328-CEBC-F5C6-D9DF-7C6623B98025}"/>
              </a:ext>
            </a:extLst>
          </p:cNvPr>
          <p:cNvSpPr>
            <a:spLocks noGrp="1"/>
          </p:cNvSpPr>
          <p:nvPr>
            <p:ph type="sldNum" sz="quarter" idx="11"/>
          </p:nvPr>
        </p:nvSpPr>
        <p:spPr/>
        <p:txBody>
          <a:bodyPr/>
          <a:lstStyle/>
          <a:p>
            <a:fld id="{B6ED98BD-9FE7-5144-8ABD-845F1AC4694B}" type="slidenum">
              <a:rPr lang="en-US" smtClean="0"/>
              <a:pPr/>
              <a:t>‹#›</a:t>
            </a:fld>
            <a:endParaRPr lang="en-US"/>
          </a:p>
        </p:txBody>
      </p:sp>
      <p:grpSp>
        <p:nvGrpSpPr>
          <p:cNvPr id="5" name="Group 4">
            <a:extLst>
              <a:ext uri="{FF2B5EF4-FFF2-40B4-BE49-F238E27FC236}">
                <a16:creationId xmlns:a16="http://schemas.microsoft.com/office/drawing/2014/main" id="{46497475-5457-784A-BB8C-FEFB4BE0F96A}"/>
              </a:ext>
            </a:extLst>
          </p:cNvPr>
          <p:cNvGrpSpPr/>
          <p:nvPr userDrawn="1"/>
        </p:nvGrpSpPr>
        <p:grpSpPr>
          <a:xfrm>
            <a:off x="12076999" y="0"/>
            <a:ext cx="115001" cy="6857999"/>
            <a:chOff x="12096110" y="-29794"/>
            <a:chExt cx="115001" cy="6857999"/>
          </a:xfrm>
        </p:grpSpPr>
        <p:sp>
          <p:nvSpPr>
            <p:cNvPr id="7" name="Rectangle 6">
              <a:extLst>
                <a:ext uri="{FF2B5EF4-FFF2-40B4-BE49-F238E27FC236}">
                  <a16:creationId xmlns:a16="http://schemas.microsoft.com/office/drawing/2014/main" id="{78F4C397-C0FB-344B-A7B1-4FE5DDFC96AD}"/>
                </a:ext>
              </a:extLst>
            </p:cNvPr>
            <p:cNvSpPr/>
            <p:nvPr userDrawn="1"/>
          </p:nvSpPr>
          <p:spPr>
            <a:xfrm>
              <a:off x="12096110" y="3157706"/>
              <a:ext cx="115001" cy="36704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CF1BE37-74EB-2C40-9AAE-938AFECF93AA}"/>
                </a:ext>
              </a:extLst>
            </p:cNvPr>
            <p:cNvSpPr/>
            <p:nvPr userDrawn="1"/>
          </p:nvSpPr>
          <p:spPr>
            <a:xfrm>
              <a:off x="12096110" y="-29794"/>
              <a:ext cx="115001" cy="3430477"/>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1250156214"/>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404813"/>
            <a:ext cx="11083607" cy="905827"/>
          </a:xfrm>
        </p:spPr>
        <p:txBody>
          <a:bodyPr anchor="t"/>
          <a:lstStyle>
            <a:lvl1pPr algn="l">
              <a:defRPr sz="3000" b="1"/>
            </a:lvl1pPr>
          </a:lstStyle>
          <a:p>
            <a:r>
              <a:rPr lang="en-GB"/>
              <a:t>Headline</a:t>
            </a:r>
            <a:endParaRPr lang="en-US"/>
          </a:p>
        </p:txBody>
      </p:sp>
      <p:sp>
        <p:nvSpPr>
          <p:cNvPr id="6" name="Content Placeholder 9">
            <a:extLst>
              <a:ext uri="{FF2B5EF4-FFF2-40B4-BE49-F238E27FC236}">
                <a16:creationId xmlns:a16="http://schemas.microsoft.com/office/drawing/2014/main" id="{F138CF02-2DC8-976A-8E7E-D3E24FBFFD15}"/>
              </a:ext>
            </a:extLst>
          </p:cNvPr>
          <p:cNvSpPr>
            <a:spLocks noGrp="1"/>
          </p:cNvSpPr>
          <p:nvPr>
            <p:ph sz="quarter" idx="10" hasCustomPrompt="1"/>
          </p:nvPr>
        </p:nvSpPr>
        <p:spPr>
          <a:xfrm>
            <a:off x="407988" y="1311275"/>
            <a:ext cx="5199436" cy="4500563"/>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
        <p:nvSpPr>
          <p:cNvPr id="3" name="Content Placeholder 9">
            <a:extLst>
              <a:ext uri="{FF2B5EF4-FFF2-40B4-BE49-F238E27FC236}">
                <a16:creationId xmlns:a16="http://schemas.microsoft.com/office/drawing/2014/main" id="{82D396EE-3294-3CAD-95A2-47C797F99F71}"/>
              </a:ext>
            </a:extLst>
          </p:cNvPr>
          <p:cNvSpPr>
            <a:spLocks noGrp="1"/>
          </p:cNvSpPr>
          <p:nvPr>
            <p:ph sz="quarter" idx="11" hasCustomPrompt="1"/>
          </p:nvPr>
        </p:nvSpPr>
        <p:spPr>
          <a:xfrm>
            <a:off x="6096000" y="1311275"/>
            <a:ext cx="5400675" cy="4500563"/>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
        <p:nvSpPr>
          <p:cNvPr id="4" name="Slide Number Placeholder 3">
            <a:extLst>
              <a:ext uri="{FF2B5EF4-FFF2-40B4-BE49-F238E27FC236}">
                <a16:creationId xmlns:a16="http://schemas.microsoft.com/office/drawing/2014/main" id="{98643A05-20D8-FDCF-364E-BE96B82789F2}"/>
              </a:ext>
            </a:extLst>
          </p:cNvPr>
          <p:cNvSpPr>
            <a:spLocks noGrp="1"/>
          </p:cNvSpPr>
          <p:nvPr>
            <p:ph type="sldNum" sz="quarter" idx="12"/>
          </p:nvPr>
        </p:nvSpPr>
        <p:spPr/>
        <p:txBody>
          <a:bodyPr/>
          <a:lstStyle/>
          <a:p>
            <a:fld id="{B6ED98BD-9FE7-5144-8ABD-845F1AC4694B}" type="slidenum">
              <a:rPr lang="en-US" smtClean="0"/>
              <a:pPr/>
              <a:t>‹#›</a:t>
            </a:fld>
            <a:endParaRPr lang="en-US"/>
          </a:p>
        </p:txBody>
      </p:sp>
      <p:grpSp>
        <p:nvGrpSpPr>
          <p:cNvPr id="7" name="Group 6">
            <a:extLst>
              <a:ext uri="{FF2B5EF4-FFF2-40B4-BE49-F238E27FC236}">
                <a16:creationId xmlns:a16="http://schemas.microsoft.com/office/drawing/2014/main" id="{0F290E67-C98B-F84C-8D4E-47274B7FC5DE}"/>
              </a:ext>
            </a:extLst>
          </p:cNvPr>
          <p:cNvGrpSpPr/>
          <p:nvPr userDrawn="1"/>
        </p:nvGrpSpPr>
        <p:grpSpPr>
          <a:xfrm>
            <a:off x="12076999" y="0"/>
            <a:ext cx="115001" cy="6857999"/>
            <a:chOff x="12096110" y="-29794"/>
            <a:chExt cx="115001" cy="6857999"/>
          </a:xfrm>
        </p:grpSpPr>
        <p:sp>
          <p:nvSpPr>
            <p:cNvPr id="8" name="Rectangle 7">
              <a:extLst>
                <a:ext uri="{FF2B5EF4-FFF2-40B4-BE49-F238E27FC236}">
                  <a16:creationId xmlns:a16="http://schemas.microsoft.com/office/drawing/2014/main" id="{40F43333-5E64-EE42-8DB1-2C1CDAC31E8D}"/>
                </a:ext>
              </a:extLst>
            </p:cNvPr>
            <p:cNvSpPr/>
            <p:nvPr userDrawn="1"/>
          </p:nvSpPr>
          <p:spPr>
            <a:xfrm>
              <a:off x="12096110" y="3157706"/>
              <a:ext cx="115001" cy="36704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ECA5A25-229A-BB45-8060-92F89EB6468E}"/>
                </a:ext>
              </a:extLst>
            </p:cNvPr>
            <p:cNvSpPr/>
            <p:nvPr userDrawn="1"/>
          </p:nvSpPr>
          <p:spPr>
            <a:xfrm>
              <a:off x="12096110" y="-29794"/>
              <a:ext cx="115001" cy="3430477"/>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2994012873"/>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Slide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404813"/>
            <a:ext cx="5194356" cy="905827"/>
          </a:xfrm>
        </p:spPr>
        <p:txBody>
          <a:bodyPr anchor="t"/>
          <a:lstStyle>
            <a:lvl1pPr algn="l">
              <a:defRPr sz="3000" b="1"/>
            </a:lvl1pPr>
          </a:lstStyle>
          <a:p>
            <a:r>
              <a:rPr lang="en-GB"/>
              <a:t>Headline</a:t>
            </a:r>
            <a:endParaRPr lang="en-US"/>
          </a:p>
        </p:txBody>
      </p:sp>
      <p:sp>
        <p:nvSpPr>
          <p:cNvPr id="4" name="Content Placeholder 9">
            <a:extLst>
              <a:ext uri="{FF2B5EF4-FFF2-40B4-BE49-F238E27FC236}">
                <a16:creationId xmlns:a16="http://schemas.microsoft.com/office/drawing/2014/main" id="{D229E5C2-4076-5DE8-4284-6A0D825D9DE7}"/>
              </a:ext>
            </a:extLst>
          </p:cNvPr>
          <p:cNvSpPr>
            <a:spLocks noGrp="1"/>
          </p:cNvSpPr>
          <p:nvPr>
            <p:ph sz="quarter" idx="10" hasCustomPrompt="1"/>
          </p:nvPr>
        </p:nvSpPr>
        <p:spPr>
          <a:xfrm>
            <a:off x="407988" y="1311275"/>
            <a:ext cx="5199436" cy="4500563"/>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
        <p:nvSpPr>
          <p:cNvPr id="12" name="Content Placeholder 11">
            <a:extLst>
              <a:ext uri="{FF2B5EF4-FFF2-40B4-BE49-F238E27FC236}">
                <a16:creationId xmlns:a16="http://schemas.microsoft.com/office/drawing/2014/main" id="{FD490B58-68A4-7408-704D-FCC42A017646}"/>
              </a:ext>
            </a:extLst>
          </p:cNvPr>
          <p:cNvSpPr>
            <a:spLocks noGrp="1"/>
          </p:cNvSpPr>
          <p:nvPr>
            <p:ph sz="quarter" idx="11" hasCustomPrompt="1"/>
          </p:nvPr>
        </p:nvSpPr>
        <p:spPr>
          <a:xfrm>
            <a:off x="6096000" y="404813"/>
            <a:ext cx="5400675" cy="5639588"/>
          </a:xfrm>
        </p:spPr>
        <p:txBody>
          <a:bodyPr tIns="251999"/>
          <a:lstStyle>
            <a:lvl1pPr marL="0" indent="0" algn="ctr">
              <a:buNone/>
              <a:defRPr sz="2000"/>
            </a:lvl1pPr>
          </a:lstStyle>
          <a:p>
            <a:pPr lvl="0"/>
            <a:r>
              <a:rPr lang="en-US"/>
              <a:t>Click to add content </a:t>
            </a:r>
          </a:p>
        </p:txBody>
      </p:sp>
      <p:sp>
        <p:nvSpPr>
          <p:cNvPr id="3" name="Slide Number Placeholder 2">
            <a:extLst>
              <a:ext uri="{FF2B5EF4-FFF2-40B4-BE49-F238E27FC236}">
                <a16:creationId xmlns:a16="http://schemas.microsoft.com/office/drawing/2014/main" id="{ABD52D69-B9B2-52CB-5F01-89E098BC5C10}"/>
              </a:ext>
            </a:extLst>
          </p:cNvPr>
          <p:cNvSpPr>
            <a:spLocks noGrp="1"/>
          </p:cNvSpPr>
          <p:nvPr>
            <p:ph type="sldNum" sz="quarter" idx="12"/>
          </p:nvPr>
        </p:nvSpPr>
        <p:spPr/>
        <p:txBody>
          <a:bodyPr/>
          <a:lstStyle/>
          <a:p>
            <a:fld id="{B6ED98BD-9FE7-5144-8ABD-845F1AC4694B}" type="slidenum">
              <a:rPr lang="en-US" smtClean="0"/>
              <a:pPr/>
              <a:t>‹#›</a:t>
            </a:fld>
            <a:endParaRPr lang="en-US"/>
          </a:p>
        </p:txBody>
      </p:sp>
      <p:grpSp>
        <p:nvGrpSpPr>
          <p:cNvPr id="6" name="Group 5">
            <a:extLst>
              <a:ext uri="{FF2B5EF4-FFF2-40B4-BE49-F238E27FC236}">
                <a16:creationId xmlns:a16="http://schemas.microsoft.com/office/drawing/2014/main" id="{7B0F93CA-078F-5C48-AA7D-35E94D7CEA9E}"/>
              </a:ext>
            </a:extLst>
          </p:cNvPr>
          <p:cNvGrpSpPr/>
          <p:nvPr userDrawn="1"/>
        </p:nvGrpSpPr>
        <p:grpSpPr>
          <a:xfrm>
            <a:off x="12076999" y="0"/>
            <a:ext cx="115001" cy="6857999"/>
            <a:chOff x="12096110" y="-29794"/>
            <a:chExt cx="115001" cy="6857999"/>
          </a:xfrm>
        </p:grpSpPr>
        <p:sp>
          <p:nvSpPr>
            <p:cNvPr id="7" name="Rectangle 6">
              <a:extLst>
                <a:ext uri="{FF2B5EF4-FFF2-40B4-BE49-F238E27FC236}">
                  <a16:creationId xmlns:a16="http://schemas.microsoft.com/office/drawing/2014/main" id="{F8FFFE56-EFCD-EC4B-980D-D8513E8B0AFB}"/>
                </a:ext>
              </a:extLst>
            </p:cNvPr>
            <p:cNvSpPr/>
            <p:nvPr userDrawn="1"/>
          </p:nvSpPr>
          <p:spPr>
            <a:xfrm>
              <a:off x="12096110" y="3157706"/>
              <a:ext cx="115001" cy="36704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AD32C42-C5D7-6445-A192-13DA64F56C0D}"/>
                </a:ext>
              </a:extLst>
            </p:cNvPr>
            <p:cNvSpPr/>
            <p:nvPr userDrawn="1"/>
          </p:nvSpPr>
          <p:spPr>
            <a:xfrm>
              <a:off x="12096110" y="-29794"/>
              <a:ext cx="115001" cy="3430477"/>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3831772516"/>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Slide 10">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5068A8D-5B56-2D71-3204-53AD7CAB9BFC}"/>
              </a:ext>
            </a:extLst>
          </p:cNvPr>
          <p:cNvSpPr>
            <a:spLocks noGrp="1"/>
          </p:cNvSpPr>
          <p:nvPr>
            <p:ph type="ctrTitle" hasCustomPrompt="1"/>
          </p:nvPr>
        </p:nvSpPr>
        <p:spPr>
          <a:xfrm>
            <a:off x="413068" y="404814"/>
            <a:ext cx="11083608" cy="589798"/>
          </a:xfrm>
        </p:spPr>
        <p:txBody>
          <a:bodyPr anchor="t"/>
          <a:lstStyle>
            <a:lvl1pPr algn="l">
              <a:defRPr sz="2000" b="1"/>
            </a:lvl1pPr>
          </a:lstStyle>
          <a:p>
            <a:r>
              <a:rPr lang="en-GB"/>
              <a:t>Headline</a:t>
            </a:r>
            <a:endParaRPr lang="en-US"/>
          </a:p>
        </p:txBody>
      </p:sp>
      <p:sp>
        <p:nvSpPr>
          <p:cNvPr id="9" name="Content Placeholder 8">
            <a:extLst>
              <a:ext uri="{FF2B5EF4-FFF2-40B4-BE49-F238E27FC236}">
                <a16:creationId xmlns:a16="http://schemas.microsoft.com/office/drawing/2014/main" id="{84118F88-328C-A946-EA9C-A609682889CE}"/>
              </a:ext>
            </a:extLst>
          </p:cNvPr>
          <p:cNvSpPr>
            <a:spLocks noGrp="1"/>
          </p:cNvSpPr>
          <p:nvPr>
            <p:ph sz="quarter" idx="10" hasCustomPrompt="1"/>
          </p:nvPr>
        </p:nvSpPr>
        <p:spPr>
          <a:xfrm>
            <a:off x="407988" y="995363"/>
            <a:ext cx="11088688" cy="4826000"/>
          </a:xfrm>
        </p:spPr>
        <p:txBody>
          <a:bodyPr tIns="216000"/>
          <a:lstStyle>
            <a:lvl1pPr marL="0" indent="0" algn="ctr">
              <a:buNone/>
              <a:defRPr sz="2000"/>
            </a:lvl1pPr>
          </a:lstStyle>
          <a:p>
            <a:pPr lvl="0"/>
            <a:r>
              <a:rPr lang="en-US"/>
              <a:t>Click to add content</a:t>
            </a:r>
          </a:p>
        </p:txBody>
      </p:sp>
      <p:sp>
        <p:nvSpPr>
          <p:cNvPr id="2" name="Slide Number Placeholder 1">
            <a:extLst>
              <a:ext uri="{FF2B5EF4-FFF2-40B4-BE49-F238E27FC236}">
                <a16:creationId xmlns:a16="http://schemas.microsoft.com/office/drawing/2014/main" id="{C79C2BF5-0BFC-8FCB-C997-D0FF7333A3F9}"/>
              </a:ext>
            </a:extLst>
          </p:cNvPr>
          <p:cNvSpPr>
            <a:spLocks noGrp="1"/>
          </p:cNvSpPr>
          <p:nvPr>
            <p:ph type="sldNum" sz="quarter" idx="11"/>
          </p:nvPr>
        </p:nvSpPr>
        <p:spPr/>
        <p:txBody>
          <a:bodyPr/>
          <a:lstStyle/>
          <a:p>
            <a:fld id="{B6ED98BD-9FE7-5144-8ABD-845F1AC4694B}" type="slidenum">
              <a:rPr lang="en-US" smtClean="0"/>
              <a:pPr/>
              <a:t>‹#›</a:t>
            </a:fld>
            <a:endParaRPr lang="en-US"/>
          </a:p>
        </p:txBody>
      </p:sp>
      <p:grpSp>
        <p:nvGrpSpPr>
          <p:cNvPr id="5" name="Group 4">
            <a:extLst>
              <a:ext uri="{FF2B5EF4-FFF2-40B4-BE49-F238E27FC236}">
                <a16:creationId xmlns:a16="http://schemas.microsoft.com/office/drawing/2014/main" id="{08294B4E-57A6-D04E-B523-2A67750B4874}"/>
              </a:ext>
            </a:extLst>
          </p:cNvPr>
          <p:cNvGrpSpPr/>
          <p:nvPr userDrawn="1"/>
        </p:nvGrpSpPr>
        <p:grpSpPr>
          <a:xfrm>
            <a:off x="12076999" y="0"/>
            <a:ext cx="115001" cy="6857999"/>
            <a:chOff x="12096110" y="-29794"/>
            <a:chExt cx="115001" cy="6857999"/>
          </a:xfrm>
        </p:grpSpPr>
        <p:sp>
          <p:nvSpPr>
            <p:cNvPr id="6" name="Rectangle 5">
              <a:extLst>
                <a:ext uri="{FF2B5EF4-FFF2-40B4-BE49-F238E27FC236}">
                  <a16:creationId xmlns:a16="http://schemas.microsoft.com/office/drawing/2014/main" id="{70D59141-76F6-4745-8EDF-1C6674C66792}"/>
                </a:ext>
              </a:extLst>
            </p:cNvPr>
            <p:cNvSpPr/>
            <p:nvPr userDrawn="1"/>
          </p:nvSpPr>
          <p:spPr>
            <a:xfrm>
              <a:off x="12096110" y="3157706"/>
              <a:ext cx="115001" cy="36704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2680E8F-FE9E-D74B-8F39-86FB7B63E496}"/>
                </a:ext>
              </a:extLst>
            </p:cNvPr>
            <p:cNvSpPr/>
            <p:nvPr userDrawn="1"/>
          </p:nvSpPr>
          <p:spPr>
            <a:xfrm>
              <a:off x="12096110" y="-29794"/>
              <a:ext cx="115001" cy="3430477"/>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937844181"/>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7E8C4-A5D0-0391-93F2-5D95DFEE341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96DF218-B7FB-232E-3798-97BDB2A0E75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B9BC3F9-8936-AF81-B8C4-88CB7D9A1BD8}"/>
              </a:ext>
            </a:extLst>
          </p:cNvPr>
          <p:cNvSpPr>
            <a:spLocks noGrp="1"/>
          </p:cNvSpPr>
          <p:nvPr>
            <p:ph type="dt" sz="half" idx="10"/>
          </p:nvPr>
        </p:nvSpPr>
        <p:spPr/>
        <p:txBody>
          <a:bodyPr/>
          <a:lstStyle/>
          <a:p>
            <a:fld id="{D1D2D01C-17C5-40C6-A359-58281F1B2644}" type="datetimeFigureOut">
              <a:rPr lang="en-GB" smtClean="0"/>
              <a:t>25/09/2025</a:t>
            </a:fld>
            <a:endParaRPr lang="en-GB"/>
          </a:p>
        </p:txBody>
      </p:sp>
      <p:sp>
        <p:nvSpPr>
          <p:cNvPr id="5" name="Footer Placeholder 4">
            <a:extLst>
              <a:ext uri="{FF2B5EF4-FFF2-40B4-BE49-F238E27FC236}">
                <a16:creationId xmlns:a16="http://schemas.microsoft.com/office/drawing/2014/main" id="{016121BC-7003-F4C5-07CF-5EB18524A2E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AD59EFC-C80A-65BE-C910-5AB20A9E805D}"/>
              </a:ext>
            </a:extLst>
          </p:cNvPr>
          <p:cNvSpPr>
            <a:spLocks noGrp="1"/>
          </p:cNvSpPr>
          <p:nvPr>
            <p:ph type="sldNum" sz="quarter" idx="12"/>
          </p:nvPr>
        </p:nvSpPr>
        <p:spPr/>
        <p:txBody>
          <a:bodyPr/>
          <a:lstStyle/>
          <a:p>
            <a:fld id="{051871FF-85CE-4B63-AB3D-3A8DEEEEF395}" type="slidenum">
              <a:rPr lang="en-GB" smtClean="0"/>
              <a:t>‹#›</a:t>
            </a:fld>
            <a:endParaRPr lang="en-GB"/>
          </a:p>
        </p:txBody>
      </p:sp>
    </p:spTree>
    <p:extLst>
      <p:ext uri="{BB962C8B-B14F-4D97-AF65-F5344CB8AC3E}">
        <p14:creationId xmlns:p14="http://schemas.microsoft.com/office/powerpoint/2010/main" val="12466061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rey 2 column">
    <p:spTree>
      <p:nvGrpSpPr>
        <p:cNvPr id="1" name=""/>
        <p:cNvGrpSpPr/>
        <p:nvPr/>
      </p:nvGrpSpPr>
      <p:grpSpPr>
        <a:xfrm>
          <a:off x="0" y="0"/>
          <a:ext cx="0" cy="0"/>
          <a:chOff x="0" y="0"/>
          <a:chExt cx="0" cy="0"/>
        </a:xfrm>
      </p:grpSpPr>
      <p:pic>
        <p:nvPicPr>
          <p:cNvPr id="3" name="Picture 2" descr="CRU_Powerpoint_BG2.jpg"/>
          <p:cNvPicPr>
            <a:picLocks noChangeAspect="1"/>
          </p:cNvPicPr>
          <p:nvPr userDrawn="1"/>
        </p:nvPicPr>
        <p:blipFill rotWithShape="1">
          <a:blip r:embed="rId2">
            <a:extLst>
              <a:ext uri="{28A0092B-C50C-407E-A947-70E740481C1C}">
                <a14:useLocalDpi xmlns:a14="http://schemas.microsoft.com/office/drawing/2010/main" val="0"/>
              </a:ext>
            </a:extLst>
          </a:blip>
          <a:srcRect b="12804"/>
          <a:stretch/>
        </p:blipFill>
        <p:spPr>
          <a:xfrm>
            <a:off x="10829" y="0"/>
            <a:ext cx="12181172" cy="5979885"/>
          </a:xfrm>
          <a:prstGeom prst="rect">
            <a:avLst/>
          </a:prstGeom>
        </p:spPr>
      </p:pic>
      <p:sp>
        <p:nvSpPr>
          <p:cNvPr id="2" name="Title 1"/>
          <p:cNvSpPr>
            <a:spLocks noGrp="1"/>
          </p:cNvSpPr>
          <p:nvPr>
            <p:ph type="title" hasCustomPrompt="1"/>
          </p:nvPr>
        </p:nvSpPr>
        <p:spPr>
          <a:xfrm>
            <a:off x="649400" y="275589"/>
            <a:ext cx="10890667" cy="590267"/>
          </a:xfrm>
          <a:prstGeom prst="rect">
            <a:avLst/>
          </a:prstGeom>
        </p:spPr>
        <p:txBody>
          <a:bodyPr/>
          <a:lstStyle>
            <a:lvl1pPr>
              <a:defRPr sz="3200" baseline="0"/>
            </a:lvl1pPr>
          </a:lstStyle>
          <a:p>
            <a:r>
              <a:rPr lang="en-US"/>
              <a:t>Title goes here, grey 2 columns</a:t>
            </a:r>
          </a:p>
        </p:txBody>
      </p:sp>
      <p:sp>
        <p:nvSpPr>
          <p:cNvPr id="6" name="Slide Number Placeholder 5"/>
          <p:cNvSpPr>
            <a:spLocks noGrp="1"/>
          </p:cNvSpPr>
          <p:nvPr>
            <p:ph type="sldNum" sz="quarter" idx="12"/>
          </p:nvPr>
        </p:nvSpPr>
        <p:spPr>
          <a:xfrm>
            <a:off x="10297958" y="6346148"/>
            <a:ext cx="1579836" cy="217776"/>
          </a:xfrm>
          <a:prstGeom prst="rect">
            <a:avLst/>
          </a:prstGeom>
        </p:spPr>
        <p:txBody>
          <a:bodyPr/>
          <a:lstStyle>
            <a:lvl1pPr algn="r">
              <a:defRPr sz="1467">
                <a:solidFill>
                  <a:schemeClr val="tx1">
                    <a:lumMod val="50000"/>
                    <a:lumOff val="50000"/>
                  </a:schemeClr>
                </a:solidFill>
              </a:defRPr>
            </a:lvl1pPr>
          </a:lstStyle>
          <a:p>
            <a:fld id="{7BE88168-9E77-4074-BAD8-651D5DA5F2FF}" type="slidenum">
              <a:rPr lang="en-US" smtClean="0"/>
              <a:pPr/>
              <a:t>‹#›</a:t>
            </a:fld>
            <a:endParaRPr lang="en-US"/>
          </a:p>
        </p:txBody>
      </p:sp>
      <p:sp>
        <p:nvSpPr>
          <p:cNvPr id="4" name="Text Placeholder 3"/>
          <p:cNvSpPr>
            <a:spLocks noGrp="1"/>
          </p:cNvSpPr>
          <p:nvPr>
            <p:ph type="body" sz="quarter" idx="16" hasCustomPrompt="1"/>
          </p:nvPr>
        </p:nvSpPr>
        <p:spPr>
          <a:xfrm>
            <a:off x="649400" y="761524"/>
            <a:ext cx="10890667" cy="496381"/>
          </a:xfrm>
          <a:prstGeom prst="rect">
            <a:avLst/>
          </a:prstGeom>
        </p:spPr>
        <p:txBody>
          <a:bodyPr/>
          <a:lstStyle>
            <a:lvl1pPr marL="0" indent="0">
              <a:buNone/>
              <a:defRPr sz="2400" baseline="0">
                <a:solidFill>
                  <a:srgbClr val="F26522"/>
                </a:solidFill>
                <a:latin typeface="+mj-lt"/>
              </a:defRPr>
            </a:lvl1pPr>
          </a:lstStyle>
          <a:p>
            <a:pPr lvl="0"/>
            <a:r>
              <a:rPr lang="en-US" err="1"/>
              <a:t>Subheader</a:t>
            </a:r>
            <a:r>
              <a:rPr lang="en-US"/>
              <a:t> goes here</a:t>
            </a:r>
          </a:p>
        </p:txBody>
      </p:sp>
      <p:sp>
        <p:nvSpPr>
          <p:cNvPr id="14" name="TextBox 13"/>
          <p:cNvSpPr txBox="1"/>
          <p:nvPr userDrawn="1"/>
        </p:nvSpPr>
        <p:spPr>
          <a:xfrm>
            <a:off x="3589867" y="6415315"/>
            <a:ext cx="5012267" cy="442685"/>
          </a:xfrm>
          <a:prstGeom prst="rect">
            <a:avLst/>
          </a:prstGeom>
          <a:noFill/>
          <a:ln>
            <a:noFill/>
          </a:ln>
        </p:spPr>
        <p:txBody>
          <a:bodyPr wrap="none" lIns="0" tIns="0" rIns="0" bIns="0" rtlCol="0">
            <a:noAutofit/>
          </a:bodyPr>
          <a:lstStyle/>
          <a:p>
            <a:pPr marL="0" indent="0" algn="ctr">
              <a:lnSpc>
                <a:spcPct val="90000"/>
              </a:lnSpc>
              <a:spcAft>
                <a:spcPts val="800"/>
              </a:spcAft>
              <a:buClr>
                <a:srgbClr val="01A1DD"/>
              </a:buClr>
              <a:buSzPct val="80000"/>
              <a:buFontTx/>
              <a:buNone/>
            </a:pPr>
            <a:r>
              <a:rPr lang="en-US" sz="1600" b="1" err="1">
                <a:solidFill>
                  <a:srgbClr val="F26522"/>
                </a:solidFill>
                <a:latin typeface="Arial"/>
                <a:cs typeface="Arial"/>
              </a:rPr>
              <a:t>www.cru.ie</a:t>
            </a:r>
            <a:endParaRPr lang="en-US" sz="1600" b="1">
              <a:solidFill>
                <a:srgbClr val="F26522"/>
              </a:solidFill>
              <a:latin typeface="Arial"/>
              <a:cs typeface="Arial"/>
            </a:endParaRPr>
          </a:p>
        </p:txBody>
      </p:sp>
      <p:sp>
        <p:nvSpPr>
          <p:cNvPr id="10" name="Text Placeholder 4"/>
          <p:cNvSpPr>
            <a:spLocks noGrp="1"/>
          </p:cNvSpPr>
          <p:nvPr>
            <p:ph type="body" sz="quarter" idx="19" hasCustomPrompt="1"/>
          </p:nvPr>
        </p:nvSpPr>
        <p:spPr>
          <a:xfrm>
            <a:off x="657676" y="1570971"/>
            <a:ext cx="5280000" cy="4012192"/>
          </a:xfrm>
          <a:prstGeom prst="rect">
            <a:avLst/>
          </a:prstGeom>
        </p:spPr>
        <p:txBody>
          <a:bodyPr/>
          <a:lstStyle>
            <a:lvl1pPr marL="228594" indent="-228594">
              <a:spcBef>
                <a:spcPts val="533"/>
              </a:spcBef>
              <a:spcAft>
                <a:spcPts val="267"/>
              </a:spcAft>
              <a:buClr>
                <a:srgbClr val="F26522"/>
              </a:buClr>
              <a:buSzPct val="120000"/>
              <a:buFont typeface="Wingdings" charset="2"/>
              <a:buChar char="§"/>
              <a:defRPr/>
            </a:lvl1pPr>
            <a:lvl2pPr marL="465655" indent="-228594">
              <a:spcAft>
                <a:spcPts val="267"/>
              </a:spcAft>
              <a:buClr>
                <a:srgbClr val="F26522"/>
              </a:buClr>
              <a:buFont typeface="Arial" panose="020B0604020202020204" pitchFamily="34" charset="0"/>
              <a:buChar char="•"/>
              <a:defRPr/>
            </a:lvl2pPr>
            <a:lvl3pPr marL="711182" indent="-228594">
              <a:spcBef>
                <a:spcPts val="0"/>
              </a:spcBef>
              <a:spcAft>
                <a:spcPts val="267"/>
              </a:spcAft>
              <a:buClr>
                <a:srgbClr val="F26522"/>
              </a:buClr>
              <a:buSzPct val="100000"/>
              <a:buFont typeface="Calibri"/>
              <a:buChar char="►"/>
              <a:defRPr/>
            </a:lvl3pPr>
          </a:lstStyle>
          <a:p>
            <a:r>
              <a:rPr lang="en-US"/>
              <a:t>Type text here</a:t>
            </a:r>
          </a:p>
          <a:p>
            <a:pPr lvl="1"/>
            <a:endParaRPr lang="en-US"/>
          </a:p>
          <a:p>
            <a:pPr lvl="2"/>
            <a:endParaRPr lang="en-US"/>
          </a:p>
        </p:txBody>
      </p:sp>
      <p:sp>
        <p:nvSpPr>
          <p:cNvPr id="12" name="Text Placeholder 4"/>
          <p:cNvSpPr>
            <a:spLocks noGrp="1"/>
          </p:cNvSpPr>
          <p:nvPr>
            <p:ph type="body" sz="quarter" idx="20" hasCustomPrompt="1"/>
          </p:nvPr>
        </p:nvSpPr>
        <p:spPr>
          <a:xfrm>
            <a:off x="6240839" y="1570971"/>
            <a:ext cx="5280000" cy="4012192"/>
          </a:xfrm>
          <a:prstGeom prst="rect">
            <a:avLst/>
          </a:prstGeom>
        </p:spPr>
        <p:txBody>
          <a:bodyPr/>
          <a:lstStyle>
            <a:lvl1pPr marL="228594" indent="-228594">
              <a:spcBef>
                <a:spcPts val="533"/>
              </a:spcBef>
              <a:spcAft>
                <a:spcPts val="267"/>
              </a:spcAft>
              <a:buClr>
                <a:srgbClr val="F26522"/>
              </a:buClr>
              <a:buSzPct val="120000"/>
              <a:buFont typeface="Wingdings" charset="2"/>
              <a:buChar char="§"/>
              <a:defRPr/>
            </a:lvl1pPr>
            <a:lvl2pPr marL="465655" indent="-228594">
              <a:spcAft>
                <a:spcPts val="267"/>
              </a:spcAft>
              <a:buClr>
                <a:srgbClr val="F26522"/>
              </a:buClr>
              <a:buFont typeface="Arial" panose="020B0604020202020204" pitchFamily="34" charset="0"/>
              <a:buChar char="•"/>
              <a:defRPr/>
            </a:lvl2pPr>
            <a:lvl3pPr marL="711182" indent="-228594">
              <a:spcBef>
                <a:spcPts val="0"/>
              </a:spcBef>
              <a:spcAft>
                <a:spcPts val="267"/>
              </a:spcAft>
              <a:buClr>
                <a:srgbClr val="F26522"/>
              </a:buClr>
              <a:buSzPct val="100000"/>
              <a:buFont typeface="Calibri"/>
              <a:buChar char="►"/>
              <a:defRPr/>
            </a:lvl3pPr>
          </a:lstStyle>
          <a:p>
            <a:r>
              <a:rPr lang="en-US"/>
              <a:t>Type text here</a:t>
            </a:r>
          </a:p>
          <a:p>
            <a:pPr lvl="1"/>
            <a:endParaRPr lang="en-US"/>
          </a:p>
          <a:p>
            <a:pPr lvl="2"/>
            <a:endParaRPr lang="en-US"/>
          </a:p>
        </p:txBody>
      </p:sp>
      <p:pic>
        <p:nvPicPr>
          <p:cNvPr id="11" name="Picture 10" descr="CRU_Logo_Identity_2017 new.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09090" y="6084683"/>
            <a:ext cx="1485844" cy="570115"/>
          </a:xfrm>
          <a:prstGeom prst="rect">
            <a:avLst/>
          </a:prstGeom>
        </p:spPr>
      </p:pic>
    </p:spTree>
    <p:extLst>
      <p:ext uri="{BB962C8B-B14F-4D97-AF65-F5344CB8AC3E}">
        <p14:creationId xmlns:p14="http://schemas.microsoft.com/office/powerpoint/2010/main" val="20166012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Sustainability &amp; Su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9" y="1122364"/>
            <a:ext cx="5682932" cy="1517491"/>
          </a:xfrm>
        </p:spPr>
        <p:txBody>
          <a:bodyPr anchor="t"/>
          <a:lstStyle>
            <a:lvl1pPr algn="l">
              <a:defRPr sz="4050" b="1"/>
            </a:lvl1pPr>
          </a:lstStyle>
          <a:p>
            <a:r>
              <a:rPr lang="en-GB"/>
              <a:t>Presentation</a:t>
            </a:r>
            <a:br>
              <a:rPr lang="en-GB"/>
            </a:br>
            <a:r>
              <a:rPr lang="en-GB"/>
              <a:t>Title</a:t>
            </a:r>
            <a:endParaRPr lang="en-US"/>
          </a:p>
        </p:txBody>
      </p:sp>
      <p:sp>
        <p:nvSpPr>
          <p:cNvPr id="3" name="Subtitle 2">
            <a:extLst>
              <a:ext uri="{FF2B5EF4-FFF2-40B4-BE49-F238E27FC236}">
                <a16:creationId xmlns:a16="http://schemas.microsoft.com/office/drawing/2014/main" id="{65E71FCE-C788-30BF-0BF4-9862E839FD53}"/>
              </a:ext>
            </a:extLst>
          </p:cNvPr>
          <p:cNvSpPr>
            <a:spLocks noGrp="1"/>
          </p:cNvSpPr>
          <p:nvPr>
            <p:ph type="subTitle" idx="1" hasCustomPrompt="1"/>
          </p:nvPr>
        </p:nvSpPr>
        <p:spPr>
          <a:xfrm>
            <a:off x="407989" y="2642554"/>
            <a:ext cx="5682932" cy="1517491"/>
          </a:xfrm>
        </p:spPr>
        <p:txBody>
          <a:bodyPr/>
          <a:lstStyle>
            <a:lvl1pPr marL="0" indent="0" algn="l">
              <a:buNone/>
              <a:defRPr sz="2700"/>
            </a:lvl1pPr>
            <a:lvl2pPr marL="411480" indent="0" algn="ctr">
              <a:buNone/>
              <a:defRPr sz="1800"/>
            </a:lvl2pPr>
            <a:lvl3pPr marL="822960" indent="0" algn="ctr">
              <a:buNone/>
              <a:defRPr sz="1620"/>
            </a:lvl3pPr>
            <a:lvl4pPr marL="1234440" indent="0" algn="ctr">
              <a:buNone/>
              <a:defRPr sz="1440"/>
            </a:lvl4pPr>
            <a:lvl5pPr marL="1645920" indent="0" algn="ctr">
              <a:buNone/>
              <a:defRPr sz="1440"/>
            </a:lvl5pPr>
            <a:lvl6pPr marL="2057400" indent="0" algn="ctr">
              <a:buNone/>
              <a:defRPr sz="1440"/>
            </a:lvl6pPr>
            <a:lvl7pPr marL="2468880" indent="0" algn="ctr">
              <a:buNone/>
              <a:defRPr sz="1440"/>
            </a:lvl7pPr>
            <a:lvl8pPr marL="2880360" indent="0" algn="ctr">
              <a:buNone/>
              <a:defRPr sz="1440"/>
            </a:lvl8pPr>
            <a:lvl9pPr marL="3291840" indent="0" algn="ctr">
              <a:buNone/>
              <a:defRPr sz="1440"/>
            </a:lvl9pPr>
          </a:lstStyle>
          <a:p>
            <a:r>
              <a:rPr lang="en-GB"/>
              <a:t>Presentation Subtitle</a:t>
            </a:r>
            <a:endParaRPr lang="en-US"/>
          </a:p>
        </p:txBody>
      </p:sp>
      <p:pic>
        <p:nvPicPr>
          <p:cNvPr id="9" name="Picture 8">
            <a:extLst>
              <a:ext uri="{FF2B5EF4-FFF2-40B4-BE49-F238E27FC236}">
                <a16:creationId xmlns:a16="http://schemas.microsoft.com/office/drawing/2014/main" id="{8B710262-0A31-439B-FFC5-9592C6926693}"/>
              </a:ext>
            </a:extLst>
          </p:cNvPr>
          <p:cNvPicPr>
            <a:picLocks noChangeAspect="1"/>
          </p:cNvPicPr>
          <p:nvPr userDrawn="1"/>
        </p:nvPicPr>
        <p:blipFill>
          <a:blip r:embed="rId2"/>
          <a:srcRect/>
          <a:stretch/>
        </p:blipFill>
        <p:spPr>
          <a:xfrm>
            <a:off x="9048752" y="404813"/>
            <a:ext cx="3024187" cy="3024187"/>
          </a:xfrm>
          <a:prstGeom prst="rect">
            <a:avLst/>
          </a:prstGeom>
        </p:spPr>
      </p:pic>
      <p:pic>
        <p:nvPicPr>
          <p:cNvPr id="11" name="Picture 10">
            <a:extLst>
              <a:ext uri="{FF2B5EF4-FFF2-40B4-BE49-F238E27FC236}">
                <a16:creationId xmlns:a16="http://schemas.microsoft.com/office/drawing/2014/main" id="{64A70538-1FB8-05F6-53DA-A2F4DC2A2384}"/>
              </a:ext>
            </a:extLst>
          </p:cNvPr>
          <p:cNvPicPr>
            <a:picLocks noChangeAspect="1"/>
          </p:cNvPicPr>
          <p:nvPr userDrawn="1"/>
        </p:nvPicPr>
        <p:blipFill>
          <a:blip r:embed="rId3"/>
          <a:srcRect/>
          <a:stretch/>
        </p:blipFill>
        <p:spPr>
          <a:xfrm>
            <a:off x="9048752" y="3419794"/>
            <a:ext cx="3024187" cy="3024187"/>
          </a:xfrm>
          <a:prstGeom prst="rect">
            <a:avLst/>
          </a:prstGeom>
        </p:spPr>
      </p:pic>
      <p:sp>
        <p:nvSpPr>
          <p:cNvPr id="5" name="Rectangle 4">
            <a:extLst>
              <a:ext uri="{FF2B5EF4-FFF2-40B4-BE49-F238E27FC236}">
                <a16:creationId xmlns:a16="http://schemas.microsoft.com/office/drawing/2014/main" id="{FBB05001-B66B-A50B-6A0C-D7677F1A6236}"/>
              </a:ext>
            </a:extLst>
          </p:cNvPr>
          <p:cNvSpPr/>
          <p:nvPr userDrawn="1"/>
        </p:nvSpPr>
        <p:spPr>
          <a:xfrm>
            <a:off x="12077001" y="3429001"/>
            <a:ext cx="115001" cy="30241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4" name="Rectangle 3">
            <a:extLst>
              <a:ext uri="{FF2B5EF4-FFF2-40B4-BE49-F238E27FC236}">
                <a16:creationId xmlns:a16="http://schemas.microsoft.com/office/drawing/2014/main" id="{B4F6A1B1-36C3-13DB-999B-10463CF51209}"/>
              </a:ext>
            </a:extLst>
          </p:cNvPr>
          <p:cNvSpPr/>
          <p:nvPr userDrawn="1"/>
        </p:nvSpPr>
        <p:spPr>
          <a:xfrm>
            <a:off x="12077001" y="403584"/>
            <a:ext cx="115001" cy="30241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accent4"/>
              </a:solidFill>
            </a:endParaRPr>
          </a:p>
        </p:txBody>
      </p:sp>
      <p:sp>
        <p:nvSpPr>
          <p:cNvPr id="8" name="Text Placeholder 9">
            <a:extLst>
              <a:ext uri="{FF2B5EF4-FFF2-40B4-BE49-F238E27FC236}">
                <a16:creationId xmlns:a16="http://schemas.microsoft.com/office/drawing/2014/main" id="{3F4F3946-EC15-2FD1-A874-194CE6491A9B}"/>
              </a:ext>
            </a:extLst>
          </p:cNvPr>
          <p:cNvSpPr>
            <a:spLocks noGrp="1"/>
          </p:cNvSpPr>
          <p:nvPr>
            <p:ph type="body" sz="quarter" idx="10" hasCustomPrompt="1"/>
          </p:nvPr>
        </p:nvSpPr>
        <p:spPr>
          <a:xfrm>
            <a:off x="407988" y="404815"/>
            <a:ext cx="2203451" cy="347027"/>
          </a:xfrm>
        </p:spPr>
        <p:txBody>
          <a:bodyPr anchor="t" anchorCtr="0"/>
          <a:lstStyle>
            <a:lvl1pPr marL="0" indent="0">
              <a:buNone/>
              <a:defRPr sz="1350">
                <a:solidFill>
                  <a:schemeClr val="bg2"/>
                </a:solidFill>
              </a:defRPr>
            </a:lvl1pPr>
            <a:lvl2pPr marL="411480" indent="0" algn="l">
              <a:buFont typeface="Arial" panose="020B0604020202020204" pitchFamily="34" charset="0"/>
              <a:buNone/>
              <a:defRPr sz="1350">
                <a:solidFill>
                  <a:schemeClr val="bg2"/>
                </a:solidFill>
              </a:defRPr>
            </a:lvl2pPr>
          </a:lstStyle>
          <a:p>
            <a:pPr lvl="0"/>
            <a:r>
              <a:rPr lang="en-US"/>
              <a:t>DD/MM/YYYY</a:t>
            </a:r>
          </a:p>
        </p:txBody>
      </p:sp>
    </p:spTree>
    <p:extLst>
      <p:ext uri="{BB962C8B-B14F-4D97-AF65-F5344CB8AC3E}">
        <p14:creationId xmlns:p14="http://schemas.microsoft.com/office/powerpoint/2010/main" val="1621826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Image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AA2CE45-5ABC-198B-1060-09BB899710E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96000" y="403583"/>
            <a:ext cx="6095999" cy="6049605"/>
          </a:xfrm>
          <a:prstGeom prst="rect">
            <a:avLst/>
          </a:prstGeom>
        </p:spPr>
      </p:pic>
      <p:sp>
        <p:nvSpPr>
          <p:cNvPr id="6" name="Title 1">
            <a:extLst>
              <a:ext uri="{FF2B5EF4-FFF2-40B4-BE49-F238E27FC236}">
                <a16:creationId xmlns:a16="http://schemas.microsoft.com/office/drawing/2014/main" id="{C948E160-297C-7442-8618-09F0D63916A5}"/>
              </a:ext>
            </a:extLst>
          </p:cNvPr>
          <p:cNvSpPr>
            <a:spLocks noGrp="1"/>
          </p:cNvSpPr>
          <p:nvPr>
            <p:ph type="ctrTitle" hasCustomPrompt="1"/>
          </p:nvPr>
        </p:nvSpPr>
        <p:spPr>
          <a:xfrm>
            <a:off x="413068" y="1122363"/>
            <a:ext cx="5246052" cy="1517491"/>
          </a:xfrm>
        </p:spPr>
        <p:txBody>
          <a:bodyPr anchor="t"/>
          <a:lstStyle>
            <a:lvl1pPr algn="l">
              <a:defRPr sz="4500" b="1">
                <a:solidFill>
                  <a:srgbClr val="00A88F"/>
                </a:solidFill>
              </a:defRPr>
            </a:lvl1pPr>
          </a:lstStyle>
          <a:p>
            <a:r>
              <a:rPr lang="en-GB"/>
              <a:t>Presentation</a:t>
            </a:r>
            <a:br>
              <a:rPr lang="en-GB"/>
            </a:br>
            <a:r>
              <a:rPr lang="en-GB"/>
              <a:t>Title</a:t>
            </a:r>
            <a:endParaRPr lang="en-US"/>
          </a:p>
        </p:txBody>
      </p:sp>
      <p:sp>
        <p:nvSpPr>
          <p:cNvPr id="7" name="Subtitle 2">
            <a:extLst>
              <a:ext uri="{FF2B5EF4-FFF2-40B4-BE49-F238E27FC236}">
                <a16:creationId xmlns:a16="http://schemas.microsoft.com/office/drawing/2014/main" id="{BF1CE97A-B1A3-F04F-81D8-2E752CD4B80C}"/>
              </a:ext>
            </a:extLst>
          </p:cNvPr>
          <p:cNvSpPr>
            <a:spLocks noGrp="1"/>
          </p:cNvSpPr>
          <p:nvPr>
            <p:ph type="subTitle" idx="1" hasCustomPrompt="1"/>
          </p:nvPr>
        </p:nvSpPr>
        <p:spPr>
          <a:xfrm>
            <a:off x="407987" y="2642553"/>
            <a:ext cx="5246053" cy="1517491"/>
          </a:xfrm>
        </p:spPr>
        <p:txBody>
          <a:bodyPr/>
          <a:lstStyle>
            <a:lvl1pPr marL="0" indent="0" algn="l">
              <a:buNone/>
              <a:defRPr sz="3000">
                <a:solidFill>
                  <a:srgbClr val="A9996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Presentation Subtitle</a:t>
            </a:r>
            <a:endParaRPr lang="en-US"/>
          </a:p>
        </p:txBody>
      </p:sp>
      <p:sp>
        <p:nvSpPr>
          <p:cNvPr id="8" name="Text Placeholder 9">
            <a:extLst>
              <a:ext uri="{FF2B5EF4-FFF2-40B4-BE49-F238E27FC236}">
                <a16:creationId xmlns:a16="http://schemas.microsoft.com/office/drawing/2014/main" id="{1C980449-E9B0-A540-B561-5A29F3B42C8F}"/>
              </a:ext>
            </a:extLst>
          </p:cNvPr>
          <p:cNvSpPr>
            <a:spLocks noGrp="1"/>
          </p:cNvSpPr>
          <p:nvPr>
            <p:ph type="body" sz="quarter" idx="10" hasCustomPrompt="1"/>
          </p:nvPr>
        </p:nvSpPr>
        <p:spPr>
          <a:xfrm>
            <a:off x="407988" y="404813"/>
            <a:ext cx="2203450" cy="347027"/>
          </a:xfrm>
        </p:spPr>
        <p:txBody>
          <a:bodyPr anchor="t" anchorCtr="0"/>
          <a:lstStyle>
            <a:lvl1pPr marL="0" indent="0">
              <a:buNone/>
              <a:defRPr sz="1500">
                <a:solidFill>
                  <a:srgbClr val="A99968"/>
                </a:solidFill>
              </a:defRPr>
            </a:lvl1pPr>
            <a:lvl2pPr marL="457200" indent="0" algn="l">
              <a:buFont typeface="Arial" panose="020B0604020202020204" pitchFamily="34" charset="0"/>
              <a:buNone/>
              <a:defRPr sz="1500">
                <a:solidFill>
                  <a:schemeClr val="bg2"/>
                </a:solidFill>
              </a:defRPr>
            </a:lvl2pPr>
          </a:lstStyle>
          <a:p>
            <a:pPr lvl="0"/>
            <a:r>
              <a:rPr lang="en-US"/>
              <a:t>DD/MM/YYYY</a:t>
            </a:r>
          </a:p>
        </p:txBody>
      </p:sp>
      <p:grpSp>
        <p:nvGrpSpPr>
          <p:cNvPr id="9" name="Group 8">
            <a:extLst>
              <a:ext uri="{FF2B5EF4-FFF2-40B4-BE49-F238E27FC236}">
                <a16:creationId xmlns:a16="http://schemas.microsoft.com/office/drawing/2014/main" id="{611F37BB-31BE-AF4F-B678-4E05A982F21A}"/>
              </a:ext>
            </a:extLst>
          </p:cNvPr>
          <p:cNvGrpSpPr/>
          <p:nvPr userDrawn="1"/>
        </p:nvGrpSpPr>
        <p:grpSpPr>
          <a:xfrm>
            <a:off x="12076999" y="403583"/>
            <a:ext cx="115001" cy="6049605"/>
            <a:chOff x="12096110" y="376495"/>
            <a:chExt cx="115001" cy="6049605"/>
          </a:xfrm>
        </p:grpSpPr>
        <p:sp>
          <p:nvSpPr>
            <p:cNvPr id="10" name="Rectangle 9">
              <a:extLst>
                <a:ext uri="{FF2B5EF4-FFF2-40B4-BE49-F238E27FC236}">
                  <a16:creationId xmlns:a16="http://schemas.microsoft.com/office/drawing/2014/main" id="{1F0E82C0-0F0E-5346-91B2-FED34C67321C}"/>
                </a:ext>
              </a:extLst>
            </p:cNvPr>
            <p:cNvSpPr/>
            <p:nvPr userDrawn="1"/>
          </p:nvSpPr>
          <p:spPr>
            <a:xfrm>
              <a:off x="12096110" y="3401912"/>
              <a:ext cx="115001" cy="30241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AB2F077-1C72-D642-A82A-95926158AB9C}"/>
                </a:ext>
              </a:extLst>
            </p:cNvPr>
            <p:cNvSpPr/>
            <p:nvPr userDrawn="1"/>
          </p:nvSpPr>
          <p:spPr>
            <a:xfrm>
              <a:off x="12096110" y="376495"/>
              <a:ext cx="115001" cy="302418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32047943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tle Imag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1122363"/>
            <a:ext cx="5246052" cy="1517491"/>
          </a:xfrm>
        </p:spPr>
        <p:txBody>
          <a:bodyPr anchor="t"/>
          <a:lstStyle>
            <a:lvl1pPr algn="l">
              <a:defRPr sz="4500" b="1"/>
            </a:lvl1pPr>
          </a:lstStyle>
          <a:p>
            <a:r>
              <a:rPr lang="en-GB"/>
              <a:t>Presentation</a:t>
            </a:r>
            <a:br>
              <a:rPr lang="en-GB"/>
            </a:br>
            <a:r>
              <a:rPr lang="en-GB"/>
              <a:t>Title</a:t>
            </a:r>
            <a:endParaRPr lang="en-US"/>
          </a:p>
        </p:txBody>
      </p:sp>
      <p:sp>
        <p:nvSpPr>
          <p:cNvPr id="3" name="Subtitle 2">
            <a:extLst>
              <a:ext uri="{FF2B5EF4-FFF2-40B4-BE49-F238E27FC236}">
                <a16:creationId xmlns:a16="http://schemas.microsoft.com/office/drawing/2014/main" id="{65E71FCE-C788-30BF-0BF4-9862E839FD53}"/>
              </a:ext>
            </a:extLst>
          </p:cNvPr>
          <p:cNvSpPr>
            <a:spLocks noGrp="1"/>
          </p:cNvSpPr>
          <p:nvPr>
            <p:ph type="subTitle" idx="1" hasCustomPrompt="1"/>
          </p:nvPr>
        </p:nvSpPr>
        <p:spPr>
          <a:xfrm>
            <a:off x="407987" y="2642553"/>
            <a:ext cx="5246053" cy="1517491"/>
          </a:xfrm>
        </p:spPr>
        <p:txBody>
          <a:bodyPr/>
          <a:lstStyle>
            <a:lvl1pPr marL="0" indent="0" algn="l">
              <a:buNone/>
              <a:defRPr sz="3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Presentation Subtitle</a:t>
            </a:r>
            <a:endParaRPr lang="en-US"/>
          </a:p>
        </p:txBody>
      </p:sp>
      <p:pic>
        <p:nvPicPr>
          <p:cNvPr id="7" name="Picture 6" descr="A group of wind turbines in a field&#10;&#10;Description automatically generated with medium confidence">
            <a:extLst>
              <a:ext uri="{FF2B5EF4-FFF2-40B4-BE49-F238E27FC236}">
                <a16:creationId xmlns:a16="http://schemas.microsoft.com/office/drawing/2014/main" id="{D262B3DD-C25D-9411-4677-BC259DB6EBF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21"/>
          <a:stretch/>
        </p:blipFill>
        <p:spPr>
          <a:xfrm>
            <a:off x="6096001" y="403583"/>
            <a:ext cx="5976938" cy="6049605"/>
          </a:xfrm>
          <a:prstGeom prst="rect">
            <a:avLst/>
          </a:prstGeom>
        </p:spPr>
      </p:pic>
      <p:sp>
        <p:nvSpPr>
          <p:cNvPr id="10" name="Text Placeholder 9">
            <a:extLst>
              <a:ext uri="{FF2B5EF4-FFF2-40B4-BE49-F238E27FC236}">
                <a16:creationId xmlns:a16="http://schemas.microsoft.com/office/drawing/2014/main" id="{BEEA1D58-31C8-FE07-BDFB-3319BBD17304}"/>
              </a:ext>
            </a:extLst>
          </p:cNvPr>
          <p:cNvSpPr>
            <a:spLocks noGrp="1"/>
          </p:cNvSpPr>
          <p:nvPr>
            <p:ph type="body" sz="quarter" idx="10" hasCustomPrompt="1"/>
          </p:nvPr>
        </p:nvSpPr>
        <p:spPr>
          <a:xfrm>
            <a:off x="407988" y="404813"/>
            <a:ext cx="2203450" cy="347027"/>
          </a:xfrm>
        </p:spPr>
        <p:txBody>
          <a:bodyPr anchor="t" anchorCtr="0"/>
          <a:lstStyle>
            <a:lvl1pPr marL="0" indent="0">
              <a:buNone/>
              <a:defRPr sz="1500">
                <a:solidFill>
                  <a:schemeClr val="bg2"/>
                </a:solidFill>
              </a:defRPr>
            </a:lvl1pPr>
            <a:lvl2pPr marL="457200" indent="0" algn="l">
              <a:buFont typeface="Arial" panose="020B0604020202020204" pitchFamily="34" charset="0"/>
              <a:buNone/>
              <a:defRPr sz="1500">
                <a:solidFill>
                  <a:schemeClr val="bg2"/>
                </a:solidFill>
              </a:defRPr>
            </a:lvl2pPr>
          </a:lstStyle>
          <a:p>
            <a:pPr lvl="0"/>
            <a:r>
              <a:rPr lang="en-US"/>
              <a:t>DD/MM/YYYY</a:t>
            </a:r>
          </a:p>
        </p:txBody>
      </p:sp>
    </p:spTree>
    <p:extLst>
      <p:ext uri="{BB962C8B-B14F-4D97-AF65-F5344CB8AC3E}">
        <p14:creationId xmlns:p14="http://schemas.microsoft.com/office/powerpoint/2010/main" val="36252079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olid Colour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275E-B8A5-535F-C963-C78B0DEFB0E5}"/>
              </a:ext>
            </a:extLst>
          </p:cNvPr>
          <p:cNvSpPr>
            <a:spLocks noGrp="1"/>
          </p:cNvSpPr>
          <p:nvPr>
            <p:ph type="ctrTitle" hasCustomPrompt="1"/>
          </p:nvPr>
        </p:nvSpPr>
        <p:spPr>
          <a:xfrm>
            <a:off x="413068" y="726123"/>
            <a:ext cx="11365864" cy="1517491"/>
          </a:xfrm>
        </p:spPr>
        <p:txBody>
          <a:bodyPr anchor="t"/>
          <a:lstStyle>
            <a:lvl1pPr algn="l">
              <a:defRPr sz="3200" b="1"/>
            </a:lvl1pPr>
          </a:lstStyle>
          <a:p>
            <a:r>
              <a:rPr lang="en-GB"/>
              <a:t>Heading</a:t>
            </a:r>
            <a:endParaRPr lang="en-US"/>
          </a:p>
        </p:txBody>
      </p:sp>
      <p:sp>
        <p:nvSpPr>
          <p:cNvPr id="6" name="Slide Number Placeholder 5">
            <a:extLst>
              <a:ext uri="{FF2B5EF4-FFF2-40B4-BE49-F238E27FC236}">
                <a16:creationId xmlns:a16="http://schemas.microsoft.com/office/drawing/2014/main" id="{55AD9C98-1932-EEB9-8191-63F1FEB58C0F}"/>
              </a:ext>
            </a:extLst>
          </p:cNvPr>
          <p:cNvSpPr>
            <a:spLocks noGrp="1"/>
          </p:cNvSpPr>
          <p:nvPr>
            <p:ph type="sldNum" sz="quarter" idx="10"/>
          </p:nvPr>
        </p:nvSpPr>
        <p:spPr/>
        <p:txBody>
          <a:bodyPr/>
          <a:lstStyle/>
          <a:p>
            <a:fld id="{B6ED98BD-9FE7-5144-8ABD-845F1AC4694B}" type="slidenum">
              <a:rPr lang="en-US" smtClean="0"/>
              <a:pPr/>
              <a:t>‹#›</a:t>
            </a:fld>
            <a:endParaRPr lang="en-US"/>
          </a:p>
        </p:txBody>
      </p:sp>
      <p:sp>
        <p:nvSpPr>
          <p:cNvPr id="9" name="Content Placeholder 8">
            <a:extLst>
              <a:ext uri="{FF2B5EF4-FFF2-40B4-BE49-F238E27FC236}">
                <a16:creationId xmlns:a16="http://schemas.microsoft.com/office/drawing/2014/main" id="{8D8A0036-FC6F-D704-79BE-64D9EF986A69}"/>
              </a:ext>
            </a:extLst>
          </p:cNvPr>
          <p:cNvSpPr>
            <a:spLocks noGrp="1"/>
          </p:cNvSpPr>
          <p:nvPr>
            <p:ph sz="quarter" idx="11" hasCustomPrompt="1"/>
          </p:nvPr>
        </p:nvSpPr>
        <p:spPr>
          <a:xfrm>
            <a:off x="407988" y="2243613"/>
            <a:ext cx="11370944" cy="3577749"/>
          </a:xfrm>
        </p:spPr>
        <p:txBody>
          <a:bodyPr tIns="216000"/>
          <a:lstStyle>
            <a:lvl1pPr marL="0" indent="0" algn="ctr">
              <a:buNone/>
              <a:defRPr sz="2000"/>
            </a:lvl1pPr>
          </a:lstStyle>
          <a:p>
            <a:pPr lvl="0"/>
            <a:r>
              <a:rPr lang="en-US"/>
              <a:t>Click to add content</a:t>
            </a:r>
          </a:p>
        </p:txBody>
      </p:sp>
    </p:spTree>
    <p:extLst>
      <p:ext uri="{BB962C8B-B14F-4D97-AF65-F5344CB8AC3E}">
        <p14:creationId xmlns:p14="http://schemas.microsoft.com/office/powerpoint/2010/main" val="16124732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olid Colour Wind &amp; Sustainability">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4A70538-1FB8-05F6-53DA-A2F4DC2A238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253758" y="3226700"/>
            <a:ext cx="2819180" cy="2819180"/>
          </a:xfrm>
          <a:prstGeom prst="rect">
            <a:avLst/>
          </a:prstGeom>
        </p:spPr>
      </p:pic>
      <p:sp>
        <p:nvSpPr>
          <p:cNvPr id="5" name="Title 1">
            <a:extLst>
              <a:ext uri="{FF2B5EF4-FFF2-40B4-BE49-F238E27FC236}">
                <a16:creationId xmlns:a16="http://schemas.microsoft.com/office/drawing/2014/main" id="{6E7469B8-D15C-AEAF-D4B3-031BF85BDB63}"/>
              </a:ext>
            </a:extLst>
          </p:cNvPr>
          <p:cNvSpPr>
            <a:spLocks noGrp="1"/>
          </p:cNvSpPr>
          <p:nvPr>
            <p:ph type="ctrTitle" hasCustomPrompt="1"/>
          </p:nvPr>
        </p:nvSpPr>
        <p:spPr>
          <a:xfrm>
            <a:off x="413068" y="726123"/>
            <a:ext cx="8268653" cy="1517491"/>
          </a:xfrm>
        </p:spPr>
        <p:txBody>
          <a:bodyPr anchor="t"/>
          <a:lstStyle>
            <a:lvl1pPr algn="l">
              <a:defRPr sz="3200" b="1"/>
            </a:lvl1pPr>
          </a:lstStyle>
          <a:p>
            <a:r>
              <a:rPr lang="en-GB"/>
              <a:t>Heading</a:t>
            </a:r>
            <a:endParaRPr lang="en-US"/>
          </a:p>
        </p:txBody>
      </p:sp>
      <p:sp>
        <p:nvSpPr>
          <p:cNvPr id="4" name="Slide Number Placeholder 3">
            <a:extLst>
              <a:ext uri="{FF2B5EF4-FFF2-40B4-BE49-F238E27FC236}">
                <a16:creationId xmlns:a16="http://schemas.microsoft.com/office/drawing/2014/main" id="{58C9BBF7-3BC1-901E-0033-F974A5539C56}"/>
              </a:ext>
            </a:extLst>
          </p:cNvPr>
          <p:cNvSpPr>
            <a:spLocks noGrp="1"/>
          </p:cNvSpPr>
          <p:nvPr>
            <p:ph type="sldNum" sz="quarter" idx="10"/>
          </p:nvPr>
        </p:nvSpPr>
        <p:spPr/>
        <p:txBody>
          <a:bodyPr/>
          <a:lstStyle/>
          <a:p>
            <a:fld id="{B6ED98BD-9FE7-5144-8ABD-845F1AC4694B}" type="slidenum">
              <a:rPr lang="en-US" smtClean="0"/>
              <a:pPr/>
              <a:t>‹#›</a:t>
            </a:fld>
            <a:endParaRPr lang="en-US"/>
          </a:p>
        </p:txBody>
      </p:sp>
      <p:sp>
        <p:nvSpPr>
          <p:cNvPr id="7" name="Content Placeholder 9">
            <a:extLst>
              <a:ext uri="{FF2B5EF4-FFF2-40B4-BE49-F238E27FC236}">
                <a16:creationId xmlns:a16="http://schemas.microsoft.com/office/drawing/2014/main" id="{88F17830-B85A-1BE8-1E6D-A3AD225CF597}"/>
              </a:ext>
            </a:extLst>
          </p:cNvPr>
          <p:cNvSpPr>
            <a:spLocks noGrp="1"/>
          </p:cNvSpPr>
          <p:nvPr>
            <p:ph sz="quarter" idx="11" hasCustomPrompt="1"/>
          </p:nvPr>
        </p:nvSpPr>
        <p:spPr>
          <a:xfrm>
            <a:off x="407988" y="2243614"/>
            <a:ext cx="8268652" cy="3568224"/>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pic>
        <p:nvPicPr>
          <p:cNvPr id="6" name="Picture 5">
            <a:extLst>
              <a:ext uri="{FF2B5EF4-FFF2-40B4-BE49-F238E27FC236}">
                <a16:creationId xmlns:a16="http://schemas.microsoft.com/office/drawing/2014/main" id="{BAF42455-4D0D-445C-98FB-FCCB8D40905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9253758" y="404813"/>
            <a:ext cx="2819180" cy="2819180"/>
          </a:xfrm>
          <a:prstGeom prst="rect">
            <a:avLst/>
          </a:prstGeom>
        </p:spPr>
      </p:pic>
    </p:spTree>
    <p:extLst>
      <p:ext uri="{BB962C8B-B14F-4D97-AF65-F5344CB8AC3E}">
        <p14:creationId xmlns:p14="http://schemas.microsoft.com/office/powerpoint/2010/main" val="25122271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olid Colour Wind &amp; Su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B710262-0A31-439B-FFC5-9592C692669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253758" y="404813"/>
            <a:ext cx="2819180" cy="2819180"/>
          </a:xfrm>
          <a:prstGeom prst="rect">
            <a:avLst/>
          </a:prstGeom>
        </p:spPr>
      </p:pic>
      <p:pic>
        <p:nvPicPr>
          <p:cNvPr id="11" name="Picture 10">
            <a:extLst>
              <a:ext uri="{FF2B5EF4-FFF2-40B4-BE49-F238E27FC236}">
                <a16:creationId xmlns:a16="http://schemas.microsoft.com/office/drawing/2014/main" id="{64A70538-1FB8-05F6-53DA-A2F4DC2A238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9253758" y="3226700"/>
            <a:ext cx="2819180" cy="2819180"/>
          </a:xfrm>
          <a:prstGeom prst="rect">
            <a:avLst/>
          </a:prstGeom>
        </p:spPr>
      </p:pic>
      <p:sp>
        <p:nvSpPr>
          <p:cNvPr id="5" name="Title 1">
            <a:extLst>
              <a:ext uri="{FF2B5EF4-FFF2-40B4-BE49-F238E27FC236}">
                <a16:creationId xmlns:a16="http://schemas.microsoft.com/office/drawing/2014/main" id="{6E7469B8-D15C-AEAF-D4B3-031BF85BDB63}"/>
              </a:ext>
            </a:extLst>
          </p:cNvPr>
          <p:cNvSpPr>
            <a:spLocks noGrp="1"/>
          </p:cNvSpPr>
          <p:nvPr>
            <p:ph type="ctrTitle" hasCustomPrompt="1"/>
          </p:nvPr>
        </p:nvSpPr>
        <p:spPr>
          <a:xfrm>
            <a:off x="413068" y="726123"/>
            <a:ext cx="8268653" cy="1517491"/>
          </a:xfrm>
        </p:spPr>
        <p:txBody>
          <a:bodyPr anchor="t"/>
          <a:lstStyle>
            <a:lvl1pPr algn="l">
              <a:defRPr sz="3200" b="1"/>
            </a:lvl1pPr>
          </a:lstStyle>
          <a:p>
            <a:r>
              <a:rPr lang="en-GB"/>
              <a:t>Heading</a:t>
            </a:r>
            <a:endParaRPr lang="en-US"/>
          </a:p>
        </p:txBody>
      </p:sp>
      <p:sp>
        <p:nvSpPr>
          <p:cNvPr id="4" name="Slide Number Placeholder 3">
            <a:extLst>
              <a:ext uri="{FF2B5EF4-FFF2-40B4-BE49-F238E27FC236}">
                <a16:creationId xmlns:a16="http://schemas.microsoft.com/office/drawing/2014/main" id="{3E58DC1A-67A8-6F6E-C29D-BC2DD2A74010}"/>
              </a:ext>
            </a:extLst>
          </p:cNvPr>
          <p:cNvSpPr>
            <a:spLocks noGrp="1"/>
          </p:cNvSpPr>
          <p:nvPr>
            <p:ph type="sldNum" sz="quarter" idx="10"/>
          </p:nvPr>
        </p:nvSpPr>
        <p:spPr/>
        <p:txBody>
          <a:bodyPr/>
          <a:lstStyle/>
          <a:p>
            <a:fld id="{B6ED98BD-9FE7-5144-8ABD-845F1AC4694B}" type="slidenum">
              <a:rPr lang="en-US" smtClean="0"/>
              <a:pPr/>
              <a:t>‹#›</a:t>
            </a:fld>
            <a:endParaRPr lang="en-US"/>
          </a:p>
        </p:txBody>
      </p:sp>
      <p:sp>
        <p:nvSpPr>
          <p:cNvPr id="7" name="Content Placeholder 9">
            <a:extLst>
              <a:ext uri="{FF2B5EF4-FFF2-40B4-BE49-F238E27FC236}">
                <a16:creationId xmlns:a16="http://schemas.microsoft.com/office/drawing/2014/main" id="{6B268083-85C4-D0A4-858E-D494CD0C085E}"/>
              </a:ext>
            </a:extLst>
          </p:cNvPr>
          <p:cNvSpPr>
            <a:spLocks noGrp="1"/>
          </p:cNvSpPr>
          <p:nvPr>
            <p:ph sz="quarter" idx="11" hasCustomPrompt="1"/>
          </p:nvPr>
        </p:nvSpPr>
        <p:spPr>
          <a:xfrm>
            <a:off x="407987" y="2243614"/>
            <a:ext cx="8268653" cy="3568224"/>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Tree>
    <p:extLst>
      <p:ext uri="{BB962C8B-B14F-4D97-AF65-F5344CB8AC3E}">
        <p14:creationId xmlns:p14="http://schemas.microsoft.com/office/powerpoint/2010/main" val="15209165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Brandmark Slide 1">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A3028D4-C7EB-2ACB-85F1-1918F5D674AD}"/>
              </a:ext>
            </a:extLst>
          </p:cNvPr>
          <p:cNvSpPr>
            <a:spLocks noGrp="1"/>
          </p:cNvSpPr>
          <p:nvPr>
            <p:ph type="ctrTitle" hasCustomPrompt="1"/>
          </p:nvPr>
        </p:nvSpPr>
        <p:spPr>
          <a:xfrm>
            <a:off x="413068" y="404814"/>
            <a:ext cx="10917951" cy="589798"/>
          </a:xfrm>
        </p:spPr>
        <p:txBody>
          <a:bodyPr anchor="t"/>
          <a:lstStyle>
            <a:lvl1pPr algn="l">
              <a:defRPr sz="2000" b="1"/>
            </a:lvl1pPr>
          </a:lstStyle>
          <a:p>
            <a:r>
              <a:rPr lang="en-GB"/>
              <a:t>This slide should only be used where content/charts/graphs encroach on the logo.</a:t>
            </a:r>
            <a:endParaRPr lang="en-US"/>
          </a:p>
        </p:txBody>
      </p:sp>
      <p:sp>
        <p:nvSpPr>
          <p:cNvPr id="6" name="Content Placeholder 8">
            <a:extLst>
              <a:ext uri="{FF2B5EF4-FFF2-40B4-BE49-F238E27FC236}">
                <a16:creationId xmlns:a16="http://schemas.microsoft.com/office/drawing/2014/main" id="{B1A55B5C-0177-5960-2568-2B1FD532444B}"/>
              </a:ext>
            </a:extLst>
          </p:cNvPr>
          <p:cNvSpPr>
            <a:spLocks noGrp="1"/>
          </p:cNvSpPr>
          <p:nvPr>
            <p:ph sz="quarter" idx="10" hasCustomPrompt="1"/>
          </p:nvPr>
        </p:nvSpPr>
        <p:spPr>
          <a:xfrm>
            <a:off x="407988" y="995362"/>
            <a:ext cx="10917951" cy="5457823"/>
          </a:xfrm>
        </p:spPr>
        <p:txBody>
          <a:bodyPr tIns="216000"/>
          <a:lstStyle>
            <a:lvl1pPr marL="0" indent="0" algn="ctr">
              <a:buNone/>
              <a:defRPr sz="2000"/>
            </a:lvl1pPr>
          </a:lstStyle>
          <a:p>
            <a:pPr lvl="0"/>
            <a:r>
              <a:rPr lang="en-US"/>
              <a:t>Click to add content</a:t>
            </a:r>
          </a:p>
        </p:txBody>
      </p:sp>
      <p:sp>
        <p:nvSpPr>
          <p:cNvPr id="8" name="Slide Number Placeholder 7">
            <a:extLst>
              <a:ext uri="{FF2B5EF4-FFF2-40B4-BE49-F238E27FC236}">
                <a16:creationId xmlns:a16="http://schemas.microsoft.com/office/drawing/2014/main" id="{4513060E-7ECB-C14A-8D91-2DD8DE81C863}"/>
              </a:ext>
            </a:extLst>
          </p:cNvPr>
          <p:cNvSpPr>
            <a:spLocks noGrp="1"/>
          </p:cNvSpPr>
          <p:nvPr>
            <p:ph type="sldNum" sz="quarter" idx="11"/>
          </p:nvPr>
        </p:nvSpPr>
        <p:spPr/>
        <p:txBody>
          <a:bodyPr/>
          <a:lstStyle/>
          <a:p>
            <a:fld id="{B6ED98BD-9FE7-5144-8ABD-845F1AC4694B}" type="slidenum">
              <a:rPr lang="en-US" smtClean="0"/>
              <a:pPr/>
              <a:t>‹#›</a:t>
            </a:fld>
            <a:endParaRPr lang="en-US"/>
          </a:p>
        </p:txBody>
      </p:sp>
    </p:spTree>
    <p:extLst>
      <p:ext uri="{BB962C8B-B14F-4D97-AF65-F5344CB8AC3E}">
        <p14:creationId xmlns:p14="http://schemas.microsoft.com/office/powerpoint/2010/main" val="1329363660"/>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Brandmark Slide 2">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513060E-7ECB-C14A-8D91-2DD8DE81C863}"/>
              </a:ext>
            </a:extLst>
          </p:cNvPr>
          <p:cNvSpPr>
            <a:spLocks noGrp="1"/>
          </p:cNvSpPr>
          <p:nvPr>
            <p:ph type="sldNum" sz="quarter" idx="11"/>
          </p:nvPr>
        </p:nvSpPr>
        <p:spPr/>
        <p:txBody>
          <a:bodyPr/>
          <a:lstStyle/>
          <a:p>
            <a:fld id="{B6ED98BD-9FE7-5144-8ABD-845F1AC4694B}" type="slidenum">
              <a:rPr lang="en-US" smtClean="0"/>
              <a:pPr/>
              <a:t>‹#›</a:t>
            </a:fld>
            <a:endParaRPr lang="en-US"/>
          </a:p>
        </p:txBody>
      </p:sp>
      <p:sp>
        <p:nvSpPr>
          <p:cNvPr id="10" name="Title 1">
            <a:extLst>
              <a:ext uri="{FF2B5EF4-FFF2-40B4-BE49-F238E27FC236}">
                <a16:creationId xmlns:a16="http://schemas.microsoft.com/office/drawing/2014/main" id="{3E85DFED-2AC2-A88D-981E-1500EE2B335E}"/>
              </a:ext>
            </a:extLst>
          </p:cNvPr>
          <p:cNvSpPr>
            <a:spLocks noGrp="1"/>
          </p:cNvSpPr>
          <p:nvPr>
            <p:ph type="ctrTitle" hasCustomPrompt="1"/>
          </p:nvPr>
        </p:nvSpPr>
        <p:spPr>
          <a:xfrm>
            <a:off x="413068" y="404813"/>
            <a:ext cx="10917951" cy="905827"/>
          </a:xfrm>
        </p:spPr>
        <p:txBody>
          <a:bodyPr anchor="t"/>
          <a:lstStyle>
            <a:lvl1pPr algn="l">
              <a:defRPr sz="3200" b="1"/>
            </a:lvl1pPr>
          </a:lstStyle>
          <a:p>
            <a:r>
              <a:rPr lang="en-GB"/>
              <a:t>Headline</a:t>
            </a:r>
            <a:endParaRPr lang="en-US"/>
          </a:p>
        </p:txBody>
      </p:sp>
      <p:sp>
        <p:nvSpPr>
          <p:cNvPr id="11" name="Content Placeholder 9">
            <a:extLst>
              <a:ext uri="{FF2B5EF4-FFF2-40B4-BE49-F238E27FC236}">
                <a16:creationId xmlns:a16="http://schemas.microsoft.com/office/drawing/2014/main" id="{8E5C49D0-1C6E-F2AF-4B52-EC46698CD1C9}"/>
              </a:ext>
            </a:extLst>
          </p:cNvPr>
          <p:cNvSpPr>
            <a:spLocks noGrp="1"/>
          </p:cNvSpPr>
          <p:nvPr>
            <p:ph sz="quarter" idx="10" hasCustomPrompt="1"/>
          </p:nvPr>
        </p:nvSpPr>
        <p:spPr>
          <a:xfrm>
            <a:off x="407988" y="1311275"/>
            <a:ext cx="5199436" cy="5141912"/>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
        <p:nvSpPr>
          <p:cNvPr id="12" name="Content Placeholder 9">
            <a:extLst>
              <a:ext uri="{FF2B5EF4-FFF2-40B4-BE49-F238E27FC236}">
                <a16:creationId xmlns:a16="http://schemas.microsoft.com/office/drawing/2014/main" id="{D3E6C283-5523-28FE-604F-7E9D383BBBB1}"/>
              </a:ext>
            </a:extLst>
          </p:cNvPr>
          <p:cNvSpPr>
            <a:spLocks noGrp="1"/>
          </p:cNvSpPr>
          <p:nvPr>
            <p:ph sz="quarter" idx="12" hasCustomPrompt="1"/>
          </p:nvPr>
        </p:nvSpPr>
        <p:spPr>
          <a:xfrm>
            <a:off x="6096000" y="1311275"/>
            <a:ext cx="5235019" cy="5141912"/>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Tree>
    <p:extLst>
      <p:ext uri="{BB962C8B-B14F-4D97-AF65-F5344CB8AC3E}">
        <p14:creationId xmlns:p14="http://schemas.microsoft.com/office/powerpoint/2010/main" val="2297610247"/>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Brandmark Slide 3">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513060E-7ECB-C14A-8D91-2DD8DE81C863}"/>
              </a:ext>
            </a:extLst>
          </p:cNvPr>
          <p:cNvSpPr>
            <a:spLocks noGrp="1"/>
          </p:cNvSpPr>
          <p:nvPr>
            <p:ph type="sldNum" sz="quarter" idx="11"/>
          </p:nvPr>
        </p:nvSpPr>
        <p:spPr/>
        <p:txBody>
          <a:bodyPr/>
          <a:lstStyle/>
          <a:p>
            <a:fld id="{B6ED98BD-9FE7-5144-8ABD-845F1AC4694B}" type="slidenum">
              <a:rPr lang="en-US" smtClean="0"/>
              <a:pPr/>
              <a:t>‹#›</a:t>
            </a:fld>
            <a:endParaRPr lang="en-US"/>
          </a:p>
        </p:txBody>
      </p:sp>
      <p:sp>
        <p:nvSpPr>
          <p:cNvPr id="2" name="Title 1">
            <a:extLst>
              <a:ext uri="{FF2B5EF4-FFF2-40B4-BE49-F238E27FC236}">
                <a16:creationId xmlns:a16="http://schemas.microsoft.com/office/drawing/2014/main" id="{98EC8D42-3F06-BED8-535E-C96D3F7F524D}"/>
              </a:ext>
            </a:extLst>
          </p:cNvPr>
          <p:cNvSpPr>
            <a:spLocks noGrp="1"/>
          </p:cNvSpPr>
          <p:nvPr>
            <p:ph type="ctrTitle" hasCustomPrompt="1"/>
          </p:nvPr>
        </p:nvSpPr>
        <p:spPr>
          <a:xfrm>
            <a:off x="413068" y="404813"/>
            <a:ext cx="5194356" cy="905827"/>
          </a:xfrm>
        </p:spPr>
        <p:txBody>
          <a:bodyPr anchor="t"/>
          <a:lstStyle>
            <a:lvl1pPr algn="l">
              <a:defRPr sz="3200" b="1"/>
            </a:lvl1pPr>
          </a:lstStyle>
          <a:p>
            <a:r>
              <a:rPr lang="en-GB"/>
              <a:t>Headline</a:t>
            </a:r>
            <a:endParaRPr lang="en-US"/>
          </a:p>
        </p:txBody>
      </p:sp>
      <p:sp>
        <p:nvSpPr>
          <p:cNvPr id="3" name="Content Placeholder 9">
            <a:extLst>
              <a:ext uri="{FF2B5EF4-FFF2-40B4-BE49-F238E27FC236}">
                <a16:creationId xmlns:a16="http://schemas.microsoft.com/office/drawing/2014/main" id="{C51BAC42-A10A-1C7A-5D87-387BA5AD5785}"/>
              </a:ext>
            </a:extLst>
          </p:cNvPr>
          <p:cNvSpPr>
            <a:spLocks noGrp="1"/>
          </p:cNvSpPr>
          <p:nvPr>
            <p:ph sz="quarter" idx="10" hasCustomPrompt="1"/>
          </p:nvPr>
        </p:nvSpPr>
        <p:spPr>
          <a:xfrm>
            <a:off x="407988" y="1311275"/>
            <a:ext cx="5199436" cy="5141912"/>
          </a:xfrm>
        </p:spPr>
        <p:txBody>
          <a:bodyPr/>
          <a:lstStyle>
            <a:lvl1pPr marL="0" indent="0" algn="l">
              <a:buNone/>
              <a:defRPr sz="2000"/>
            </a:lvl1pPr>
            <a:lvl2pPr marL="800100" indent="-342900" algn="l">
              <a:buFont typeface="Arial" panose="020B0604020202020204" pitchFamily="34" charset="0"/>
              <a:buChar char="•"/>
              <a:defRPr/>
            </a:lvl2pPr>
            <a:lvl3pPr marL="914400" indent="0" algn="l">
              <a:buNone/>
              <a:defRPr/>
            </a:lvl3pPr>
            <a:lvl4pPr marL="1371600" indent="0" algn="l">
              <a:buNone/>
              <a:defRPr/>
            </a:lvl4pPr>
            <a:lvl5pPr marL="1828800" indent="0" algn="l">
              <a:buNone/>
              <a:defRPr/>
            </a:lvl5pPr>
          </a:lstStyle>
          <a:p>
            <a:pPr lvl="0"/>
            <a:r>
              <a:rPr lang="en-GB"/>
              <a:t>Click to add text</a:t>
            </a:r>
          </a:p>
        </p:txBody>
      </p:sp>
      <p:sp>
        <p:nvSpPr>
          <p:cNvPr id="9" name="Content Placeholder 11">
            <a:extLst>
              <a:ext uri="{FF2B5EF4-FFF2-40B4-BE49-F238E27FC236}">
                <a16:creationId xmlns:a16="http://schemas.microsoft.com/office/drawing/2014/main" id="{84E242E2-620F-9263-9DEB-52C9E06B4136}"/>
              </a:ext>
            </a:extLst>
          </p:cNvPr>
          <p:cNvSpPr>
            <a:spLocks noGrp="1"/>
          </p:cNvSpPr>
          <p:nvPr>
            <p:ph sz="quarter" idx="12" hasCustomPrompt="1"/>
          </p:nvPr>
        </p:nvSpPr>
        <p:spPr>
          <a:xfrm>
            <a:off x="6096000" y="404813"/>
            <a:ext cx="5235019" cy="6048374"/>
          </a:xfrm>
        </p:spPr>
        <p:txBody>
          <a:bodyPr tIns="251999"/>
          <a:lstStyle>
            <a:lvl1pPr marL="0" indent="0" algn="ctr">
              <a:buNone/>
              <a:defRPr sz="2000"/>
            </a:lvl1pPr>
          </a:lstStyle>
          <a:p>
            <a:pPr lvl="0"/>
            <a:r>
              <a:rPr lang="en-US"/>
              <a:t>Click to add content </a:t>
            </a:r>
          </a:p>
        </p:txBody>
      </p:sp>
    </p:spTree>
    <p:extLst>
      <p:ext uri="{BB962C8B-B14F-4D97-AF65-F5344CB8AC3E}">
        <p14:creationId xmlns:p14="http://schemas.microsoft.com/office/powerpoint/2010/main" val="256374885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Image 4">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E4A6F17-8F23-3197-8673-01918E504ECC}"/>
              </a:ext>
            </a:extLst>
          </p:cNvPr>
          <p:cNvPicPr>
            <a:picLocks noChangeAspect="1"/>
          </p:cNvPicPr>
          <p:nvPr userDrawn="1"/>
        </p:nvPicPr>
        <p:blipFill rotWithShape="1">
          <a:blip r:embed="rId2"/>
          <a:srcRect l="13313" r="16302"/>
          <a:stretch/>
        </p:blipFill>
        <p:spPr>
          <a:xfrm>
            <a:off x="5782235" y="403583"/>
            <a:ext cx="6409765" cy="6049605"/>
          </a:xfrm>
          <a:prstGeom prst="rect">
            <a:avLst/>
          </a:prstGeom>
        </p:spPr>
      </p:pic>
      <p:sp>
        <p:nvSpPr>
          <p:cNvPr id="7" name="Title 1">
            <a:extLst>
              <a:ext uri="{FF2B5EF4-FFF2-40B4-BE49-F238E27FC236}">
                <a16:creationId xmlns:a16="http://schemas.microsoft.com/office/drawing/2014/main" id="{527D6C5C-8314-E841-A10E-6350A52FE7B2}"/>
              </a:ext>
            </a:extLst>
          </p:cNvPr>
          <p:cNvSpPr>
            <a:spLocks noGrp="1"/>
          </p:cNvSpPr>
          <p:nvPr>
            <p:ph type="ctrTitle" hasCustomPrompt="1"/>
          </p:nvPr>
        </p:nvSpPr>
        <p:spPr>
          <a:xfrm>
            <a:off x="413068" y="1122363"/>
            <a:ext cx="5246052" cy="1517491"/>
          </a:xfrm>
        </p:spPr>
        <p:txBody>
          <a:bodyPr anchor="t"/>
          <a:lstStyle>
            <a:lvl1pPr algn="l">
              <a:defRPr sz="4500" b="1">
                <a:solidFill>
                  <a:srgbClr val="00A88F"/>
                </a:solidFill>
              </a:defRPr>
            </a:lvl1pPr>
          </a:lstStyle>
          <a:p>
            <a:r>
              <a:rPr lang="en-GB"/>
              <a:t>Presentation</a:t>
            </a:r>
            <a:br>
              <a:rPr lang="en-GB"/>
            </a:br>
            <a:r>
              <a:rPr lang="en-GB"/>
              <a:t>Title</a:t>
            </a:r>
            <a:endParaRPr lang="en-US"/>
          </a:p>
        </p:txBody>
      </p:sp>
      <p:sp>
        <p:nvSpPr>
          <p:cNvPr id="8" name="Subtitle 2">
            <a:extLst>
              <a:ext uri="{FF2B5EF4-FFF2-40B4-BE49-F238E27FC236}">
                <a16:creationId xmlns:a16="http://schemas.microsoft.com/office/drawing/2014/main" id="{C009B71D-890C-684F-B5C7-19275C283554}"/>
              </a:ext>
            </a:extLst>
          </p:cNvPr>
          <p:cNvSpPr>
            <a:spLocks noGrp="1"/>
          </p:cNvSpPr>
          <p:nvPr>
            <p:ph type="subTitle" idx="1" hasCustomPrompt="1"/>
          </p:nvPr>
        </p:nvSpPr>
        <p:spPr>
          <a:xfrm>
            <a:off x="407987" y="2642553"/>
            <a:ext cx="5246053" cy="1517491"/>
          </a:xfrm>
        </p:spPr>
        <p:txBody>
          <a:bodyPr/>
          <a:lstStyle>
            <a:lvl1pPr marL="0" indent="0" algn="l">
              <a:buNone/>
              <a:defRPr sz="3000">
                <a:solidFill>
                  <a:srgbClr val="A9996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Presentation Subtitle</a:t>
            </a:r>
            <a:endParaRPr lang="en-US"/>
          </a:p>
        </p:txBody>
      </p:sp>
      <p:sp>
        <p:nvSpPr>
          <p:cNvPr id="9" name="Text Placeholder 9">
            <a:extLst>
              <a:ext uri="{FF2B5EF4-FFF2-40B4-BE49-F238E27FC236}">
                <a16:creationId xmlns:a16="http://schemas.microsoft.com/office/drawing/2014/main" id="{097C6D19-5B70-D54E-A10F-44438D773189}"/>
              </a:ext>
            </a:extLst>
          </p:cNvPr>
          <p:cNvSpPr>
            <a:spLocks noGrp="1"/>
          </p:cNvSpPr>
          <p:nvPr>
            <p:ph type="body" sz="quarter" idx="10" hasCustomPrompt="1"/>
          </p:nvPr>
        </p:nvSpPr>
        <p:spPr>
          <a:xfrm>
            <a:off x="407988" y="404813"/>
            <a:ext cx="2203450" cy="347027"/>
          </a:xfrm>
        </p:spPr>
        <p:txBody>
          <a:bodyPr anchor="t" anchorCtr="0"/>
          <a:lstStyle>
            <a:lvl1pPr marL="0" indent="0">
              <a:buNone/>
              <a:defRPr sz="1500">
                <a:solidFill>
                  <a:srgbClr val="A99968"/>
                </a:solidFill>
              </a:defRPr>
            </a:lvl1pPr>
            <a:lvl2pPr marL="457200" indent="0" algn="l">
              <a:buFont typeface="Arial" panose="020B0604020202020204" pitchFamily="34" charset="0"/>
              <a:buNone/>
              <a:defRPr sz="1500">
                <a:solidFill>
                  <a:schemeClr val="bg2"/>
                </a:solidFill>
              </a:defRPr>
            </a:lvl2pPr>
          </a:lstStyle>
          <a:p>
            <a:pPr lvl="0"/>
            <a:r>
              <a:rPr lang="en-US"/>
              <a:t>DD/MM/YYYY</a:t>
            </a:r>
          </a:p>
        </p:txBody>
      </p:sp>
      <p:grpSp>
        <p:nvGrpSpPr>
          <p:cNvPr id="10" name="Group 9">
            <a:extLst>
              <a:ext uri="{FF2B5EF4-FFF2-40B4-BE49-F238E27FC236}">
                <a16:creationId xmlns:a16="http://schemas.microsoft.com/office/drawing/2014/main" id="{FE99EA68-08CB-0E4C-B4DE-F7E2D6349B51}"/>
              </a:ext>
            </a:extLst>
          </p:cNvPr>
          <p:cNvGrpSpPr/>
          <p:nvPr userDrawn="1"/>
        </p:nvGrpSpPr>
        <p:grpSpPr>
          <a:xfrm>
            <a:off x="12076999" y="403583"/>
            <a:ext cx="115001" cy="6049605"/>
            <a:chOff x="12096110" y="376495"/>
            <a:chExt cx="115001" cy="6049605"/>
          </a:xfrm>
        </p:grpSpPr>
        <p:sp>
          <p:nvSpPr>
            <p:cNvPr id="11" name="Rectangle 10">
              <a:extLst>
                <a:ext uri="{FF2B5EF4-FFF2-40B4-BE49-F238E27FC236}">
                  <a16:creationId xmlns:a16="http://schemas.microsoft.com/office/drawing/2014/main" id="{C8E9FB35-29B1-9448-9C94-0A373230F186}"/>
                </a:ext>
              </a:extLst>
            </p:cNvPr>
            <p:cNvSpPr/>
            <p:nvPr userDrawn="1"/>
          </p:nvSpPr>
          <p:spPr>
            <a:xfrm>
              <a:off x="12096110" y="3401912"/>
              <a:ext cx="115001" cy="30241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7CE91FB-E051-3640-B234-839DB6235959}"/>
                </a:ext>
              </a:extLst>
            </p:cNvPr>
            <p:cNvSpPr/>
            <p:nvPr userDrawn="1"/>
          </p:nvSpPr>
          <p:spPr>
            <a:xfrm>
              <a:off x="12096110" y="376495"/>
              <a:ext cx="115001" cy="302418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956517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Image 4">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27D6C5C-8314-E841-A10E-6350A52FE7B2}"/>
              </a:ext>
            </a:extLst>
          </p:cNvPr>
          <p:cNvSpPr>
            <a:spLocks noGrp="1"/>
          </p:cNvSpPr>
          <p:nvPr>
            <p:ph type="ctrTitle" hasCustomPrompt="1"/>
          </p:nvPr>
        </p:nvSpPr>
        <p:spPr>
          <a:xfrm>
            <a:off x="413068" y="1122363"/>
            <a:ext cx="5246052" cy="1517491"/>
          </a:xfrm>
        </p:spPr>
        <p:txBody>
          <a:bodyPr anchor="t"/>
          <a:lstStyle>
            <a:lvl1pPr algn="l">
              <a:defRPr sz="4500" b="1">
                <a:solidFill>
                  <a:srgbClr val="00A88F"/>
                </a:solidFill>
              </a:defRPr>
            </a:lvl1pPr>
          </a:lstStyle>
          <a:p>
            <a:r>
              <a:rPr lang="en-GB"/>
              <a:t>Presentation</a:t>
            </a:r>
            <a:br>
              <a:rPr lang="en-GB"/>
            </a:br>
            <a:r>
              <a:rPr lang="en-GB"/>
              <a:t>Title</a:t>
            </a:r>
            <a:endParaRPr lang="en-US"/>
          </a:p>
        </p:txBody>
      </p:sp>
      <p:sp>
        <p:nvSpPr>
          <p:cNvPr id="8" name="Subtitle 2">
            <a:extLst>
              <a:ext uri="{FF2B5EF4-FFF2-40B4-BE49-F238E27FC236}">
                <a16:creationId xmlns:a16="http://schemas.microsoft.com/office/drawing/2014/main" id="{C009B71D-890C-684F-B5C7-19275C283554}"/>
              </a:ext>
            </a:extLst>
          </p:cNvPr>
          <p:cNvSpPr>
            <a:spLocks noGrp="1"/>
          </p:cNvSpPr>
          <p:nvPr>
            <p:ph type="subTitle" idx="1" hasCustomPrompt="1"/>
          </p:nvPr>
        </p:nvSpPr>
        <p:spPr>
          <a:xfrm>
            <a:off x="407987" y="2642553"/>
            <a:ext cx="5246053" cy="1517491"/>
          </a:xfrm>
        </p:spPr>
        <p:txBody>
          <a:bodyPr/>
          <a:lstStyle>
            <a:lvl1pPr marL="0" indent="0" algn="l">
              <a:buNone/>
              <a:defRPr sz="3000">
                <a:solidFill>
                  <a:srgbClr val="A9996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Presentation Subtitle</a:t>
            </a:r>
            <a:endParaRPr lang="en-US"/>
          </a:p>
        </p:txBody>
      </p:sp>
      <p:sp>
        <p:nvSpPr>
          <p:cNvPr id="9" name="Text Placeholder 9">
            <a:extLst>
              <a:ext uri="{FF2B5EF4-FFF2-40B4-BE49-F238E27FC236}">
                <a16:creationId xmlns:a16="http://schemas.microsoft.com/office/drawing/2014/main" id="{097C6D19-5B70-D54E-A10F-44438D773189}"/>
              </a:ext>
            </a:extLst>
          </p:cNvPr>
          <p:cNvSpPr>
            <a:spLocks noGrp="1"/>
          </p:cNvSpPr>
          <p:nvPr>
            <p:ph type="body" sz="quarter" idx="10" hasCustomPrompt="1"/>
          </p:nvPr>
        </p:nvSpPr>
        <p:spPr>
          <a:xfrm>
            <a:off x="407988" y="404813"/>
            <a:ext cx="2203450" cy="347027"/>
          </a:xfrm>
        </p:spPr>
        <p:txBody>
          <a:bodyPr anchor="t" anchorCtr="0"/>
          <a:lstStyle>
            <a:lvl1pPr marL="0" indent="0">
              <a:buNone/>
              <a:defRPr sz="1500">
                <a:solidFill>
                  <a:srgbClr val="A99968"/>
                </a:solidFill>
              </a:defRPr>
            </a:lvl1pPr>
            <a:lvl2pPr marL="457200" indent="0" algn="l">
              <a:buFont typeface="Arial" panose="020B0604020202020204" pitchFamily="34" charset="0"/>
              <a:buNone/>
              <a:defRPr sz="1500">
                <a:solidFill>
                  <a:schemeClr val="bg2"/>
                </a:solidFill>
              </a:defRPr>
            </a:lvl2pPr>
          </a:lstStyle>
          <a:p>
            <a:pPr lvl="0"/>
            <a:r>
              <a:rPr lang="en-US"/>
              <a:t>DD/MM/YYYY</a:t>
            </a:r>
          </a:p>
        </p:txBody>
      </p:sp>
      <p:grpSp>
        <p:nvGrpSpPr>
          <p:cNvPr id="10" name="Group 9">
            <a:extLst>
              <a:ext uri="{FF2B5EF4-FFF2-40B4-BE49-F238E27FC236}">
                <a16:creationId xmlns:a16="http://schemas.microsoft.com/office/drawing/2014/main" id="{FE99EA68-08CB-0E4C-B4DE-F7E2D6349B51}"/>
              </a:ext>
            </a:extLst>
          </p:cNvPr>
          <p:cNvGrpSpPr/>
          <p:nvPr userDrawn="1"/>
        </p:nvGrpSpPr>
        <p:grpSpPr>
          <a:xfrm>
            <a:off x="12076999" y="403583"/>
            <a:ext cx="115001" cy="6049605"/>
            <a:chOff x="12096110" y="376495"/>
            <a:chExt cx="115001" cy="6049605"/>
          </a:xfrm>
        </p:grpSpPr>
        <p:sp>
          <p:nvSpPr>
            <p:cNvPr id="11" name="Rectangle 10">
              <a:extLst>
                <a:ext uri="{FF2B5EF4-FFF2-40B4-BE49-F238E27FC236}">
                  <a16:creationId xmlns:a16="http://schemas.microsoft.com/office/drawing/2014/main" id="{C8E9FB35-29B1-9448-9C94-0A373230F186}"/>
                </a:ext>
              </a:extLst>
            </p:cNvPr>
            <p:cNvSpPr/>
            <p:nvPr userDrawn="1"/>
          </p:nvSpPr>
          <p:spPr>
            <a:xfrm>
              <a:off x="12096110" y="3401912"/>
              <a:ext cx="115001" cy="30241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7CE91FB-E051-3640-B234-839DB6235959}"/>
                </a:ext>
              </a:extLst>
            </p:cNvPr>
            <p:cNvSpPr/>
            <p:nvPr userDrawn="1"/>
          </p:nvSpPr>
          <p:spPr>
            <a:xfrm>
              <a:off x="12096110" y="376495"/>
              <a:ext cx="115001" cy="302418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pic>
        <p:nvPicPr>
          <p:cNvPr id="13" name="Picture 12">
            <a:extLst>
              <a:ext uri="{FF2B5EF4-FFF2-40B4-BE49-F238E27FC236}">
                <a16:creationId xmlns:a16="http://schemas.microsoft.com/office/drawing/2014/main" id="{10CCFB6C-B41C-4427-A3CA-C5C92FAD59E0}"/>
              </a:ext>
            </a:extLst>
          </p:cNvPr>
          <p:cNvPicPr>
            <a:picLocks noChangeAspect="1"/>
          </p:cNvPicPr>
          <p:nvPr userDrawn="1"/>
        </p:nvPicPr>
        <p:blipFill rotWithShape="1">
          <a:blip r:embed="rId2"/>
          <a:srcRect l="7428" r="25142"/>
          <a:stretch/>
        </p:blipFill>
        <p:spPr>
          <a:xfrm flipH="1">
            <a:off x="5933692" y="403583"/>
            <a:ext cx="6191250" cy="6121042"/>
          </a:xfrm>
          <a:prstGeom prst="rect">
            <a:avLst/>
          </a:prstGeom>
        </p:spPr>
      </p:pic>
    </p:spTree>
    <p:extLst>
      <p:ext uri="{BB962C8B-B14F-4D97-AF65-F5344CB8AC3E}">
        <p14:creationId xmlns:p14="http://schemas.microsoft.com/office/powerpoint/2010/main" val="250851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ylon &amp; Su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B710262-0A31-439B-FFC5-9592C692669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048751" y="404812"/>
            <a:ext cx="3024187" cy="3024187"/>
          </a:xfrm>
          <a:prstGeom prst="rect">
            <a:avLst/>
          </a:prstGeom>
        </p:spPr>
      </p:pic>
      <p:pic>
        <p:nvPicPr>
          <p:cNvPr id="11" name="Picture 10">
            <a:extLst>
              <a:ext uri="{FF2B5EF4-FFF2-40B4-BE49-F238E27FC236}">
                <a16:creationId xmlns:a16="http://schemas.microsoft.com/office/drawing/2014/main" id="{64A70538-1FB8-05F6-53DA-A2F4DC2A238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9048751" y="3419793"/>
            <a:ext cx="3024187" cy="3024187"/>
          </a:xfrm>
          <a:prstGeom prst="rect">
            <a:avLst/>
          </a:prstGeom>
        </p:spPr>
      </p:pic>
      <p:sp>
        <p:nvSpPr>
          <p:cNvPr id="7" name="Title 1">
            <a:extLst>
              <a:ext uri="{FF2B5EF4-FFF2-40B4-BE49-F238E27FC236}">
                <a16:creationId xmlns:a16="http://schemas.microsoft.com/office/drawing/2014/main" id="{4DD70B66-51A0-0342-BE82-907F1A220ED7}"/>
              </a:ext>
            </a:extLst>
          </p:cNvPr>
          <p:cNvSpPr>
            <a:spLocks noGrp="1"/>
          </p:cNvSpPr>
          <p:nvPr>
            <p:ph type="ctrTitle" hasCustomPrompt="1"/>
          </p:nvPr>
        </p:nvSpPr>
        <p:spPr>
          <a:xfrm>
            <a:off x="413068" y="1122363"/>
            <a:ext cx="5246052" cy="1517491"/>
          </a:xfrm>
        </p:spPr>
        <p:txBody>
          <a:bodyPr anchor="t"/>
          <a:lstStyle>
            <a:lvl1pPr algn="l">
              <a:defRPr sz="4500" b="1">
                <a:solidFill>
                  <a:srgbClr val="00A88F"/>
                </a:solidFill>
              </a:defRPr>
            </a:lvl1pPr>
          </a:lstStyle>
          <a:p>
            <a:r>
              <a:rPr lang="en-GB"/>
              <a:t>Presentation</a:t>
            </a:r>
            <a:br>
              <a:rPr lang="en-GB"/>
            </a:br>
            <a:r>
              <a:rPr lang="en-GB"/>
              <a:t>Title</a:t>
            </a:r>
            <a:endParaRPr lang="en-US"/>
          </a:p>
        </p:txBody>
      </p:sp>
      <p:sp>
        <p:nvSpPr>
          <p:cNvPr id="10" name="Subtitle 2">
            <a:extLst>
              <a:ext uri="{FF2B5EF4-FFF2-40B4-BE49-F238E27FC236}">
                <a16:creationId xmlns:a16="http://schemas.microsoft.com/office/drawing/2014/main" id="{2FEBDBC7-BA02-FB4E-845A-44E24B64E6FD}"/>
              </a:ext>
            </a:extLst>
          </p:cNvPr>
          <p:cNvSpPr>
            <a:spLocks noGrp="1"/>
          </p:cNvSpPr>
          <p:nvPr>
            <p:ph type="subTitle" idx="1" hasCustomPrompt="1"/>
          </p:nvPr>
        </p:nvSpPr>
        <p:spPr>
          <a:xfrm>
            <a:off x="407987" y="2642553"/>
            <a:ext cx="5246053" cy="1517491"/>
          </a:xfrm>
        </p:spPr>
        <p:txBody>
          <a:bodyPr/>
          <a:lstStyle>
            <a:lvl1pPr marL="0" indent="0" algn="l">
              <a:buNone/>
              <a:defRPr sz="3000">
                <a:solidFill>
                  <a:srgbClr val="A9996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Presentation Subtitle</a:t>
            </a:r>
            <a:endParaRPr lang="en-US"/>
          </a:p>
        </p:txBody>
      </p:sp>
      <p:sp>
        <p:nvSpPr>
          <p:cNvPr id="12" name="Text Placeholder 9">
            <a:extLst>
              <a:ext uri="{FF2B5EF4-FFF2-40B4-BE49-F238E27FC236}">
                <a16:creationId xmlns:a16="http://schemas.microsoft.com/office/drawing/2014/main" id="{14C61870-E7EF-F04A-BB6D-F8D20E9D4391}"/>
              </a:ext>
            </a:extLst>
          </p:cNvPr>
          <p:cNvSpPr>
            <a:spLocks noGrp="1"/>
          </p:cNvSpPr>
          <p:nvPr>
            <p:ph type="body" sz="quarter" idx="10" hasCustomPrompt="1"/>
          </p:nvPr>
        </p:nvSpPr>
        <p:spPr>
          <a:xfrm>
            <a:off x="407988" y="404813"/>
            <a:ext cx="2203450" cy="347027"/>
          </a:xfrm>
        </p:spPr>
        <p:txBody>
          <a:bodyPr anchor="t" anchorCtr="0"/>
          <a:lstStyle>
            <a:lvl1pPr marL="0" indent="0">
              <a:buNone/>
              <a:defRPr sz="1500">
                <a:solidFill>
                  <a:srgbClr val="A99968"/>
                </a:solidFill>
              </a:defRPr>
            </a:lvl1pPr>
            <a:lvl2pPr marL="457200" indent="0" algn="l">
              <a:buFont typeface="Arial" panose="020B0604020202020204" pitchFamily="34" charset="0"/>
              <a:buNone/>
              <a:defRPr sz="1500">
                <a:solidFill>
                  <a:schemeClr val="bg2"/>
                </a:solidFill>
              </a:defRPr>
            </a:lvl2pPr>
          </a:lstStyle>
          <a:p>
            <a:pPr lvl="0"/>
            <a:r>
              <a:rPr lang="en-US"/>
              <a:t>DD/MM/YYYY</a:t>
            </a:r>
          </a:p>
        </p:txBody>
      </p:sp>
      <p:grpSp>
        <p:nvGrpSpPr>
          <p:cNvPr id="8" name="Group 7">
            <a:extLst>
              <a:ext uri="{FF2B5EF4-FFF2-40B4-BE49-F238E27FC236}">
                <a16:creationId xmlns:a16="http://schemas.microsoft.com/office/drawing/2014/main" id="{2E24C411-30AF-A84E-BD5D-842B0247D299}"/>
              </a:ext>
            </a:extLst>
          </p:cNvPr>
          <p:cNvGrpSpPr/>
          <p:nvPr userDrawn="1"/>
        </p:nvGrpSpPr>
        <p:grpSpPr>
          <a:xfrm>
            <a:off x="12072939" y="404198"/>
            <a:ext cx="119062" cy="6049605"/>
            <a:chOff x="12092050" y="376495"/>
            <a:chExt cx="119062" cy="6049605"/>
          </a:xfrm>
        </p:grpSpPr>
        <p:sp>
          <p:nvSpPr>
            <p:cNvPr id="13" name="Rectangle 12">
              <a:extLst>
                <a:ext uri="{FF2B5EF4-FFF2-40B4-BE49-F238E27FC236}">
                  <a16:creationId xmlns:a16="http://schemas.microsoft.com/office/drawing/2014/main" id="{DCBCB4C7-4A44-AB47-A282-52166886B89B}"/>
                </a:ext>
              </a:extLst>
            </p:cNvPr>
            <p:cNvSpPr/>
            <p:nvPr userDrawn="1"/>
          </p:nvSpPr>
          <p:spPr>
            <a:xfrm>
              <a:off x="12092050" y="3090251"/>
              <a:ext cx="119062" cy="33358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6428A5C-1858-3D48-982D-0EF50CE736BB}"/>
                </a:ext>
              </a:extLst>
            </p:cNvPr>
            <p:cNvSpPr/>
            <p:nvPr userDrawn="1"/>
          </p:nvSpPr>
          <p:spPr>
            <a:xfrm>
              <a:off x="12096110" y="376495"/>
              <a:ext cx="115001" cy="302418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1501787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Pylon &amp; Sustainabilit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B710262-0A31-439B-FFC5-9592C692669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048751" y="404812"/>
            <a:ext cx="3024187" cy="3024187"/>
          </a:xfrm>
          <a:prstGeom prst="rect">
            <a:avLst/>
          </a:prstGeom>
        </p:spPr>
      </p:pic>
      <p:pic>
        <p:nvPicPr>
          <p:cNvPr id="11" name="Picture 10">
            <a:extLst>
              <a:ext uri="{FF2B5EF4-FFF2-40B4-BE49-F238E27FC236}">
                <a16:creationId xmlns:a16="http://schemas.microsoft.com/office/drawing/2014/main" id="{64A70538-1FB8-05F6-53DA-A2F4DC2A238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9048751" y="3419793"/>
            <a:ext cx="3024187" cy="3024187"/>
          </a:xfrm>
          <a:prstGeom prst="rect">
            <a:avLst/>
          </a:prstGeom>
        </p:spPr>
      </p:pic>
      <p:sp>
        <p:nvSpPr>
          <p:cNvPr id="7" name="Title 1">
            <a:extLst>
              <a:ext uri="{FF2B5EF4-FFF2-40B4-BE49-F238E27FC236}">
                <a16:creationId xmlns:a16="http://schemas.microsoft.com/office/drawing/2014/main" id="{25A4335F-D0C8-1A46-9E4E-5C286D557C6B}"/>
              </a:ext>
            </a:extLst>
          </p:cNvPr>
          <p:cNvSpPr>
            <a:spLocks noGrp="1"/>
          </p:cNvSpPr>
          <p:nvPr>
            <p:ph type="ctrTitle" hasCustomPrompt="1"/>
          </p:nvPr>
        </p:nvSpPr>
        <p:spPr>
          <a:xfrm>
            <a:off x="413068" y="1122363"/>
            <a:ext cx="5246052" cy="1517491"/>
          </a:xfrm>
        </p:spPr>
        <p:txBody>
          <a:bodyPr anchor="t"/>
          <a:lstStyle>
            <a:lvl1pPr algn="l">
              <a:defRPr sz="4500" b="1">
                <a:solidFill>
                  <a:srgbClr val="00A88F"/>
                </a:solidFill>
              </a:defRPr>
            </a:lvl1pPr>
          </a:lstStyle>
          <a:p>
            <a:r>
              <a:rPr lang="en-GB"/>
              <a:t>Presentation</a:t>
            </a:r>
            <a:br>
              <a:rPr lang="en-GB"/>
            </a:br>
            <a:r>
              <a:rPr lang="en-GB"/>
              <a:t>Title</a:t>
            </a:r>
            <a:endParaRPr lang="en-US"/>
          </a:p>
        </p:txBody>
      </p:sp>
      <p:sp>
        <p:nvSpPr>
          <p:cNvPr id="8" name="Subtitle 2">
            <a:extLst>
              <a:ext uri="{FF2B5EF4-FFF2-40B4-BE49-F238E27FC236}">
                <a16:creationId xmlns:a16="http://schemas.microsoft.com/office/drawing/2014/main" id="{96E1CF35-D507-FE4E-9976-850B8BA87600}"/>
              </a:ext>
            </a:extLst>
          </p:cNvPr>
          <p:cNvSpPr>
            <a:spLocks noGrp="1"/>
          </p:cNvSpPr>
          <p:nvPr>
            <p:ph type="subTitle" idx="1" hasCustomPrompt="1"/>
          </p:nvPr>
        </p:nvSpPr>
        <p:spPr>
          <a:xfrm>
            <a:off x="407987" y="2642553"/>
            <a:ext cx="5246053" cy="1517491"/>
          </a:xfrm>
        </p:spPr>
        <p:txBody>
          <a:bodyPr/>
          <a:lstStyle>
            <a:lvl1pPr marL="0" indent="0" algn="l">
              <a:buNone/>
              <a:defRPr sz="3000">
                <a:solidFill>
                  <a:srgbClr val="A9996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Presentation Subtitle</a:t>
            </a:r>
            <a:endParaRPr lang="en-US"/>
          </a:p>
        </p:txBody>
      </p:sp>
      <p:sp>
        <p:nvSpPr>
          <p:cNvPr id="12" name="Text Placeholder 9">
            <a:extLst>
              <a:ext uri="{FF2B5EF4-FFF2-40B4-BE49-F238E27FC236}">
                <a16:creationId xmlns:a16="http://schemas.microsoft.com/office/drawing/2014/main" id="{9FE6D3EE-E753-FC4E-91ED-C9F58D4643A9}"/>
              </a:ext>
            </a:extLst>
          </p:cNvPr>
          <p:cNvSpPr>
            <a:spLocks noGrp="1"/>
          </p:cNvSpPr>
          <p:nvPr>
            <p:ph type="body" sz="quarter" idx="10" hasCustomPrompt="1"/>
          </p:nvPr>
        </p:nvSpPr>
        <p:spPr>
          <a:xfrm>
            <a:off x="407988" y="404813"/>
            <a:ext cx="2203450" cy="347027"/>
          </a:xfrm>
        </p:spPr>
        <p:txBody>
          <a:bodyPr anchor="t" anchorCtr="0"/>
          <a:lstStyle>
            <a:lvl1pPr marL="0" indent="0">
              <a:buNone/>
              <a:defRPr sz="1500">
                <a:solidFill>
                  <a:srgbClr val="A99968"/>
                </a:solidFill>
              </a:defRPr>
            </a:lvl1pPr>
            <a:lvl2pPr marL="457200" indent="0" algn="l">
              <a:buFont typeface="Arial" panose="020B0604020202020204" pitchFamily="34" charset="0"/>
              <a:buNone/>
              <a:defRPr sz="1500">
                <a:solidFill>
                  <a:schemeClr val="bg2"/>
                </a:solidFill>
              </a:defRPr>
            </a:lvl2pPr>
          </a:lstStyle>
          <a:p>
            <a:pPr lvl="0"/>
            <a:r>
              <a:rPr lang="en-US"/>
              <a:t>DD/MM/YYYY</a:t>
            </a:r>
          </a:p>
        </p:txBody>
      </p:sp>
      <p:grpSp>
        <p:nvGrpSpPr>
          <p:cNvPr id="10" name="Group 9">
            <a:extLst>
              <a:ext uri="{FF2B5EF4-FFF2-40B4-BE49-F238E27FC236}">
                <a16:creationId xmlns:a16="http://schemas.microsoft.com/office/drawing/2014/main" id="{B3DE0FA9-35E6-144E-ADE3-3DE64DF63510}"/>
              </a:ext>
            </a:extLst>
          </p:cNvPr>
          <p:cNvGrpSpPr/>
          <p:nvPr userDrawn="1"/>
        </p:nvGrpSpPr>
        <p:grpSpPr>
          <a:xfrm>
            <a:off x="12072939" y="404198"/>
            <a:ext cx="119062" cy="6049605"/>
            <a:chOff x="12092050" y="376495"/>
            <a:chExt cx="119062" cy="6049605"/>
          </a:xfrm>
        </p:grpSpPr>
        <p:sp>
          <p:nvSpPr>
            <p:cNvPr id="13" name="Rectangle 12">
              <a:extLst>
                <a:ext uri="{FF2B5EF4-FFF2-40B4-BE49-F238E27FC236}">
                  <a16:creationId xmlns:a16="http://schemas.microsoft.com/office/drawing/2014/main" id="{3EF25BE2-B6E7-284C-8EE0-157795E4A0CD}"/>
                </a:ext>
              </a:extLst>
            </p:cNvPr>
            <p:cNvSpPr/>
            <p:nvPr userDrawn="1"/>
          </p:nvSpPr>
          <p:spPr>
            <a:xfrm>
              <a:off x="12092050" y="3150212"/>
              <a:ext cx="119062" cy="3275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13891FA-D1CD-8D49-9E5C-C5C2BEEE94A4}"/>
                </a:ext>
              </a:extLst>
            </p:cNvPr>
            <p:cNvSpPr/>
            <p:nvPr userDrawn="1"/>
          </p:nvSpPr>
          <p:spPr>
            <a:xfrm>
              <a:off x="12096110" y="376495"/>
              <a:ext cx="115001" cy="302418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3239293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Wind &amp; Su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4A70538-1FB8-05F6-53DA-A2F4DC2A238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048751" y="3419793"/>
            <a:ext cx="3024187" cy="3024187"/>
          </a:xfrm>
          <a:prstGeom prst="rect">
            <a:avLst/>
          </a:prstGeom>
        </p:spPr>
      </p:pic>
      <p:pic>
        <p:nvPicPr>
          <p:cNvPr id="9" name="Picture 8">
            <a:extLst>
              <a:ext uri="{FF2B5EF4-FFF2-40B4-BE49-F238E27FC236}">
                <a16:creationId xmlns:a16="http://schemas.microsoft.com/office/drawing/2014/main" id="{6B15B95F-0F35-4BC7-A0ED-972BB55F71B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9048751" y="404812"/>
            <a:ext cx="3024187" cy="3024187"/>
          </a:xfrm>
          <a:prstGeom prst="rect">
            <a:avLst/>
          </a:prstGeom>
        </p:spPr>
      </p:pic>
      <p:sp>
        <p:nvSpPr>
          <p:cNvPr id="7" name="Title 1">
            <a:extLst>
              <a:ext uri="{FF2B5EF4-FFF2-40B4-BE49-F238E27FC236}">
                <a16:creationId xmlns:a16="http://schemas.microsoft.com/office/drawing/2014/main" id="{C29BAF51-720D-AB41-9121-14E16BA3F244}"/>
              </a:ext>
            </a:extLst>
          </p:cNvPr>
          <p:cNvSpPr>
            <a:spLocks noGrp="1"/>
          </p:cNvSpPr>
          <p:nvPr>
            <p:ph type="ctrTitle" hasCustomPrompt="1"/>
          </p:nvPr>
        </p:nvSpPr>
        <p:spPr>
          <a:xfrm>
            <a:off x="413068" y="1122363"/>
            <a:ext cx="5246052" cy="1517491"/>
          </a:xfrm>
        </p:spPr>
        <p:txBody>
          <a:bodyPr anchor="t"/>
          <a:lstStyle>
            <a:lvl1pPr algn="l">
              <a:defRPr sz="4500" b="1">
                <a:solidFill>
                  <a:srgbClr val="00A88F"/>
                </a:solidFill>
              </a:defRPr>
            </a:lvl1pPr>
          </a:lstStyle>
          <a:p>
            <a:r>
              <a:rPr lang="en-GB"/>
              <a:t>Presentation</a:t>
            </a:r>
            <a:br>
              <a:rPr lang="en-GB"/>
            </a:br>
            <a:r>
              <a:rPr lang="en-GB"/>
              <a:t>Title</a:t>
            </a:r>
            <a:endParaRPr lang="en-US"/>
          </a:p>
        </p:txBody>
      </p:sp>
      <p:sp>
        <p:nvSpPr>
          <p:cNvPr id="10" name="Subtitle 2">
            <a:extLst>
              <a:ext uri="{FF2B5EF4-FFF2-40B4-BE49-F238E27FC236}">
                <a16:creationId xmlns:a16="http://schemas.microsoft.com/office/drawing/2014/main" id="{F2160E41-212D-D940-8E98-FAA3F5316482}"/>
              </a:ext>
            </a:extLst>
          </p:cNvPr>
          <p:cNvSpPr>
            <a:spLocks noGrp="1"/>
          </p:cNvSpPr>
          <p:nvPr>
            <p:ph type="subTitle" idx="1" hasCustomPrompt="1"/>
          </p:nvPr>
        </p:nvSpPr>
        <p:spPr>
          <a:xfrm>
            <a:off x="407987" y="2642553"/>
            <a:ext cx="5246053" cy="1517491"/>
          </a:xfrm>
        </p:spPr>
        <p:txBody>
          <a:bodyPr/>
          <a:lstStyle>
            <a:lvl1pPr marL="0" indent="0" algn="l">
              <a:buNone/>
              <a:defRPr sz="3000">
                <a:solidFill>
                  <a:srgbClr val="A9996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Presentation Subtitle</a:t>
            </a:r>
            <a:endParaRPr lang="en-US"/>
          </a:p>
        </p:txBody>
      </p:sp>
      <p:sp>
        <p:nvSpPr>
          <p:cNvPr id="12" name="Text Placeholder 9">
            <a:extLst>
              <a:ext uri="{FF2B5EF4-FFF2-40B4-BE49-F238E27FC236}">
                <a16:creationId xmlns:a16="http://schemas.microsoft.com/office/drawing/2014/main" id="{5857F785-4188-F74E-9286-07C27374F489}"/>
              </a:ext>
            </a:extLst>
          </p:cNvPr>
          <p:cNvSpPr>
            <a:spLocks noGrp="1"/>
          </p:cNvSpPr>
          <p:nvPr>
            <p:ph type="body" sz="quarter" idx="10" hasCustomPrompt="1"/>
          </p:nvPr>
        </p:nvSpPr>
        <p:spPr>
          <a:xfrm>
            <a:off x="407988" y="404813"/>
            <a:ext cx="2203450" cy="347027"/>
          </a:xfrm>
        </p:spPr>
        <p:txBody>
          <a:bodyPr anchor="t" anchorCtr="0"/>
          <a:lstStyle>
            <a:lvl1pPr marL="0" indent="0">
              <a:buNone/>
              <a:defRPr sz="1500">
                <a:solidFill>
                  <a:srgbClr val="A99968"/>
                </a:solidFill>
              </a:defRPr>
            </a:lvl1pPr>
            <a:lvl2pPr marL="457200" indent="0" algn="l">
              <a:buFont typeface="Arial" panose="020B0604020202020204" pitchFamily="34" charset="0"/>
              <a:buNone/>
              <a:defRPr sz="1500">
                <a:solidFill>
                  <a:schemeClr val="bg2"/>
                </a:solidFill>
              </a:defRPr>
            </a:lvl2pPr>
          </a:lstStyle>
          <a:p>
            <a:pPr lvl="0"/>
            <a:r>
              <a:rPr lang="en-US"/>
              <a:t>DD/MM/YYYY</a:t>
            </a:r>
          </a:p>
        </p:txBody>
      </p:sp>
      <p:grpSp>
        <p:nvGrpSpPr>
          <p:cNvPr id="8" name="Group 7">
            <a:extLst>
              <a:ext uri="{FF2B5EF4-FFF2-40B4-BE49-F238E27FC236}">
                <a16:creationId xmlns:a16="http://schemas.microsoft.com/office/drawing/2014/main" id="{19E6C2CA-C016-284E-BF4B-398C8666B7DD}"/>
              </a:ext>
            </a:extLst>
          </p:cNvPr>
          <p:cNvGrpSpPr/>
          <p:nvPr userDrawn="1"/>
        </p:nvGrpSpPr>
        <p:grpSpPr>
          <a:xfrm>
            <a:off x="12072939" y="404198"/>
            <a:ext cx="119062" cy="6049605"/>
            <a:chOff x="12092050" y="376495"/>
            <a:chExt cx="119062" cy="6049605"/>
          </a:xfrm>
        </p:grpSpPr>
        <p:sp>
          <p:nvSpPr>
            <p:cNvPr id="13" name="Rectangle 12">
              <a:extLst>
                <a:ext uri="{FF2B5EF4-FFF2-40B4-BE49-F238E27FC236}">
                  <a16:creationId xmlns:a16="http://schemas.microsoft.com/office/drawing/2014/main" id="{75AF96FB-EC06-3E4E-99BC-954F70F10AB6}"/>
                </a:ext>
              </a:extLst>
            </p:cNvPr>
            <p:cNvSpPr/>
            <p:nvPr userDrawn="1"/>
          </p:nvSpPr>
          <p:spPr>
            <a:xfrm>
              <a:off x="12092050" y="3007805"/>
              <a:ext cx="119062" cy="34182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CDF7947-95D4-FE41-AC6C-154733ECD88A}"/>
                </a:ext>
              </a:extLst>
            </p:cNvPr>
            <p:cNvSpPr/>
            <p:nvPr userDrawn="1"/>
          </p:nvSpPr>
          <p:spPr>
            <a:xfrm>
              <a:off x="12096110" y="376495"/>
              <a:ext cx="115001" cy="302418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869856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ustainability &amp; Su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B710262-0A31-439B-FFC5-9592C692669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048751" y="404812"/>
            <a:ext cx="3024187" cy="3024187"/>
          </a:xfrm>
          <a:prstGeom prst="rect">
            <a:avLst/>
          </a:prstGeom>
        </p:spPr>
      </p:pic>
      <p:pic>
        <p:nvPicPr>
          <p:cNvPr id="11" name="Picture 10">
            <a:extLst>
              <a:ext uri="{FF2B5EF4-FFF2-40B4-BE49-F238E27FC236}">
                <a16:creationId xmlns:a16="http://schemas.microsoft.com/office/drawing/2014/main" id="{64A70538-1FB8-05F6-53DA-A2F4DC2A238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9048751" y="3419793"/>
            <a:ext cx="3024187" cy="3024187"/>
          </a:xfrm>
          <a:prstGeom prst="rect">
            <a:avLst/>
          </a:prstGeom>
        </p:spPr>
      </p:pic>
      <p:sp>
        <p:nvSpPr>
          <p:cNvPr id="7" name="Title 1">
            <a:extLst>
              <a:ext uri="{FF2B5EF4-FFF2-40B4-BE49-F238E27FC236}">
                <a16:creationId xmlns:a16="http://schemas.microsoft.com/office/drawing/2014/main" id="{F0D32652-4E01-D345-BF9D-D78E6D6B29AE}"/>
              </a:ext>
            </a:extLst>
          </p:cNvPr>
          <p:cNvSpPr>
            <a:spLocks noGrp="1"/>
          </p:cNvSpPr>
          <p:nvPr>
            <p:ph type="ctrTitle" hasCustomPrompt="1"/>
          </p:nvPr>
        </p:nvSpPr>
        <p:spPr>
          <a:xfrm>
            <a:off x="413068" y="1122363"/>
            <a:ext cx="5246052" cy="1517491"/>
          </a:xfrm>
        </p:spPr>
        <p:txBody>
          <a:bodyPr anchor="t"/>
          <a:lstStyle>
            <a:lvl1pPr algn="l">
              <a:defRPr sz="4500" b="1">
                <a:solidFill>
                  <a:srgbClr val="00A88F"/>
                </a:solidFill>
              </a:defRPr>
            </a:lvl1pPr>
          </a:lstStyle>
          <a:p>
            <a:r>
              <a:rPr lang="en-GB"/>
              <a:t>Presentation</a:t>
            </a:r>
            <a:br>
              <a:rPr lang="en-GB"/>
            </a:br>
            <a:r>
              <a:rPr lang="en-GB"/>
              <a:t>Title</a:t>
            </a:r>
            <a:endParaRPr lang="en-US"/>
          </a:p>
        </p:txBody>
      </p:sp>
      <p:sp>
        <p:nvSpPr>
          <p:cNvPr id="10" name="Subtitle 2">
            <a:extLst>
              <a:ext uri="{FF2B5EF4-FFF2-40B4-BE49-F238E27FC236}">
                <a16:creationId xmlns:a16="http://schemas.microsoft.com/office/drawing/2014/main" id="{DF1AD272-F004-1A4E-8C1A-E85BD606D77A}"/>
              </a:ext>
            </a:extLst>
          </p:cNvPr>
          <p:cNvSpPr>
            <a:spLocks noGrp="1"/>
          </p:cNvSpPr>
          <p:nvPr>
            <p:ph type="subTitle" idx="1" hasCustomPrompt="1"/>
          </p:nvPr>
        </p:nvSpPr>
        <p:spPr>
          <a:xfrm>
            <a:off x="407987" y="2642553"/>
            <a:ext cx="5246053" cy="1517491"/>
          </a:xfrm>
        </p:spPr>
        <p:txBody>
          <a:bodyPr/>
          <a:lstStyle>
            <a:lvl1pPr marL="0" indent="0" algn="l">
              <a:buNone/>
              <a:defRPr sz="3000">
                <a:solidFill>
                  <a:srgbClr val="A9996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Presentation Subtitle</a:t>
            </a:r>
            <a:endParaRPr lang="en-US"/>
          </a:p>
        </p:txBody>
      </p:sp>
      <p:sp>
        <p:nvSpPr>
          <p:cNvPr id="12" name="Text Placeholder 9">
            <a:extLst>
              <a:ext uri="{FF2B5EF4-FFF2-40B4-BE49-F238E27FC236}">
                <a16:creationId xmlns:a16="http://schemas.microsoft.com/office/drawing/2014/main" id="{6B609B60-D542-B643-835B-3D17D19F866F}"/>
              </a:ext>
            </a:extLst>
          </p:cNvPr>
          <p:cNvSpPr>
            <a:spLocks noGrp="1"/>
          </p:cNvSpPr>
          <p:nvPr>
            <p:ph type="body" sz="quarter" idx="10" hasCustomPrompt="1"/>
          </p:nvPr>
        </p:nvSpPr>
        <p:spPr>
          <a:xfrm>
            <a:off x="407988" y="404813"/>
            <a:ext cx="2203450" cy="347027"/>
          </a:xfrm>
        </p:spPr>
        <p:txBody>
          <a:bodyPr anchor="t" anchorCtr="0"/>
          <a:lstStyle>
            <a:lvl1pPr marL="0" indent="0">
              <a:buNone/>
              <a:defRPr sz="1500">
                <a:solidFill>
                  <a:srgbClr val="A99968"/>
                </a:solidFill>
              </a:defRPr>
            </a:lvl1pPr>
            <a:lvl2pPr marL="457200" indent="0" algn="l">
              <a:buFont typeface="Arial" panose="020B0604020202020204" pitchFamily="34" charset="0"/>
              <a:buNone/>
              <a:defRPr sz="1500">
                <a:solidFill>
                  <a:schemeClr val="bg2"/>
                </a:solidFill>
              </a:defRPr>
            </a:lvl2pPr>
          </a:lstStyle>
          <a:p>
            <a:pPr lvl="0"/>
            <a:r>
              <a:rPr lang="en-US"/>
              <a:t>DD/MM/YYYY</a:t>
            </a:r>
          </a:p>
        </p:txBody>
      </p:sp>
      <p:grpSp>
        <p:nvGrpSpPr>
          <p:cNvPr id="8" name="Group 7">
            <a:extLst>
              <a:ext uri="{FF2B5EF4-FFF2-40B4-BE49-F238E27FC236}">
                <a16:creationId xmlns:a16="http://schemas.microsoft.com/office/drawing/2014/main" id="{D737E018-15A5-E244-B09B-D24593BE95A4}"/>
              </a:ext>
            </a:extLst>
          </p:cNvPr>
          <p:cNvGrpSpPr/>
          <p:nvPr userDrawn="1"/>
        </p:nvGrpSpPr>
        <p:grpSpPr>
          <a:xfrm>
            <a:off x="12072939" y="404198"/>
            <a:ext cx="119062" cy="6049605"/>
            <a:chOff x="12092050" y="376495"/>
            <a:chExt cx="119062" cy="6049605"/>
          </a:xfrm>
        </p:grpSpPr>
        <p:sp>
          <p:nvSpPr>
            <p:cNvPr id="13" name="Rectangle 12">
              <a:extLst>
                <a:ext uri="{FF2B5EF4-FFF2-40B4-BE49-F238E27FC236}">
                  <a16:creationId xmlns:a16="http://schemas.microsoft.com/office/drawing/2014/main" id="{705835F2-914F-8442-BB52-42935A0841F8}"/>
                </a:ext>
              </a:extLst>
            </p:cNvPr>
            <p:cNvSpPr/>
            <p:nvPr userDrawn="1"/>
          </p:nvSpPr>
          <p:spPr>
            <a:xfrm>
              <a:off x="12092050" y="3157707"/>
              <a:ext cx="119062" cy="32683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366FE96-B38F-D14D-9D4A-771EF6991E36}"/>
                </a:ext>
              </a:extLst>
            </p:cNvPr>
            <p:cNvSpPr/>
            <p:nvPr userDrawn="1"/>
          </p:nvSpPr>
          <p:spPr>
            <a:xfrm>
              <a:off x="12096110" y="376495"/>
              <a:ext cx="115001" cy="302418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1375263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theme" Target="../theme/theme3.xml"/><Relationship Id="rId1" Type="http://schemas.openxmlformats.org/officeDocument/2006/relationships/slideLayout" Target="../slideLayouts/slideLayout12.xml"/><Relationship Id="rId4" Type="http://schemas.openxmlformats.org/officeDocument/2006/relationships/image" Target="../media/image15.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image" Target="../media/image18.png"/><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image" Target="../media/image17.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theme" Target="../theme/theme4.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B018CE-FD64-B6E3-5A5A-E9021962EA4A}"/>
              </a:ext>
            </a:extLst>
          </p:cNvPr>
          <p:cNvSpPr>
            <a:spLocks noGrp="1"/>
          </p:cNvSpPr>
          <p:nvPr>
            <p:ph type="title"/>
          </p:nvPr>
        </p:nvSpPr>
        <p:spPr>
          <a:xfrm>
            <a:off x="413068" y="909637"/>
            <a:ext cx="10515600" cy="1325563"/>
          </a:xfrm>
          <a:prstGeom prst="rect">
            <a:avLst/>
          </a:prstGeom>
        </p:spPr>
        <p:txBody>
          <a:bodyPr vert="horz" lIns="0" tIns="0" rIns="0" bIns="0" rtlCol="0" anchor="t" anchorCtr="0">
            <a:noAutofit/>
          </a:bodyPr>
          <a:lstStyle/>
          <a:p>
            <a:r>
              <a:rPr lang="en-US"/>
              <a:t>Click to edit Master title style</a:t>
            </a:r>
          </a:p>
        </p:txBody>
      </p:sp>
      <p:sp>
        <p:nvSpPr>
          <p:cNvPr id="3" name="Text Placeholder 2">
            <a:extLst>
              <a:ext uri="{FF2B5EF4-FFF2-40B4-BE49-F238E27FC236}">
                <a16:creationId xmlns:a16="http://schemas.microsoft.com/office/drawing/2014/main" id="{69E3DD07-A831-DCE9-AD87-D3AC8A409880}"/>
              </a:ext>
            </a:extLst>
          </p:cNvPr>
          <p:cNvSpPr>
            <a:spLocks noGrp="1"/>
          </p:cNvSpPr>
          <p:nvPr>
            <p:ph type="body" idx="1"/>
          </p:nvPr>
        </p:nvSpPr>
        <p:spPr>
          <a:xfrm>
            <a:off x="413068" y="2235201"/>
            <a:ext cx="10515600" cy="3556000"/>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descr="Logo, icon&#10;&#10;Description automatically generated">
            <a:extLst>
              <a:ext uri="{FF2B5EF4-FFF2-40B4-BE49-F238E27FC236}">
                <a16:creationId xmlns:a16="http://schemas.microsoft.com/office/drawing/2014/main" id="{D4AC1FFF-81D4-E5D6-B4D2-FCA220019C06}"/>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407988" y="5902700"/>
            <a:ext cx="1380171" cy="550488"/>
          </a:xfrm>
          <a:prstGeom prst="rect">
            <a:avLst/>
          </a:prstGeom>
        </p:spPr>
      </p:pic>
      <p:pic>
        <p:nvPicPr>
          <p:cNvPr id="6" name="Picture 5">
            <a:extLst>
              <a:ext uri="{FF2B5EF4-FFF2-40B4-BE49-F238E27FC236}">
                <a16:creationId xmlns:a16="http://schemas.microsoft.com/office/drawing/2014/main" id="{3F02340B-4DB4-494B-8945-224D02412A9C}"/>
              </a:ext>
            </a:extLst>
          </p:cNvPr>
          <p:cNvPicPr>
            <a:picLocks noChangeAspect="1"/>
          </p:cNvPicPr>
          <p:nvPr userDrawn="1"/>
        </p:nvPicPr>
        <p:blipFill>
          <a:blip r:embed="rId12" cstate="screen">
            <a:extLst>
              <a:ext uri="{28A0092B-C50C-407E-A947-70E740481C1C}">
                <a14:useLocalDpi xmlns:a14="http://schemas.microsoft.com/office/drawing/2010/main"/>
              </a:ext>
            </a:extLst>
          </a:blip>
          <a:srcRect/>
          <a:stretch/>
        </p:blipFill>
        <p:spPr>
          <a:xfrm>
            <a:off x="2203563" y="5902699"/>
            <a:ext cx="1191478" cy="622791"/>
          </a:xfrm>
          <a:prstGeom prst="rect">
            <a:avLst/>
          </a:prstGeom>
        </p:spPr>
      </p:pic>
    </p:spTree>
    <p:extLst>
      <p:ext uri="{BB962C8B-B14F-4D97-AF65-F5344CB8AC3E}">
        <p14:creationId xmlns:p14="http://schemas.microsoft.com/office/powerpoint/2010/main" val="1001138316"/>
      </p:ext>
    </p:extLst>
  </p:cSld>
  <p:clrMap bg1="lt1" tx1="dk1" bg2="lt2" tx2="dk2" accent1="accent1" accent2="accent2" accent3="accent3" accent4="accent4" accent5="accent5" accent6="accent6" hlink="hlink" folHlink="folHlink"/>
  <p:sldLayoutIdLst>
    <p:sldLayoutId id="2147483659" r:id="rId1"/>
    <p:sldLayoutId id="2147483668" r:id="rId2"/>
    <p:sldLayoutId id="2147483669" r:id="rId3"/>
    <p:sldLayoutId id="2147483670" r:id="rId4"/>
    <p:sldLayoutId id="2147483727" r:id="rId5"/>
    <p:sldLayoutId id="2147483672" r:id="rId6"/>
    <p:sldLayoutId id="2147483719" r:id="rId7"/>
    <p:sldLayoutId id="2147483709" r:id="rId8"/>
    <p:sldLayoutId id="2147483718" r:id="rId9"/>
  </p:sldLayoutIdLst>
  <p:hf hdr="0" ftr="0" dt="0"/>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57" userDrawn="1">
          <p15:clr>
            <a:srgbClr val="A4A3A4"/>
          </p15:clr>
        </p15:guide>
        <p15:guide id="2" pos="7605" userDrawn="1">
          <p15:clr>
            <a:srgbClr val="A4A3A4"/>
          </p15:clr>
        </p15:guide>
        <p15:guide id="3" orient="horz" pos="255" userDrawn="1">
          <p15:clr>
            <a:srgbClr val="A4A3A4"/>
          </p15:clr>
        </p15:guide>
        <p15:guide id="4" orient="horz" pos="4065" userDrawn="1">
          <p15:clr>
            <a:srgbClr val="A4A3A4"/>
          </p15:clr>
        </p15:guide>
        <p15:guide id="5" pos="3840"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B018CE-FD64-B6E3-5A5A-E9021962EA4A}"/>
              </a:ext>
            </a:extLst>
          </p:cNvPr>
          <p:cNvSpPr>
            <a:spLocks noGrp="1"/>
          </p:cNvSpPr>
          <p:nvPr>
            <p:ph type="title"/>
          </p:nvPr>
        </p:nvSpPr>
        <p:spPr>
          <a:xfrm>
            <a:off x="413068" y="909637"/>
            <a:ext cx="10515600" cy="1325563"/>
          </a:xfrm>
          <a:prstGeom prst="rect">
            <a:avLst/>
          </a:prstGeom>
        </p:spPr>
        <p:txBody>
          <a:bodyPr vert="horz" lIns="0" tIns="0" rIns="0" bIns="0" rtlCol="0" anchor="t" anchorCtr="0">
            <a:no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9E3DD07-A831-DCE9-AD87-D3AC8A409880}"/>
              </a:ext>
            </a:extLst>
          </p:cNvPr>
          <p:cNvSpPr>
            <a:spLocks noGrp="1"/>
          </p:cNvSpPr>
          <p:nvPr>
            <p:ph type="body" idx="1"/>
          </p:nvPr>
        </p:nvSpPr>
        <p:spPr>
          <a:xfrm>
            <a:off x="413068" y="2235201"/>
            <a:ext cx="10515600" cy="3556000"/>
          </a:xfrm>
          <a:prstGeom prst="rect">
            <a:avLst/>
          </a:prstGeom>
        </p:spPr>
        <p:txBody>
          <a:bodyPr vert="horz" lIns="0" tIns="0" rIns="0" bIns="0" rtlCol="0" anchor="t" anchorCtr="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845314113"/>
      </p:ext>
    </p:extLst>
  </p:cSld>
  <p:clrMap bg1="lt1" tx1="dk1" bg2="lt2" tx2="dk2" accent1="accent1" accent2="accent2" accent3="accent3" accent4="accent4" accent5="accent5" accent6="accent6" hlink="hlink" folHlink="folHlink"/>
  <p:sldLayoutIdLst>
    <p:sldLayoutId id="2147483711" r:id="rId1"/>
    <p:sldLayoutId id="2147483713" r:id="rId2"/>
  </p:sldLayoutIdLst>
  <p:hf hdr="0" ftr="0" dt="0"/>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57" userDrawn="1">
          <p15:clr>
            <a:srgbClr val="A4A3A4"/>
          </p15:clr>
        </p15:guide>
        <p15:guide id="2" pos="7605" userDrawn="1">
          <p15:clr>
            <a:srgbClr val="A4A3A4"/>
          </p15:clr>
        </p15:guide>
        <p15:guide id="3" orient="horz" pos="255" userDrawn="1">
          <p15:clr>
            <a:srgbClr val="A4A3A4"/>
          </p15:clr>
        </p15:guide>
        <p15:guide id="4" orient="horz" pos="4065" userDrawn="1">
          <p15:clr>
            <a:srgbClr val="A4A3A4"/>
          </p15:clr>
        </p15:guide>
        <p15:guide id="5" pos="3840" userDrawn="1">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4168B23-2AEB-BE35-1FC9-BEC5587B87C7}"/>
              </a:ext>
            </a:extLst>
          </p:cNvPr>
          <p:cNvSpPr/>
          <p:nvPr userDrawn="1"/>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E4B018CE-FD64-B6E3-5A5A-E9021962EA4A}"/>
              </a:ext>
            </a:extLst>
          </p:cNvPr>
          <p:cNvSpPr>
            <a:spLocks noGrp="1"/>
          </p:cNvSpPr>
          <p:nvPr>
            <p:ph type="title"/>
          </p:nvPr>
        </p:nvSpPr>
        <p:spPr>
          <a:xfrm>
            <a:off x="413068" y="909637"/>
            <a:ext cx="10515600" cy="1325563"/>
          </a:xfrm>
          <a:prstGeom prst="rect">
            <a:avLst/>
          </a:prstGeom>
        </p:spPr>
        <p:txBody>
          <a:bodyPr vert="horz" lIns="0" tIns="0" rIns="0" bIns="0" rtlCol="0" anchor="t" anchorCtr="0">
            <a:no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9E3DD07-A831-DCE9-AD87-D3AC8A409880}"/>
              </a:ext>
            </a:extLst>
          </p:cNvPr>
          <p:cNvSpPr>
            <a:spLocks noGrp="1"/>
          </p:cNvSpPr>
          <p:nvPr>
            <p:ph type="body" idx="1"/>
          </p:nvPr>
        </p:nvSpPr>
        <p:spPr>
          <a:xfrm>
            <a:off x="413068" y="2235201"/>
            <a:ext cx="10515600" cy="3556000"/>
          </a:xfrm>
          <a:prstGeom prst="rect">
            <a:avLst/>
          </a:prstGeom>
        </p:spPr>
        <p:txBody>
          <a:bodyPr vert="horz" lIns="0" tIns="0" rIns="0" bIns="0" rtlCol="0" anchor="t" anchorCtr="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4" name="Picture 3" descr="A black and white image of a person's face&#10;&#10;Description automatically generated with medium confidence">
            <a:extLst>
              <a:ext uri="{FF2B5EF4-FFF2-40B4-BE49-F238E27FC236}">
                <a16:creationId xmlns:a16="http://schemas.microsoft.com/office/drawing/2014/main" id="{32E31800-70AA-35A3-32EF-072BE9BBE7F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07988" y="5902700"/>
            <a:ext cx="1380171" cy="550488"/>
          </a:xfrm>
          <a:prstGeom prst="rect">
            <a:avLst/>
          </a:prstGeom>
        </p:spPr>
      </p:pic>
      <p:pic>
        <p:nvPicPr>
          <p:cNvPr id="9" name="Picture 8">
            <a:extLst>
              <a:ext uri="{FF2B5EF4-FFF2-40B4-BE49-F238E27FC236}">
                <a16:creationId xmlns:a16="http://schemas.microsoft.com/office/drawing/2014/main" id="{98C5988B-EB4F-46EE-9A3B-6245B914F1F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977931" y="5857306"/>
            <a:ext cx="1311369" cy="690962"/>
          </a:xfrm>
          <a:prstGeom prst="rect">
            <a:avLst/>
          </a:prstGeom>
        </p:spPr>
      </p:pic>
      <p:grpSp>
        <p:nvGrpSpPr>
          <p:cNvPr id="7" name="Group 6">
            <a:extLst>
              <a:ext uri="{FF2B5EF4-FFF2-40B4-BE49-F238E27FC236}">
                <a16:creationId xmlns:a16="http://schemas.microsoft.com/office/drawing/2014/main" id="{C5B75591-2D44-5745-AD37-BD626F7269F3}"/>
              </a:ext>
            </a:extLst>
          </p:cNvPr>
          <p:cNvGrpSpPr/>
          <p:nvPr userDrawn="1"/>
        </p:nvGrpSpPr>
        <p:grpSpPr>
          <a:xfrm>
            <a:off x="12072939" y="404198"/>
            <a:ext cx="119062" cy="6049605"/>
            <a:chOff x="12092050" y="376495"/>
            <a:chExt cx="119062" cy="6049605"/>
          </a:xfrm>
        </p:grpSpPr>
        <p:sp>
          <p:nvSpPr>
            <p:cNvPr id="8" name="Rectangle 7">
              <a:extLst>
                <a:ext uri="{FF2B5EF4-FFF2-40B4-BE49-F238E27FC236}">
                  <a16:creationId xmlns:a16="http://schemas.microsoft.com/office/drawing/2014/main" id="{6D0B1584-9D37-A543-B705-8C970C8CBF88}"/>
                </a:ext>
              </a:extLst>
            </p:cNvPr>
            <p:cNvSpPr/>
            <p:nvPr userDrawn="1"/>
          </p:nvSpPr>
          <p:spPr>
            <a:xfrm>
              <a:off x="12092050" y="3157707"/>
              <a:ext cx="119062" cy="32683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41F6637-5353-3D46-90F8-C92B97A1EB69}"/>
                </a:ext>
              </a:extLst>
            </p:cNvPr>
            <p:cNvSpPr/>
            <p:nvPr userDrawn="1"/>
          </p:nvSpPr>
          <p:spPr>
            <a:xfrm>
              <a:off x="12096110" y="376495"/>
              <a:ext cx="115001" cy="302418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4261905593"/>
      </p:ext>
    </p:extLst>
  </p:cSld>
  <p:clrMap bg1="lt1" tx1="dk1" bg2="lt2" tx2="dk2" accent1="accent1" accent2="accent2" accent3="accent3" accent4="accent4" accent5="accent5" accent6="accent6" hlink="hlink" folHlink="folHlink"/>
  <p:sldLayoutIdLst>
    <p:sldLayoutId id="2147483717" r:id="rId1"/>
  </p:sldLayoutIdLst>
  <p:hf hdr="0" ftr="0" dt="0"/>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57" userDrawn="1">
          <p15:clr>
            <a:srgbClr val="A4A3A4"/>
          </p15:clr>
        </p15:guide>
        <p15:guide id="2" pos="7605" userDrawn="1">
          <p15:clr>
            <a:srgbClr val="A4A3A4"/>
          </p15:clr>
        </p15:guide>
        <p15:guide id="3" orient="horz" pos="255" userDrawn="1">
          <p15:clr>
            <a:srgbClr val="A4A3A4"/>
          </p15:clr>
        </p15:guide>
        <p15:guide id="4" orient="horz" pos="4065" userDrawn="1">
          <p15:clr>
            <a:srgbClr val="A4A3A4"/>
          </p15:clr>
        </p15:guide>
        <p15:guide id="5" pos="3840" userDrawn="1">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B018CE-FD64-B6E3-5A5A-E9021962EA4A}"/>
              </a:ext>
            </a:extLst>
          </p:cNvPr>
          <p:cNvSpPr>
            <a:spLocks noGrp="1"/>
          </p:cNvSpPr>
          <p:nvPr>
            <p:ph type="title"/>
          </p:nvPr>
        </p:nvSpPr>
        <p:spPr>
          <a:xfrm>
            <a:off x="413068" y="909637"/>
            <a:ext cx="10515600" cy="1325563"/>
          </a:xfrm>
          <a:prstGeom prst="rect">
            <a:avLst/>
          </a:prstGeom>
        </p:spPr>
        <p:txBody>
          <a:bodyPr vert="horz" lIns="0" tIns="0" rIns="0" bIns="0" rtlCol="0" anchor="t" anchorCtr="0">
            <a:no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9E3DD07-A831-DCE9-AD87-D3AC8A409880}"/>
              </a:ext>
            </a:extLst>
          </p:cNvPr>
          <p:cNvSpPr>
            <a:spLocks noGrp="1"/>
          </p:cNvSpPr>
          <p:nvPr>
            <p:ph type="body" idx="1"/>
          </p:nvPr>
        </p:nvSpPr>
        <p:spPr>
          <a:xfrm>
            <a:off x="413068" y="2235201"/>
            <a:ext cx="10515600" cy="3556000"/>
          </a:xfrm>
          <a:prstGeom prst="rect">
            <a:avLst/>
          </a:prstGeom>
        </p:spPr>
        <p:txBody>
          <a:bodyPr vert="horz" lIns="0" tIns="0" rIns="0" bIns="0" rtlCol="0" anchor="t" anchorCtr="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Slide Number Placeholder 3">
            <a:extLst>
              <a:ext uri="{FF2B5EF4-FFF2-40B4-BE49-F238E27FC236}">
                <a16:creationId xmlns:a16="http://schemas.microsoft.com/office/drawing/2014/main" id="{C09E6D66-ADEF-D9DD-CD26-D57CF580F2A4}"/>
              </a:ext>
            </a:extLst>
          </p:cNvPr>
          <p:cNvSpPr>
            <a:spLocks noGrp="1"/>
          </p:cNvSpPr>
          <p:nvPr>
            <p:ph type="sldNum" sz="quarter" idx="4"/>
          </p:nvPr>
        </p:nvSpPr>
        <p:spPr>
          <a:xfrm>
            <a:off x="11331018" y="6048585"/>
            <a:ext cx="452993" cy="404603"/>
          </a:xfrm>
          <a:prstGeom prst="rect">
            <a:avLst/>
          </a:prstGeom>
        </p:spPr>
        <p:txBody>
          <a:bodyPr vert="horz" lIns="0" tIns="0" rIns="0" bIns="0" rtlCol="0" anchor="b"/>
          <a:lstStyle>
            <a:lvl1pPr algn="r">
              <a:defRPr sz="1300">
                <a:solidFill>
                  <a:schemeClr val="tx2"/>
                </a:solidFill>
              </a:defRPr>
            </a:lvl1pPr>
          </a:lstStyle>
          <a:p>
            <a:fld id="{B6ED98BD-9FE7-5144-8ABD-845F1AC4694B}" type="slidenum">
              <a:rPr lang="en-US" smtClean="0"/>
              <a:pPr/>
              <a:t>‹#›</a:t>
            </a:fld>
            <a:endParaRPr lang="en-US"/>
          </a:p>
        </p:txBody>
      </p:sp>
      <p:pic>
        <p:nvPicPr>
          <p:cNvPr id="11" name="Picture 10" descr="Logo, icon&#10;&#10;Description automatically generated">
            <a:extLst>
              <a:ext uri="{FF2B5EF4-FFF2-40B4-BE49-F238E27FC236}">
                <a16:creationId xmlns:a16="http://schemas.microsoft.com/office/drawing/2014/main" id="{71D16539-7A75-5940-8490-292B7DAE52FF}"/>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407988" y="6037188"/>
            <a:ext cx="1042986" cy="416000"/>
          </a:xfrm>
          <a:prstGeom prst="rect">
            <a:avLst/>
          </a:prstGeom>
        </p:spPr>
      </p:pic>
      <p:pic>
        <p:nvPicPr>
          <p:cNvPr id="12" name="Picture 11">
            <a:extLst>
              <a:ext uri="{FF2B5EF4-FFF2-40B4-BE49-F238E27FC236}">
                <a16:creationId xmlns:a16="http://schemas.microsoft.com/office/drawing/2014/main" id="{44D358D9-A331-AC47-AFE1-B4DD477C0A2C}"/>
              </a:ext>
            </a:extLst>
          </p:cNvPr>
          <p:cNvPicPr>
            <a:picLocks noChangeAspect="1"/>
          </p:cNvPicPr>
          <p:nvPr userDrawn="1"/>
        </p:nvPicPr>
        <p:blipFill>
          <a:blip r:embed="rId21" cstate="screen">
            <a:extLst>
              <a:ext uri="{28A0092B-C50C-407E-A947-70E740481C1C}">
                <a14:useLocalDpi xmlns:a14="http://schemas.microsoft.com/office/drawing/2010/main"/>
              </a:ext>
            </a:extLst>
          </a:blip>
          <a:srcRect/>
          <a:stretch/>
        </p:blipFill>
        <p:spPr>
          <a:xfrm>
            <a:off x="1658737" y="6037188"/>
            <a:ext cx="890788" cy="465618"/>
          </a:xfrm>
          <a:prstGeom prst="rect">
            <a:avLst/>
          </a:prstGeom>
        </p:spPr>
      </p:pic>
    </p:spTree>
    <p:extLst>
      <p:ext uri="{BB962C8B-B14F-4D97-AF65-F5344CB8AC3E}">
        <p14:creationId xmlns:p14="http://schemas.microsoft.com/office/powerpoint/2010/main" val="2228958103"/>
      </p:ext>
    </p:extLst>
  </p:cSld>
  <p:clrMap bg1="lt1" tx1="dk1" bg2="lt2" tx2="dk2" accent1="accent1" accent2="accent2" accent3="accent3" accent4="accent4" accent5="accent5" accent6="accent6" hlink="hlink" folHlink="folHlink"/>
  <p:sldLayoutIdLst>
    <p:sldLayoutId id="2147483674" r:id="rId1"/>
    <p:sldLayoutId id="2147483690" r:id="rId2"/>
    <p:sldLayoutId id="2147483707" r:id="rId3"/>
    <p:sldLayoutId id="2147483708" r:id="rId4"/>
    <p:sldLayoutId id="2147483720" r:id="rId5"/>
    <p:sldLayoutId id="2147483721" r:id="rId6"/>
    <p:sldLayoutId id="2147483692" r:id="rId7"/>
    <p:sldLayoutId id="2147483723" r:id="rId8"/>
    <p:sldLayoutId id="2147483722" r:id="rId9"/>
    <p:sldLayoutId id="2147483691" r:id="rId10"/>
    <p:sldLayoutId id="2147483693" r:id="rId11"/>
    <p:sldLayoutId id="2147483697" r:id="rId12"/>
    <p:sldLayoutId id="2147483694" r:id="rId13"/>
    <p:sldLayoutId id="2147483696" r:id="rId14"/>
    <p:sldLayoutId id="2147483729" r:id="rId15"/>
    <p:sldLayoutId id="2147483731" r:id="rId16"/>
    <p:sldLayoutId id="2147483732" r:id="rId17"/>
    <p:sldLayoutId id="2147483733" r:id="rId18"/>
  </p:sldLayoutIdLst>
  <p:hf hdr="0" ftr="0" dt="0"/>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57" userDrawn="1">
          <p15:clr>
            <a:srgbClr val="A4A3A4"/>
          </p15:clr>
        </p15:guide>
        <p15:guide id="3" orient="horz" pos="255" userDrawn="1">
          <p15:clr>
            <a:srgbClr val="A4A3A4"/>
          </p15:clr>
        </p15:guide>
        <p15:guide id="4" orient="horz" pos="4065" userDrawn="1">
          <p15:clr>
            <a:srgbClr val="A4A3A4"/>
          </p15:clr>
        </p15:guide>
        <p15:guide id="5" pos="3840" userDrawn="1">
          <p15:clr>
            <a:srgbClr val="A4A3A4"/>
          </p15:clr>
        </p15:guide>
        <p15:guide id="6" pos="7423" userDrawn="1">
          <p15:clr>
            <a:srgbClr val="A4A3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4168B23-2AEB-BE35-1FC9-BEC5587B87C7}"/>
              </a:ext>
            </a:extLst>
          </p:cNvPr>
          <p:cNvSpPr/>
          <p:nvPr userDrawn="1"/>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E4B018CE-FD64-B6E3-5A5A-E9021962EA4A}"/>
              </a:ext>
            </a:extLst>
          </p:cNvPr>
          <p:cNvSpPr>
            <a:spLocks noGrp="1"/>
          </p:cNvSpPr>
          <p:nvPr>
            <p:ph type="title"/>
          </p:nvPr>
        </p:nvSpPr>
        <p:spPr>
          <a:xfrm>
            <a:off x="413068" y="909637"/>
            <a:ext cx="10515600" cy="1325563"/>
          </a:xfrm>
          <a:prstGeom prst="rect">
            <a:avLst/>
          </a:prstGeom>
        </p:spPr>
        <p:txBody>
          <a:bodyPr vert="horz" lIns="0" tIns="0" rIns="0" bIns="0" rtlCol="0" anchor="t" anchorCtr="0">
            <a:no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9E3DD07-A831-DCE9-AD87-D3AC8A409880}"/>
              </a:ext>
            </a:extLst>
          </p:cNvPr>
          <p:cNvSpPr>
            <a:spLocks noGrp="1"/>
          </p:cNvSpPr>
          <p:nvPr>
            <p:ph type="body" idx="1"/>
          </p:nvPr>
        </p:nvSpPr>
        <p:spPr>
          <a:xfrm>
            <a:off x="413068" y="2235201"/>
            <a:ext cx="10515600" cy="3556000"/>
          </a:xfrm>
          <a:prstGeom prst="rect">
            <a:avLst/>
          </a:prstGeom>
        </p:spPr>
        <p:txBody>
          <a:bodyPr vert="horz" lIns="0" tIns="0" rIns="0" bIns="0" rtlCol="0" anchor="t" anchorCtr="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6" name="Picture 5" descr="A black and white image of a person's face&#10;&#10;Description automatically generated with medium confidence">
            <a:extLst>
              <a:ext uri="{FF2B5EF4-FFF2-40B4-BE49-F238E27FC236}">
                <a16:creationId xmlns:a16="http://schemas.microsoft.com/office/drawing/2014/main" id="{2F3F8025-F777-7985-372D-3F70C4982E2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07989" y="6037188"/>
            <a:ext cx="1042986" cy="416000"/>
          </a:xfrm>
          <a:prstGeom prst="rect">
            <a:avLst/>
          </a:prstGeom>
        </p:spPr>
      </p:pic>
      <p:sp>
        <p:nvSpPr>
          <p:cNvPr id="12" name="Slide Number Placeholder 3">
            <a:extLst>
              <a:ext uri="{FF2B5EF4-FFF2-40B4-BE49-F238E27FC236}">
                <a16:creationId xmlns:a16="http://schemas.microsoft.com/office/drawing/2014/main" id="{868B3928-BF83-76EF-C317-932262955931}"/>
              </a:ext>
            </a:extLst>
          </p:cNvPr>
          <p:cNvSpPr>
            <a:spLocks noGrp="1"/>
          </p:cNvSpPr>
          <p:nvPr>
            <p:ph type="sldNum" sz="quarter" idx="4"/>
          </p:nvPr>
        </p:nvSpPr>
        <p:spPr>
          <a:xfrm>
            <a:off x="11331018" y="6048585"/>
            <a:ext cx="452993" cy="404603"/>
          </a:xfrm>
          <a:prstGeom prst="rect">
            <a:avLst/>
          </a:prstGeom>
        </p:spPr>
        <p:txBody>
          <a:bodyPr vert="horz" lIns="0" tIns="0" rIns="0" bIns="0" rtlCol="0" anchor="b"/>
          <a:lstStyle>
            <a:lvl1pPr algn="r">
              <a:defRPr sz="1300">
                <a:solidFill>
                  <a:schemeClr val="bg1"/>
                </a:solidFill>
              </a:defRPr>
            </a:lvl1pPr>
          </a:lstStyle>
          <a:p>
            <a:fld id="{B6ED98BD-9FE7-5144-8ABD-845F1AC4694B}" type="slidenum">
              <a:rPr lang="en-US" smtClean="0"/>
              <a:pPr/>
              <a:t>‹#›</a:t>
            </a:fld>
            <a:endParaRPr lang="en-US"/>
          </a:p>
        </p:txBody>
      </p:sp>
      <p:pic>
        <p:nvPicPr>
          <p:cNvPr id="8" name="Picture 7">
            <a:extLst>
              <a:ext uri="{FF2B5EF4-FFF2-40B4-BE49-F238E27FC236}">
                <a16:creationId xmlns:a16="http://schemas.microsoft.com/office/drawing/2014/main" id="{A7B552EF-2D81-42EC-BE7A-501912F7D1D9}"/>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557805" y="6004121"/>
            <a:ext cx="1021055" cy="537995"/>
          </a:xfrm>
          <a:prstGeom prst="rect">
            <a:avLst/>
          </a:prstGeom>
        </p:spPr>
      </p:pic>
      <p:grpSp>
        <p:nvGrpSpPr>
          <p:cNvPr id="9" name="Group 8">
            <a:extLst>
              <a:ext uri="{FF2B5EF4-FFF2-40B4-BE49-F238E27FC236}">
                <a16:creationId xmlns:a16="http://schemas.microsoft.com/office/drawing/2014/main" id="{C090843E-5C25-5740-B630-9BAE4E2F5B0C}"/>
              </a:ext>
            </a:extLst>
          </p:cNvPr>
          <p:cNvGrpSpPr/>
          <p:nvPr userDrawn="1"/>
        </p:nvGrpSpPr>
        <p:grpSpPr>
          <a:xfrm>
            <a:off x="12072939" y="404198"/>
            <a:ext cx="119062" cy="6049605"/>
            <a:chOff x="12092050" y="376495"/>
            <a:chExt cx="119062" cy="6049605"/>
          </a:xfrm>
        </p:grpSpPr>
        <p:sp>
          <p:nvSpPr>
            <p:cNvPr id="11" name="Rectangle 10">
              <a:extLst>
                <a:ext uri="{FF2B5EF4-FFF2-40B4-BE49-F238E27FC236}">
                  <a16:creationId xmlns:a16="http://schemas.microsoft.com/office/drawing/2014/main" id="{2AF38A0F-2286-824B-94E8-2358C2BE375C}"/>
                </a:ext>
              </a:extLst>
            </p:cNvPr>
            <p:cNvSpPr/>
            <p:nvPr userDrawn="1"/>
          </p:nvSpPr>
          <p:spPr>
            <a:xfrm>
              <a:off x="12092050" y="3157707"/>
              <a:ext cx="119062" cy="32683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1EE8A70-2634-1843-8B70-734298386D44}"/>
                </a:ext>
              </a:extLst>
            </p:cNvPr>
            <p:cNvSpPr/>
            <p:nvPr userDrawn="1"/>
          </p:nvSpPr>
          <p:spPr>
            <a:xfrm>
              <a:off x="12096110" y="376495"/>
              <a:ext cx="115001" cy="3024188"/>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1743250597"/>
      </p:ext>
    </p:extLst>
  </p:cSld>
  <p:clrMap bg1="lt1" tx1="dk1" bg2="lt2" tx2="dk2" accent1="accent1" accent2="accent2" accent3="accent3" accent4="accent4" accent5="accent5" accent6="accent6" hlink="hlink" folHlink="folHlink"/>
  <p:sldLayoutIdLst>
    <p:sldLayoutId id="2147483699" r:id="rId1"/>
    <p:sldLayoutId id="2147483703" r:id="rId2"/>
    <p:sldLayoutId id="2147483726" r:id="rId3"/>
  </p:sldLayoutIdLst>
  <p:hf hdr="0" ftr="0" dt="0"/>
  <p:txStyles>
    <p:titleStyle>
      <a:lvl1pPr algn="l" defTabSz="914400" rtl="0" eaLnBrk="1" latinLnBrk="0" hangingPunct="1">
        <a:lnSpc>
          <a:spcPct val="90000"/>
        </a:lnSpc>
        <a:spcBef>
          <a:spcPct val="0"/>
        </a:spcBef>
        <a:buNone/>
        <a:defRPr sz="32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57" userDrawn="1">
          <p15:clr>
            <a:srgbClr val="A4A3A4"/>
          </p15:clr>
        </p15:guide>
        <p15:guide id="2" pos="7605" userDrawn="1">
          <p15:clr>
            <a:srgbClr val="A4A3A4"/>
          </p15:clr>
        </p15:guide>
        <p15:guide id="3" orient="horz" pos="255" userDrawn="1">
          <p15:clr>
            <a:srgbClr val="A4A3A4"/>
          </p15:clr>
        </p15:guide>
        <p15:guide id="4" orient="horz" pos="4065" userDrawn="1">
          <p15:clr>
            <a:srgbClr val="A4A3A4"/>
          </p15:clr>
        </p15:guide>
        <p15:guide id="5" pos="3840" userDrawn="1">
          <p15:clr>
            <a:srgbClr val="A4A3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B018CE-FD64-B6E3-5A5A-E9021962EA4A}"/>
              </a:ext>
            </a:extLst>
          </p:cNvPr>
          <p:cNvSpPr>
            <a:spLocks noGrp="1"/>
          </p:cNvSpPr>
          <p:nvPr>
            <p:ph type="title"/>
          </p:nvPr>
        </p:nvSpPr>
        <p:spPr>
          <a:xfrm>
            <a:off x="413068" y="909637"/>
            <a:ext cx="10515600" cy="1325563"/>
          </a:xfrm>
          <a:prstGeom prst="rect">
            <a:avLst/>
          </a:prstGeom>
        </p:spPr>
        <p:txBody>
          <a:bodyPr vert="horz" lIns="0" tIns="0" rIns="0" bIns="0" rtlCol="0" anchor="t" anchorCtr="0">
            <a:no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9E3DD07-A831-DCE9-AD87-D3AC8A409880}"/>
              </a:ext>
            </a:extLst>
          </p:cNvPr>
          <p:cNvSpPr>
            <a:spLocks noGrp="1"/>
          </p:cNvSpPr>
          <p:nvPr>
            <p:ph type="body" idx="1"/>
          </p:nvPr>
        </p:nvSpPr>
        <p:spPr>
          <a:xfrm>
            <a:off x="413068" y="2235201"/>
            <a:ext cx="10515600" cy="3556000"/>
          </a:xfrm>
          <a:prstGeom prst="rect">
            <a:avLst/>
          </a:prstGeom>
        </p:spPr>
        <p:txBody>
          <a:bodyPr vert="horz" lIns="0" tIns="0" rIns="0" bIns="0" rtlCol="0" anchor="t" anchorCtr="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Slide Number Placeholder 3">
            <a:extLst>
              <a:ext uri="{FF2B5EF4-FFF2-40B4-BE49-F238E27FC236}">
                <a16:creationId xmlns:a16="http://schemas.microsoft.com/office/drawing/2014/main" id="{55AFB9FF-B5DF-2B5F-C7A5-A5C85601C964}"/>
              </a:ext>
            </a:extLst>
          </p:cNvPr>
          <p:cNvSpPr>
            <a:spLocks noGrp="1"/>
          </p:cNvSpPr>
          <p:nvPr>
            <p:ph type="sldNum" sz="quarter" idx="4"/>
          </p:nvPr>
        </p:nvSpPr>
        <p:spPr>
          <a:xfrm>
            <a:off x="11331019" y="6048585"/>
            <a:ext cx="452992" cy="404603"/>
          </a:xfrm>
          <a:prstGeom prst="rect">
            <a:avLst/>
          </a:prstGeom>
        </p:spPr>
        <p:txBody>
          <a:bodyPr vert="horz" lIns="0" tIns="0" rIns="0" bIns="0" rtlCol="0" anchor="b"/>
          <a:lstStyle>
            <a:lvl1pPr algn="r">
              <a:defRPr sz="1300">
                <a:solidFill>
                  <a:schemeClr val="tx2"/>
                </a:solidFill>
              </a:defRPr>
            </a:lvl1pPr>
          </a:lstStyle>
          <a:p>
            <a:fld id="{B6ED98BD-9FE7-5144-8ABD-845F1AC4694B}" type="slidenum">
              <a:rPr lang="en-US" smtClean="0"/>
              <a:pPr/>
              <a:t>‹#›</a:t>
            </a:fld>
            <a:endParaRPr lang="en-US"/>
          </a:p>
        </p:txBody>
      </p:sp>
      <p:grpSp>
        <p:nvGrpSpPr>
          <p:cNvPr id="5" name="Group 4">
            <a:extLst>
              <a:ext uri="{FF2B5EF4-FFF2-40B4-BE49-F238E27FC236}">
                <a16:creationId xmlns:a16="http://schemas.microsoft.com/office/drawing/2014/main" id="{0635B404-F0D0-3347-B478-747C63C3CD7C}"/>
              </a:ext>
            </a:extLst>
          </p:cNvPr>
          <p:cNvGrpSpPr/>
          <p:nvPr userDrawn="1"/>
        </p:nvGrpSpPr>
        <p:grpSpPr>
          <a:xfrm>
            <a:off x="12076999" y="0"/>
            <a:ext cx="115001" cy="6857999"/>
            <a:chOff x="12096110" y="-29794"/>
            <a:chExt cx="115001" cy="6857999"/>
          </a:xfrm>
        </p:grpSpPr>
        <p:sp>
          <p:nvSpPr>
            <p:cNvPr id="6" name="Rectangle 5">
              <a:extLst>
                <a:ext uri="{FF2B5EF4-FFF2-40B4-BE49-F238E27FC236}">
                  <a16:creationId xmlns:a16="http://schemas.microsoft.com/office/drawing/2014/main" id="{B31D104A-3946-AF46-A551-67DB771A15BC}"/>
                </a:ext>
              </a:extLst>
            </p:cNvPr>
            <p:cNvSpPr/>
            <p:nvPr userDrawn="1"/>
          </p:nvSpPr>
          <p:spPr>
            <a:xfrm>
              <a:off x="12096110" y="3157706"/>
              <a:ext cx="115001" cy="36704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7C42DFC-5DE3-1C42-BA43-A7311B8312A9}"/>
                </a:ext>
              </a:extLst>
            </p:cNvPr>
            <p:cNvSpPr/>
            <p:nvPr userDrawn="1"/>
          </p:nvSpPr>
          <p:spPr>
            <a:xfrm>
              <a:off x="12096110" y="-29794"/>
              <a:ext cx="115001" cy="3430477"/>
            </a:xfrm>
            <a:prstGeom prst="rect">
              <a:avLst/>
            </a:prstGeom>
            <a:solidFill>
              <a:srgbClr val="A99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grpSp>
    </p:spTree>
    <p:extLst>
      <p:ext uri="{BB962C8B-B14F-4D97-AF65-F5344CB8AC3E}">
        <p14:creationId xmlns:p14="http://schemas.microsoft.com/office/powerpoint/2010/main" val="1703813588"/>
      </p:ext>
    </p:extLst>
  </p:cSld>
  <p:clrMap bg1="lt1" tx1="dk1" bg2="lt2" tx2="dk2" accent1="accent1" accent2="accent2" accent3="accent3" accent4="accent4" accent5="accent5" accent6="accent6" hlink="hlink" folHlink="folHlink"/>
  <p:sldLayoutIdLst>
    <p:sldLayoutId id="2147483706" r:id="rId1"/>
    <p:sldLayoutId id="2147483714" r:id="rId2"/>
    <p:sldLayoutId id="2147483715" r:id="rId3"/>
  </p:sldLayoutIdLst>
  <p:hf hdr="0" ftr="0" dt="0"/>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57" userDrawn="1">
          <p15:clr>
            <a:srgbClr val="A4A3A4"/>
          </p15:clr>
        </p15:guide>
        <p15:guide id="2" pos="7605" userDrawn="1">
          <p15:clr>
            <a:srgbClr val="A4A3A4"/>
          </p15:clr>
        </p15:guide>
        <p15:guide id="3" orient="horz" pos="255" userDrawn="1">
          <p15:clr>
            <a:srgbClr val="A4A3A4"/>
          </p15:clr>
        </p15:guide>
        <p15:guide id="4" orient="horz" pos="4065" userDrawn="1">
          <p15:clr>
            <a:srgbClr val="A4A3A4"/>
          </p15:clr>
        </p15:guide>
        <p15:guide id="5" pos="3840"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2.png"/><Relationship Id="rId1" Type="http://schemas.openxmlformats.org/officeDocument/2006/relationships/slideLayout" Target="../slideLayouts/slideLayout27.xml"/><Relationship Id="rId4" Type="http://schemas.openxmlformats.org/officeDocument/2006/relationships/image" Target="../media/image47.png"/></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2.png"/><Relationship Id="rId1" Type="http://schemas.openxmlformats.org/officeDocument/2006/relationships/slideLayout" Target="../slideLayouts/slideLayout27.xml"/><Relationship Id="rId5" Type="http://schemas.openxmlformats.org/officeDocument/2006/relationships/image" Target="../media/image50.png"/><Relationship Id="rId4" Type="http://schemas.openxmlformats.org/officeDocument/2006/relationships/image" Target="../media/image49.png"/></Relationships>
</file>

<file path=ppt/slides/_rels/slide1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2.png"/><Relationship Id="rId1" Type="http://schemas.openxmlformats.org/officeDocument/2006/relationships/slideLayout" Target="../slideLayouts/slideLayout2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2.png"/><Relationship Id="rId1" Type="http://schemas.openxmlformats.org/officeDocument/2006/relationships/slideLayout" Target="../slideLayouts/slideLayout27.xml"/><Relationship Id="rId4" Type="http://schemas.openxmlformats.org/officeDocument/2006/relationships/image" Target="../media/image5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1.png"/><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1.png"/><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1.png"/><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51.png"/><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51.png"/><Relationship Id="rId1" Type="http://schemas.openxmlformats.org/officeDocument/2006/relationships/slideLayout" Target="../slideLayouts/slideLayout27.xml"/><Relationship Id="rId4" Type="http://schemas.openxmlformats.org/officeDocument/2006/relationships/image" Target="../media/image66.png"/></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2.png"/><Relationship Id="rId1" Type="http://schemas.openxmlformats.org/officeDocument/2006/relationships/slideLayout" Target="../slideLayouts/slideLayout27.xml"/><Relationship Id="rId4" Type="http://schemas.openxmlformats.org/officeDocument/2006/relationships/image" Target="../media/image6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7.xml"/><Relationship Id="rId4" Type="http://schemas.openxmlformats.org/officeDocument/2006/relationships/image" Target="../media/image70.png"/></Relationships>
</file>

<file path=ppt/slides/_rels/slide3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51.png"/><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51.png"/><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51.png"/><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7.xml"/></Relationships>
</file>

<file path=ppt/slides/_rels/slide4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7.xml"/></Relationships>
</file>

<file path=ppt/slides/_rels/slide4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hyperlink" Target="https://consult.eirgrid.ie/en/consultation/soef-markets-%E2%80%93-future-arrangements-system-services-%E2%80%93-dassa-product-review-locational-methodology" TargetMode="External"/><Relationship Id="rId2" Type="http://schemas.openxmlformats.org/officeDocument/2006/relationships/hyperlink" Target="https://www.semcommittee.com/files/semcommittee/media-files/System%20Services%20Future%20Arrangements%20High%20Level%20Design%20Decision%20Paper.pdf" TargetMode="External"/><Relationship Id="rId1" Type="http://schemas.openxmlformats.org/officeDocument/2006/relationships/slideLayout" Target="../slideLayouts/slideLayout22.xml"/><Relationship Id="rId4" Type="http://schemas.openxmlformats.org/officeDocument/2006/relationships/hyperlink" Target="https://www.semcommittee.com/files/semcommittee/2024-10/SEM-24-074%20Product%20review%20and%20locational%20methodology%20paper.pdf"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6.xml"/><Relationship Id="rId5" Type="http://schemas.openxmlformats.org/officeDocument/2006/relationships/image" Target="../media/image91.png"/><Relationship Id="rId4" Type="http://schemas.openxmlformats.org/officeDocument/2006/relationships/chart" Target="../charts/chart1.xml"/></Relationships>
</file>

<file path=ppt/slides/_rels/slide5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xml"/><Relationship Id="rId1" Type="http://schemas.openxmlformats.org/officeDocument/2006/relationships/slideLayout" Target="../slideLayouts/slideLayout26.xml"/><Relationship Id="rId4" Type="http://schemas.openxmlformats.org/officeDocument/2006/relationships/image" Target="../media/image91.png"/></Relationships>
</file>

<file path=ppt/slides/_rels/slide54.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6.xml"/></Relationships>
</file>

<file path=ppt/slides/_rels/slide5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chart" Target="../charts/chart2.xml"/><Relationship Id="rId1" Type="http://schemas.openxmlformats.org/officeDocument/2006/relationships/slideLayout" Target="../slideLayouts/slideLayout26.xml"/></Relationships>
</file>

<file path=ppt/slides/_rels/slide56.xml.rels><?xml version="1.0" encoding="UTF-8" standalone="yes"?>
<Relationships xmlns="http://schemas.openxmlformats.org/package/2006/relationships"><Relationship Id="rId3" Type="http://schemas.openxmlformats.org/officeDocument/2006/relationships/hyperlink" Target="mailto:GridCode@soni.ltd.uk" TargetMode="External"/><Relationship Id="rId2" Type="http://schemas.openxmlformats.org/officeDocument/2006/relationships/hyperlink" Target="mailto:GridCode@eirgrid.com" TargetMode="External"/><Relationship Id="rId1" Type="http://schemas.openxmlformats.org/officeDocument/2006/relationships/slideLayout" Target="../slideLayouts/slideLayout26.xml"/><Relationship Id="rId4" Type="http://schemas.openxmlformats.org/officeDocument/2006/relationships/image" Target="../media/image9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42.png"/><Relationship Id="rId2" Type="http://schemas.openxmlformats.org/officeDocument/2006/relationships/diagramData" Target="../diagrams/data1.xml"/><Relationship Id="rId1" Type="http://schemas.openxmlformats.org/officeDocument/2006/relationships/slideLayout" Target="../slideLayouts/slideLayout2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CB749B2D-EAA9-AA4E-B6C6-E02BA07B34BD}"/>
              </a:ext>
            </a:extLst>
          </p:cNvPr>
          <p:cNvSpPr>
            <a:spLocks noGrp="1"/>
          </p:cNvSpPr>
          <p:nvPr>
            <p:ph type="ctrTitle"/>
          </p:nvPr>
        </p:nvSpPr>
        <p:spPr>
          <a:xfrm>
            <a:off x="413068" y="1122363"/>
            <a:ext cx="5246052" cy="1517491"/>
          </a:xfrm>
        </p:spPr>
        <p:txBody>
          <a:bodyPr/>
          <a:lstStyle/>
          <a:p>
            <a:r>
              <a:rPr lang="en-IE"/>
              <a:t>JGCRP Meeting</a:t>
            </a:r>
          </a:p>
        </p:txBody>
      </p:sp>
      <p:sp>
        <p:nvSpPr>
          <p:cNvPr id="6" name="Subtitle 3">
            <a:extLst>
              <a:ext uri="{FF2B5EF4-FFF2-40B4-BE49-F238E27FC236}">
                <a16:creationId xmlns:a16="http://schemas.microsoft.com/office/drawing/2014/main" id="{2CA77DEA-2D96-0642-A546-3F43BDF9EF33}"/>
              </a:ext>
            </a:extLst>
          </p:cNvPr>
          <p:cNvSpPr>
            <a:spLocks noGrp="1"/>
          </p:cNvSpPr>
          <p:nvPr>
            <p:ph type="subTitle" idx="1"/>
          </p:nvPr>
        </p:nvSpPr>
        <p:spPr>
          <a:xfrm>
            <a:off x="407987" y="2642553"/>
            <a:ext cx="5246053" cy="1517491"/>
          </a:xfrm>
        </p:spPr>
        <p:txBody>
          <a:bodyPr/>
          <a:lstStyle/>
          <a:p>
            <a:r>
              <a:rPr lang="en-IE"/>
              <a:t>25 September 2025</a:t>
            </a:r>
          </a:p>
        </p:txBody>
      </p:sp>
      <p:sp>
        <p:nvSpPr>
          <p:cNvPr id="2" name="TextBox 1">
            <a:extLst>
              <a:ext uri="{FF2B5EF4-FFF2-40B4-BE49-F238E27FC236}">
                <a16:creationId xmlns:a16="http://schemas.microsoft.com/office/drawing/2014/main" id="{D628EC6D-6031-757B-891A-41D429049B18}"/>
              </a:ext>
            </a:extLst>
          </p:cNvPr>
          <p:cNvSpPr txBox="1"/>
          <p:nvPr/>
        </p:nvSpPr>
        <p:spPr>
          <a:xfrm>
            <a:off x="4667250" y="6229350"/>
            <a:ext cx="333375" cy="369332"/>
          </a:xfrm>
          <a:prstGeom prst="rect">
            <a:avLst/>
          </a:prstGeom>
          <a:noFill/>
        </p:spPr>
        <p:txBody>
          <a:bodyPr wrap="square" rtlCol="0">
            <a:spAutoFit/>
          </a:bodyPr>
          <a:lstStyle/>
          <a:p>
            <a:r>
              <a:rPr lang="en-IE"/>
              <a:t>1</a:t>
            </a:r>
          </a:p>
        </p:txBody>
      </p:sp>
      <p:sp>
        <p:nvSpPr>
          <p:cNvPr id="4" name="Text Placeholder 3">
            <a:extLst>
              <a:ext uri="{FF2B5EF4-FFF2-40B4-BE49-F238E27FC236}">
                <a16:creationId xmlns:a16="http://schemas.microsoft.com/office/drawing/2014/main" id="{2081831B-AD91-E1E6-A755-3271F91775AB}"/>
              </a:ext>
            </a:extLst>
          </p:cNvPr>
          <p:cNvSpPr>
            <a:spLocks noGrp="1"/>
          </p:cNvSpPr>
          <p:nvPr>
            <p:ph type="body" sz="quarter" idx="10"/>
          </p:nvPr>
        </p:nvSpPr>
        <p:spPr/>
        <p:txBody>
          <a:bodyPr/>
          <a:lstStyle/>
          <a:p>
            <a:r>
              <a:rPr lang="en-IE"/>
              <a:t>25/09/2025</a:t>
            </a:r>
            <a:endParaRPr lang="en-US"/>
          </a:p>
          <a:p>
            <a:endParaRPr lang="en-IE"/>
          </a:p>
        </p:txBody>
      </p:sp>
    </p:spTree>
    <p:extLst>
      <p:ext uri="{BB962C8B-B14F-4D97-AF65-F5344CB8AC3E}">
        <p14:creationId xmlns:p14="http://schemas.microsoft.com/office/powerpoint/2010/main" val="27079277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14278D2-F523-CD76-24FA-60448FBF1052}"/>
              </a:ext>
            </a:extLst>
          </p:cNvPr>
          <p:cNvSpPr>
            <a:spLocks noGrp="1"/>
          </p:cNvSpPr>
          <p:nvPr>
            <p:ph type="sldNum" sz="quarter" idx="11"/>
          </p:nvPr>
        </p:nvSpPr>
        <p:spPr/>
        <p:txBody>
          <a:bodyPr/>
          <a:lstStyle/>
          <a:p>
            <a:fld id="{B6ED98BD-9FE7-5144-8ABD-845F1AC4694B}" type="slidenum">
              <a:rPr lang="en-US" smtClean="0">
                <a:solidFill>
                  <a:schemeClr val="bg1"/>
                </a:solidFill>
              </a:rPr>
              <a:pPr/>
              <a:t>10</a:t>
            </a:fld>
            <a:endParaRPr lang="en-US" dirty="0">
              <a:solidFill>
                <a:schemeClr val="bg1"/>
              </a:solidFill>
            </a:endParaRPr>
          </a:p>
        </p:txBody>
      </p:sp>
      <p:sp>
        <p:nvSpPr>
          <p:cNvPr id="12" name="Title 1">
            <a:extLst>
              <a:ext uri="{FF2B5EF4-FFF2-40B4-BE49-F238E27FC236}">
                <a16:creationId xmlns:a16="http://schemas.microsoft.com/office/drawing/2014/main" id="{56FA6A78-2F05-D282-E24F-978B57F46B17}"/>
              </a:ext>
            </a:extLst>
          </p:cNvPr>
          <p:cNvSpPr txBox="1">
            <a:spLocks/>
          </p:cNvSpPr>
          <p:nvPr/>
        </p:nvSpPr>
        <p:spPr>
          <a:xfrm>
            <a:off x="1703198" y="935834"/>
            <a:ext cx="6571964" cy="2687477"/>
          </a:xfrm>
          <a:prstGeom prst="rect">
            <a:avLst/>
          </a:prstGeom>
          <a:ln>
            <a:noFill/>
          </a:ln>
        </p:spPr>
        <p:txBody>
          <a:bodyPr vert="horz" lIns="0" tIns="0" rIns="0" bIns="0" rtlCol="0" anchor="t" anchorCtr="0">
            <a:noAutofit/>
          </a:bodyPr>
          <a:lstStyle>
            <a:lvl1pPr algn="l" defTabSz="914400" rtl="0" eaLnBrk="1" latinLnBrk="0" hangingPunct="1">
              <a:lnSpc>
                <a:spcPct val="90000"/>
              </a:lnSpc>
              <a:spcBef>
                <a:spcPct val="0"/>
              </a:spcBef>
              <a:buNone/>
              <a:defRPr sz="3000" b="1" kern="1200">
                <a:solidFill>
                  <a:schemeClr val="tx2"/>
                </a:solidFill>
                <a:latin typeface="+mj-lt"/>
                <a:ea typeface="+mj-ea"/>
                <a:cs typeface="+mj-cs"/>
              </a:defRPr>
            </a:lvl1pPr>
          </a:lstStyle>
          <a:p>
            <a:pPr algn="ctr" defTabSz="822960">
              <a:defRPr/>
            </a:pPr>
            <a:endParaRPr lang="en-US" dirty="0">
              <a:solidFill>
                <a:srgbClr val="006768"/>
              </a:solidFill>
              <a:latin typeface="Trebuchet MS" panose="020B0603020202020204"/>
            </a:endParaRPr>
          </a:p>
          <a:p>
            <a:pPr algn="ctr" defTabSz="822960">
              <a:defRPr/>
            </a:pPr>
            <a:r>
              <a:rPr lang="en-US" dirty="0">
                <a:solidFill>
                  <a:srgbClr val="006768"/>
                </a:solidFill>
                <a:latin typeface="Trebuchet MS" panose="020B0603020202020204"/>
              </a:rPr>
              <a:t>Proposed Changes:</a:t>
            </a:r>
          </a:p>
          <a:p>
            <a:pPr algn="ctr" defTabSz="822960">
              <a:defRPr/>
            </a:pPr>
            <a:endParaRPr lang="en-US" sz="3150" dirty="0">
              <a:solidFill>
                <a:srgbClr val="006768"/>
              </a:solidFill>
              <a:latin typeface="Trebuchet MS" panose="020B0603020202020204"/>
            </a:endParaRPr>
          </a:p>
          <a:p>
            <a:pPr algn="ctr" defTabSz="822960">
              <a:defRPr/>
            </a:pPr>
            <a:br>
              <a:rPr lang="en-US" sz="3150" dirty="0">
                <a:solidFill>
                  <a:srgbClr val="006768"/>
                </a:solidFill>
                <a:latin typeface="Trebuchet MS" panose="020B0603020202020204"/>
              </a:rPr>
            </a:br>
            <a:br>
              <a:rPr lang="en-US" sz="3150" dirty="0">
                <a:solidFill>
                  <a:srgbClr val="006768"/>
                </a:solidFill>
                <a:latin typeface="Trebuchet MS" panose="020B0603020202020204"/>
              </a:rPr>
            </a:br>
            <a:endParaRPr lang="en-IE" sz="3150" dirty="0">
              <a:solidFill>
                <a:srgbClr val="006768"/>
              </a:solidFill>
              <a:latin typeface="Trebuchet MS" panose="020B0603020202020204"/>
            </a:endParaRPr>
          </a:p>
        </p:txBody>
      </p:sp>
      <p:pic>
        <p:nvPicPr>
          <p:cNvPr id="3" name="Picture 2">
            <a:extLst>
              <a:ext uri="{FF2B5EF4-FFF2-40B4-BE49-F238E27FC236}">
                <a16:creationId xmlns:a16="http://schemas.microsoft.com/office/drawing/2014/main" id="{E6DBD9F8-67FA-FD54-DF63-BB968762CEF3}"/>
              </a:ext>
            </a:extLst>
          </p:cNvPr>
          <p:cNvPicPr>
            <a:picLocks noChangeAspect="1"/>
          </p:cNvPicPr>
          <p:nvPr/>
        </p:nvPicPr>
        <p:blipFill>
          <a:blip r:embed="rId2"/>
          <a:stretch>
            <a:fillRect/>
          </a:stretch>
        </p:blipFill>
        <p:spPr>
          <a:xfrm>
            <a:off x="125982" y="5770759"/>
            <a:ext cx="2629267" cy="960254"/>
          </a:xfrm>
          <a:prstGeom prst="rect">
            <a:avLst/>
          </a:prstGeom>
        </p:spPr>
      </p:pic>
      <p:grpSp>
        <p:nvGrpSpPr>
          <p:cNvPr id="5" name="Group 4">
            <a:extLst>
              <a:ext uri="{FF2B5EF4-FFF2-40B4-BE49-F238E27FC236}">
                <a16:creationId xmlns:a16="http://schemas.microsoft.com/office/drawing/2014/main" id="{4833B664-C440-48C8-D271-665342DB689E}"/>
              </a:ext>
            </a:extLst>
          </p:cNvPr>
          <p:cNvGrpSpPr/>
          <p:nvPr/>
        </p:nvGrpSpPr>
        <p:grpSpPr>
          <a:xfrm>
            <a:off x="3185132" y="2144165"/>
            <a:ext cx="3905279" cy="2783591"/>
            <a:chOff x="16479" y="151746"/>
            <a:chExt cx="1441734" cy="865040"/>
          </a:xfrm>
        </p:grpSpPr>
        <p:sp>
          <p:nvSpPr>
            <p:cNvPr id="6" name="Rectangle 5">
              <a:extLst>
                <a:ext uri="{FF2B5EF4-FFF2-40B4-BE49-F238E27FC236}">
                  <a16:creationId xmlns:a16="http://schemas.microsoft.com/office/drawing/2014/main" id="{AD88B2E4-1AAC-5BC9-6002-D3ACACA9F42E}"/>
                </a:ext>
              </a:extLst>
            </p:cNvPr>
            <p:cNvSpPr/>
            <p:nvPr/>
          </p:nvSpPr>
          <p:spPr>
            <a:xfrm>
              <a:off x="16479" y="151746"/>
              <a:ext cx="1441734" cy="865040"/>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IE" sz="2160"/>
            </a:p>
          </p:txBody>
        </p:sp>
        <p:sp>
          <p:nvSpPr>
            <p:cNvPr id="7" name="TextBox 6">
              <a:extLst>
                <a:ext uri="{FF2B5EF4-FFF2-40B4-BE49-F238E27FC236}">
                  <a16:creationId xmlns:a16="http://schemas.microsoft.com/office/drawing/2014/main" id="{41D02A80-3662-5E93-0C15-432135E4750B}"/>
                </a:ext>
              </a:extLst>
            </p:cNvPr>
            <p:cNvSpPr txBox="1"/>
            <p:nvPr/>
          </p:nvSpPr>
          <p:spPr>
            <a:xfrm>
              <a:off x="16479" y="151746"/>
              <a:ext cx="1441734" cy="8650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64008" rIns="64008" bIns="64008" numCol="1" spcCol="1270" anchor="ctr" anchorCtr="0">
              <a:noAutofit/>
            </a:bodyPr>
            <a:lstStyle/>
            <a:p>
              <a:pPr algn="ctr" defTabSz="746760">
                <a:lnSpc>
                  <a:spcPct val="90000"/>
                </a:lnSpc>
                <a:spcBef>
                  <a:spcPct val="0"/>
                </a:spcBef>
                <a:spcAft>
                  <a:spcPct val="35000"/>
                </a:spcAft>
              </a:pPr>
              <a:r>
                <a:rPr lang="en-IE" sz="3000" dirty="0"/>
                <a:t>Definitions</a:t>
              </a:r>
            </a:p>
          </p:txBody>
        </p:sp>
      </p:grpSp>
    </p:spTree>
    <p:extLst>
      <p:ext uri="{BB962C8B-B14F-4D97-AF65-F5344CB8AC3E}">
        <p14:creationId xmlns:p14="http://schemas.microsoft.com/office/powerpoint/2010/main" val="1216600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B2C2D-CF38-6776-E81A-54A1A60CEA77}"/>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E25F0A5F-EBC8-EF78-DA26-1CDF8F3CC244}"/>
              </a:ext>
            </a:extLst>
          </p:cNvPr>
          <p:cNvSpPr>
            <a:spLocks noGrp="1"/>
          </p:cNvSpPr>
          <p:nvPr>
            <p:ph type="title"/>
          </p:nvPr>
        </p:nvSpPr>
        <p:spPr>
          <a:xfrm>
            <a:off x="253674" y="120106"/>
            <a:ext cx="10166699" cy="612715"/>
          </a:xfrm>
        </p:spPr>
        <p:txBody>
          <a:bodyPr anchor="t">
            <a:normAutofit/>
          </a:bodyPr>
          <a:lstStyle/>
          <a:p>
            <a:pPr>
              <a:spcBef>
                <a:spcPts val="1200"/>
              </a:spcBef>
              <a:spcAft>
                <a:spcPts val="1200"/>
              </a:spcAft>
            </a:pPr>
            <a:r>
              <a:rPr lang="en-IE" sz="2520" b="1" dirty="0"/>
              <a:t>New and modified reserve product definitions</a:t>
            </a:r>
          </a:p>
        </p:txBody>
      </p:sp>
      <p:pic>
        <p:nvPicPr>
          <p:cNvPr id="4" name="Picture 3">
            <a:extLst>
              <a:ext uri="{FF2B5EF4-FFF2-40B4-BE49-F238E27FC236}">
                <a16:creationId xmlns:a16="http://schemas.microsoft.com/office/drawing/2014/main" id="{F0A25015-7322-A46A-06C3-E39A5A7B8224}"/>
              </a:ext>
            </a:extLst>
          </p:cNvPr>
          <p:cNvPicPr>
            <a:picLocks noChangeAspect="1"/>
          </p:cNvPicPr>
          <p:nvPr/>
        </p:nvPicPr>
        <p:blipFill>
          <a:blip r:embed="rId2"/>
          <a:stretch>
            <a:fillRect/>
          </a:stretch>
        </p:blipFill>
        <p:spPr>
          <a:xfrm>
            <a:off x="253674" y="558857"/>
            <a:ext cx="7155198" cy="2774893"/>
          </a:xfrm>
          <a:prstGeom prst="rect">
            <a:avLst/>
          </a:prstGeom>
        </p:spPr>
      </p:pic>
      <p:pic>
        <p:nvPicPr>
          <p:cNvPr id="8" name="Picture 7">
            <a:extLst>
              <a:ext uri="{FF2B5EF4-FFF2-40B4-BE49-F238E27FC236}">
                <a16:creationId xmlns:a16="http://schemas.microsoft.com/office/drawing/2014/main" id="{A971C32E-F18B-5FBE-DA69-5C71B7AC936C}"/>
              </a:ext>
            </a:extLst>
          </p:cNvPr>
          <p:cNvPicPr>
            <a:picLocks noChangeAspect="1"/>
          </p:cNvPicPr>
          <p:nvPr/>
        </p:nvPicPr>
        <p:blipFill>
          <a:blip r:embed="rId3"/>
          <a:stretch>
            <a:fillRect/>
          </a:stretch>
        </p:blipFill>
        <p:spPr>
          <a:xfrm>
            <a:off x="5091754" y="3435621"/>
            <a:ext cx="6995471" cy="3302273"/>
          </a:xfrm>
          <a:prstGeom prst="rect">
            <a:avLst/>
          </a:prstGeom>
        </p:spPr>
      </p:pic>
    </p:spTree>
    <p:extLst>
      <p:ext uri="{BB962C8B-B14F-4D97-AF65-F5344CB8AC3E}">
        <p14:creationId xmlns:p14="http://schemas.microsoft.com/office/powerpoint/2010/main" val="813522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AFA15-7F23-E439-7979-097F83012678}"/>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8F40407E-2EBF-480B-DD22-D0B0451E65CF}"/>
              </a:ext>
            </a:extLst>
          </p:cNvPr>
          <p:cNvSpPr>
            <a:spLocks noGrp="1"/>
          </p:cNvSpPr>
          <p:nvPr>
            <p:ph type="title"/>
          </p:nvPr>
        </p:nvSpPr>
        <p:spPr>
          <a:xfrm>
            <a:off x="194373" y="137538"/>
            <a:ext cx="9464040" cy="612715"/>
          </a:xfrm>
        </p:spPr>
        <p:txBody>
          <a:bodyPr anchor="t">
            <a:normAutofit/>
          </a:bodyPr>
          <a:lstStyle/>
          <a:p>
            <a:pPr>
              <a:spcBef>
                <a:spcPts val="1200"/>
              </a:spcBef>
              <a:spcAft>
                <a:spcPts val="1200"/>
              </a:spcAft>
            </a:pPr>
            <a:r>
              <a:rPr lang="en-IE" sz="2520" b="1" dirty="0"/>
              <a:t>New and modified reserve product definitions contd.</a:t>
            </a:r>
          </a:p>
        </p:txBody>
      </p:sp>
      <p:pic>
        <p:nvPicPr>
          <p:cNvPr id="3" name="Picture 2">
            <a:extLst>
              <a:ext uri="{FF2B5EF4-FFF2-40B4-BE49-F238E27FC236}">
                <a16:creationId xmlns:a16="http://schemas.microsoft.com/office/drawing/2014/main" id="{E6DAC1BC-28A5-C0AA-E272-4F5AF985E9B5}"/>
              </a:ext>
            </a:extLst>
          </p:cNvPr>
          <p:cNvPicPr>
            <a:picLocks noChangeAspect="1"/>
          </p:cNvPicPr>
          <p:nvPr/>
        </p:nvPicPr>
        <p:blipFill>
          <a:blip r:embed="rId2"/>
          <a:stretch>
            <a:fillRect/>
          </a:stretch>
        </p:blipFill>
        <p:spPr>
          <a:xfrm>
            <a:off x="367213" y="5852099"/>
            <a:ext cx="2629267" cy="960254"/>
          </a:xfrm>
          <a:prstGeom prst="rect">
            <a:avLst/>
          </a:prstGeom>
        </p:spPr>
      </p:pic>
      <p:pic>
        <p:nvPicPr>
          <p:cNvPr id="2" name="Picture 1">
            <a:extLst>
              <a:ext uri="{FF2B5EF4-FFF2-40B4-BE49-F238E27FC236}">
                <a16:creationId xmlns:a16="http://schemas.microsoft.com/office/drawing/2014/main" id="{2AA39893-FD3C-BAC4-6577-5A2C40D5C55A}"/>
              </a:ext>
            </a:extLst>
          </p:cNvPr>
          <p:cNvPicPr>
            <a:picLocks noChangeAspect="1"/>
          </p:cNvPicPr>
          <p:nvPr/>
        </p:nvPicPr>
        <p:blipFill>
          <a:blip r:embed="rId3"/>
          <a:stretch>
            <a:fillRect/>
          </a:stretch>
        </p:blipFill>
        <p:spPr>
          <a:xfrm>
            <a:off x="194373" y="531178"/>
            <a:ext cx="5819775" cy="3302272"/>
          </a:xfrm>
          <a:prstGeom prst="rect">
            <a:avLst/>
          </a:prstGeom>
        </p:spPr>
      </p:pic>
      <p:pic>
        <p:nvPicPr>
          <p:cNvPr id="4" name="Picture 3">
            <a:extLst>
              <a:ext uri="{FF2B5EF4-FFF2-40B4-BE49-F238E27FC236}">
                <a16:creationId xmlns:a16="http://schemas.microsoft.com/office/drawing/2014/main" id="{670C61BD-718C-F154-D181-654DFA9A4C27}"/>
              </a:ext>
            </a:extLst>
          </p:cNvPr>
          <p:cNvPicPr>
            <a:picLocks noChangeAspect="1"/>
          </p:cNvPicPr>
          <p:nvPr/>
        </p:nvPicPr>
        <p:blipFill>
          <a:blip r:embed="rId4"/>
          <a:stretch>
            <a:fillRect/>
          </a:stretch>
        </p:blipFill>
        <p:spPr>
          <a:xfrm>
            <a:off x="5400675" y="3478869"/>
            <a:ext cx="6424112" cy="3241593"/>
          </a:xfrm>
          <a:prstGeom prst="rect">
            <a:avLst/>
          </a:prstGeom>
        </p:spPr>
      </p:pic>
    </p:spTree>
    <p:extLst>
      <p:ext uri="{BB962C8B-B14F-4D97-AF65-F5344CB8AC3E}">
        <p14:creationId xmlns:p14="http://schemas.microsoft.com/office/powerpoint/2010/main" val="251105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4412A-733D-D5FD-DDAB-7C500353311C}"/>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6F9C6169-FA96-A554-E385-3C67130CC94A}"/>
              </a:ext>
            </a:extLst>
          </p:cNvPr>
          <p:cNvSpPr>
            <a:spLocks noGrp="1"/>
          </p:cNvSpPr>
          <p:nvPr>
            <p:ph type="title"/>
          </p:nvPr>
        </p:nvSpPr>
        <p:spPr>
          <a:xfrm>
            <a:off x="209550" y="230856"/>
            <a:ext cx="9464040" cy="612715"/>
          </a:xfrm>
        </p:spPr>
        <p:txBody>
          <a:bodyPr anchor="t">
            <a:normAutofit fontScale="90000"/>
          </a:bodyPr>
          <a:lstStyle/>
          <a:p>
            <a:pPr>
              <a:spcBef>
                <a:spcPts val="1200"/>
              </a:spcBef>
              <a:spcAft>
                <a:spcPts val="1200"/>
              </a:spcAft>
            </a:pPr>
            <a:r>
              <a:rPr lang="en-IE" sz="2520" b="1" dirty="0"/>
              <a:t>Inclusion of all relevant users, and upward and downward provision</a:t>
            </a:r>
          </a:p>
        </p:txBody>
      </p:sp>
      <p:pic>
        <p:nvPicPr>
          <p:cNvPr id="3" name="Picture 2">
            <a:extLst>
              <a:ext uri="{FF2B5EF4-FFF2-40B4-BE49-F238E27FC236}">
                <a16:creationId xmlns:a16="http://schemas.microsoft.com/office/drawing/2014/main" id="{8F973B9F-5A7C-AE5A-E76A-1CC84C1C0FCA}"/>
              </a:ext>
            </a:extLst>
          </p:cNvPr>
          <p:cNvPicPr>
            <a:picLocks noChangeAspect="1"/>
          </p:cNvPicPr>
          <p:nvPr/>
        </p:nvPicPr>
        <p:blipFill>
          <a:blip r:embed="rId2"/>
          <a:stretch>
            <a:fillRect/>
          </a:stretch>
        </p:blipFill>
        <p:spPr>
          <a:xfrm>
            <a:off x="321493" y="5757975"/>
            <a:ext cx="2629267" cy="960254"/>
          </a:xfrm>
          <a:prstGeom prst="rect">
            <a:avLst/>
          </a:prstGeom>
        </p:spPr>
      </p:pic>
      <p:pic>
        <p:nvPicPr>
          <p:cNvPr id="4" name="Picture 3">
            <a:extLst>
              <a:ext uri="{FF2B5EF4-FFF2-40B4-BE49-F238E27FC236}">
                <a16:creationId xmlns:a16="http://schemas.microsoft.com/office/drawing/2014/main" id="{0C1E0695-988A-6012-5C08-40E8B96214DE}"/>
              </a:ext>
            </a:extLst>
          </p:cNvPr>
          <p:cNvPicPr>
            <a:picLocks noChangeAspect="1"/>
          </p:cNvPicPr>
          <p:nvPr/>
        </p:nvPicPr>
        <p:blipFill>
          <a:blip r:embed="rId3"/>
          <a:stretch>
            <a:fillRect/>
          </a:stretch>
        </p:blipFill>
        <p:spPr>
          <a:xfrm>
            <a:off x="209550" y="664070"/>
            <a:ext cx="9166860" cy="867322"/>
          </a:xfrm>
          <a:prstGeom prst="rect">
            <a:avLst/>
          </a:prstGeom>
        </p:spPr>
      </p:pic>
      <p:pic>
        <p:nvPicPr>
          <p:cNvPr id="20" name="Picture 19">
            <a:extLst>
              <a:ext uri="{FF2B5EF4-FFF2-40B4-BE49-F238E27FC236}">
                <a16:creationId xmlns:a16="http://schemas.microsoft.com/office/drawing/2014/main" id="{10694ADB-F755-0753-1618-2AE8E71879A5}"/>
              </a:ext>
            </a:extLst>
          </p:cNvPr>
          <p:cNvPicPr>
            <a:picLocks noChangeAspect="1"/>
          </p:cNvPicPr>
          <p:nvPr/>
        </p:nvPicPr>
        <p:blipFill>
          <a:blip r:embed="rId4"/>
          <a:stretch>
            <a:fillRect/>
          </a:stretch>
        </p:blipFill>
        <p:spPr>
          <a:xfrm>
            <a:off x="1636126" y="1714635"/>
            <a:ext cx="9166860" cy="1895693"/>
          </a:xfrm>
          <a:prstGeom prst="rect">
            <a:avLst/>
          </a:prstGeom>
        </p:spPr>
      </p:pic>
      <p:pic>
        <p:nvPicPr>
          <p:cNvPr id="10" name="Picture 9">
            <a:extLst>
              <a:ext uri="{FF2B5EF4-FFF2-40B4-BE49-F238E27FC236}">
                <a16:creationId xmlns:a16="http://schemas.microsoft.com/office/drawing/2014/main" id="{A22690F6-2BE9-CD84-252A-097B10095B4C}"/>
              </a:ext>
            </a:extLst>
          </p:cNvPr>
          <p:cNvPicPr>
            <a:picLocks noChangeAspect="1"/>
          </p:cNvPicPr>
          <p:nvPr/>
        </p:nvPicPr>
        <p:blipFill>
          <a:blip r:embed="rId5"/>
          <a:stretch>
            <a:fillRect/>
          </a:stretch>
        </p:blipFill>
        <p:spPr>
          <a:xfrm>
            <a:off x="321493" y="3803775"/>
            <a:ext cx="7789785" cy="3035175"/>
          </a:xfrm>
          <a:prstGeom prst="rect">
            <a:avLst/>
          </a:prstGeom>
        </p:spPr>
      </p:pic>
    </p:spTree>
    <p:extLst>
      <p:ext uri="{BB962C8B-B14F-4D97-AF65-F5344CB8AC3E}">
        <p14:creationId xmlns:p14="http://schemas.microsoft.com/office/powerpoint/2010/main" val="4023465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8FE83-BBD9-F124-2451-FF531450EC6C}"/>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29B14996-6BD2-A9DB-EB8F-4594DEE1A747}"/>
              </a:ext>
            </a:extLst>
          </p:cNvPr>
          <p:cNvSpPr>
            <a:spLocks noGrp="1"/>
          </p:cNvSpPr>
          <p:nvPr>
            <p:ph type="title"/>
          </p:nvPr>
        </p:nvSpPr>
        <p:spPr>
          <a:xfrm>
            <a:off x="318847" y="201337"/>
            <a:ext cx="9464040" cy="612715"/>
          </a:xfrm>
        </p:spPr>
        <p:txBody>
          <a:bodyPr anchor="t">
            <a:normAutofit/>
          </a:bodyPr>
          <a:lstStyle/>
          <a:p>
            <a:pPr>
              <a:spcBef>
                <a:spcPts val="1200"/>
              </a:spcBef>
              <a:spcAft>
                <a:spcPts val="1200"/>
              </a:spcAft>
            </a:pPr>
            <a:r>
              <a:rPr lang="en-IE" sz="2520" b="1" dirty="0"/>
              <a:t>Frequency control modes</a:t>
            </a:r>
          </a:p>
        </p:txBody>
      </p:sp>
      <p:pic>
        <p:nvPicPr>
          <p:cNvPr id="6" name="Picture 5">
            <a:extLst>
              <a:ext uri="{FF2B5EF4-FFF2-40B4-BE49-F238E27FC236}">
                <a16:creationId xmlns:a16="http://schemas.microsoft.com/office/drawing/2014/main" id="{90E073F4-E0C4-E73A-A589-7D887DFB04AB}"/>
              </a:ext>
            </a:extLst>
          </p:cNvPr>
          <p:cNvPicPr>
            <a:picLocks noChangeAspect="1"/>
          </p:cNvPicPr>
          <p:nvPr/>
        </p:nvPicPr>
        <p:blipFill>
          <a:blip r:embed="rId2"/>
          <a:stretch>
            <a:fillRect/>
          </a:stretch>
        </p:blipFill>
        <p:spPr>
          <a:xfrm>
            <a:off x="297466" y="814053"/>
            <a:ext cx="9464039" cy="770666"/>
          </a:xfrm>
          <a:prstGeom prst="rect">
            <a:avLst/>
          </a:prstGeom>
        </p:spPr>
      </p:pic>
      <p:pic>
        <p:nvPicPr>
          <p:cNvPr id="8" name="Picture 7">
            <a:extLst>
              <a:ext uri="{FF2B5EF4-FFF2-40B4-BE49-F238E27FC236}">
                <a16:creationId xmlns:a16="http://schemas.microsoft.com/office/drawing/2014/main" id="{73410397-D648-08E6-B3C8-CF5704A4B415}"/>
              </a:ext>
            </a:extLst>
          </p:cNvPr>
          <p:cNvPicPr>
            <a:picLocks noChangeAspect="1"/>
          </p:cNvPicPr>
          <p:nvPr/>
        </p:nvPicPr>
        <p:blipFill>
          <a:blip r:embed="rId3"/>
          <a:stretch>
            <a:fillRect/>
          </a:stretch>
        </p:blipFill>
        <p:spPr>
          <a:xfrm>
            <a:off x="297466" y="1584720"/>
            <a:ext cx="9506803" cy="2973062"/>
          </a:xfrm>
          <a:prstGeom prst="rect">
            <a:avLst/>
          </a:prstGeom>
        </p:spPr>
      </p:pic>
    </p:spTree>
    <p:extLst>
      <p:ext uri="{BB962C8B-B14F-4D97-AF65-F5344CB8AC3E}">
        <p14:creationId xmlns:p14="http://schemas.microsoft.com/office/powerpoint/2010/main" val="3182583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38C84-A219-9E8B-A024-9246AC4695D6}"/>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BB0F3BC-1CD9-AB13-E619-A20BF7AB18F1}"/>
              </a:ext>
            </a:extLst>
          </p:cNvPr>
          <p:cNvSpPr>
            <a:spLocks noGrp="1"/>
          </p:cNvSpPr>
          <p:nvPr>
            <p:ph type="title"/>
          </p:nvPr>
        </p:nvSpPr>
        <p:spPr>
          <a:xfrm>
            <a:off x="346079" y="144559"/>
            <a:ext cx="9464040" cy="612715"/>
          </a:xfrm>
        </p:spPr>
        <p:txBody>
          <a:bodyPr anchor="t">
            <a:normAutofit/>
          </a:bodyPr>
          <a:lstStyle/>
          <a:p>
            <a:pPr>
              <a:spcBef>
                <a:spcPts val="1200"/>
              </a:spcBef>
              <a:spcAft>
                <a:spcPts val="1200"/>
              </a:spcAft>
            </a:pPr>
            <a:r>
              <a:rPr lang="en-IE" sz="2520" b="1" dirty="0"/>
              <a:t>Outage planning</a:t>
            </a:r>
          </a:p>
        </p:txBody>
      </p:sp>
      <p:pic>
        <p:nvPicPr>
          <p:cNvPr id="3" name="Picture 2">
            <a:extLst>
              <a:ext uri="{FF2B5EF4-FFF2-40B4-BE49-F238E27FC236}">
                <a16:creationId xmlns:a16="http://schemas.microsoft.com/office/drawing/2014/main" id="{E587437E-F7CC-A22F-B817-2696E215D076}"/>
              </a:ext>
            </a:extLst>
          </p:cNvPr>
          <p:cNvPicPr>
            <a:picLocks noChangeAspect="1"/>
          </p:cNvPicPr>
          <p:nvPr/>
        </p:nvPicPr>
        <p:blipFill>
          <a:blip r:embed="rId2"/>
          <a:stretch>
            <a:fillRect/>
          </a:stretch>
        </p:blipFill>
        <p:spPr>
          <a:xfrm>
            <a:off x="774785" y="5777640"/>
            <a:ext cx="2629267" cy="960254"/>
          </a:xfrm>
          <a:prstGeom prst="rect">
            <a:avLst/>
          </a:prstGeom>
        </p:spPr>
      </p:pic>
      <p:pic>
        <p:nvPicPr>
          <p:cNvPr id="6" name="Picture 5">
            <a:extLst>
              <a:ext uri="{FF2B5EF4-FFF2-40B4-BE49-F238E27FC236}">
                <a16:creationId xmlns:a16="http://schemas.microsoft.com/office/drawing/2014/main" id="{2D24681D-4CD5-7FCE-2F45-894244FEF36A}"/>
              </a:ext>
            </a:extLst>
          </p:cNvPr>
          <p:cNvPicPr>
            <a:picLocks noChangeAspect="1"/>
          </p:cNvPicPr>
          <p:nvPr/>
        </p:nvPicPr>
        <p:blipFill>
          <a:blip r:embed="rId3"/>
          <a:stretch>
            <a:fillRect/>
          </a:stretch>
        </p:blipFill>
        <p:spPr>
          <a:xfrm>
            <a:off x="348899" y="696285"/>
            <a:ext cx="9687077" cy="770666"/>
          </a:xfrm>
          <a:prstGeom prst="rect">
            <a:avLst/>
          </a:prstGeom>
        </p:spPr>
      </p:pic>
      <p:pic>
        <p:nvPicPr>
          <p:cNvPr id="11" name="Picture 10">
            <a:extLst>
              <a:ext uri="{FF2B5EF4-FFF2-40B4-BE49-F238E27FC236}">
                <a16:creationId xmlns:a16="http://schemas.microsoft.com/office/drawing/2014/main" id="{854A9641-570D-86BF-A898-1B6CB4D59C1C}"/>
              </a:ext>
            </a:extLst>
          </p:cNvPr>
          <p:cNvPicPr>
            <a:picLocks noChangeAspect="1"/>
          </p:cNvPicPr>
          <p:nvPr/>
        </p:nvPicPr>
        <p:blipFill>
          <a:blip r:embed="rId4"/>
          <a:stretch>
            <a:fillRect/>
          </a:stretch>
        </p:blipFill>
        <p:spPr>
          <a:xfrm>
            <a:off x="285486" y="5483609"/>
            <a:ext cx="9750490" cy="1393756"/>
          </a:xfrm>
          <a:prstGeom prst="rect">
            <a:avLst/>
          </a:prstGeom>
        </p:spPr>
      </p:pic>
      <p:pic>
        <p:nvPicPr>
          <p:cNvPr id="2" name="Picture 1">
            <a:extLst>
              <a:ext uri="{FF2B5EF4-FFF2-40B4-BE49-F238E27FC236}">
                <a16:creationId xmlns:a16="http://schemas.microsoft.com/office/drawing/2014/main" id="{EBFEAA51-3601-0D68-1BAC-CFD0113940CE}"/>
              </a:ext>
            </a:extLst>
          </p:cNvPr>
          <p:cNvPicPr>
            <a:picLocks noChangeAspect="1"/>
          </p:cNvPicPr>
          <p:nvPr/>
        </p:nvPicPr>
        <p:blipFill>
          <a:blip r:embed="rId5"/>
          <a:stretch>
            <a:fillRect/>
          </a:stretch>
        </p:blipFill>
        <p:spPr>
          <a:xfrm>
            <a:off x="302779" y="1430978"/>
            <a:ext cx="9704369" cy="1799485"/>
          </a:xfrm>
          <a:prstGeom prst="rect">
            <a:avLst/>
          </a:prstGeom>
        </p:spPr>
      </p:pic>
      <p:pic>
        <p:nvPicPr>
          <p:cNvPr id="7" name="Picture 6">
            <a:extLst>
              <a:ext uri="{FF2B5EF4-FFF2-40B4-BE49-F238E27FC236}">
                <a16:creationId xmlns:a16="http://schemas.microsoft.com/office/drawing/2014/main" id="{D94D1AFE-EE23-E859-6B75-2E132078D083}"/>
              </a:ext>
            </a:extLst>
          </p:cNvPr>
          <p:cNvPicPr>
            <a:picLocks noChangeAspect="1"/>
          </p:cNvPicPr>
          <p:nvPr/>
        </p:nvPicPr>
        <p:blipFill>
          <a:blip r:embed="rId6"/>
          <a:stretch>
            <a:fillRect/>
          </a:stretch>
        </p:blipFill>
        <p:spPr>
          <a:xfrm>
            <a:off x="285486" y="3140272"/>
            <a:ext cx="9704369" cy="2445643"/>
          </a:xfrm>
          <a:prstGeom prst="rect">
            <a:avLst/>
          </a:prstGeom>
        </p:spPr>
      </p:pic>
    </p:spTree>
    <p:extLst>
      <p:ext uri="{BB962C8B-B14F-4D97-AF65-F5344CB8AC3E}">
        <p14:creationId xmlns:p14="http://schemas.microsoft.com/office/powerpoint/2010/main" val="25476329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12E9F-96E9-06E2-17A3-4E0592DCDB9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1CF7A736-29DA-FFBC-F9C6-DB7945658005}"/>
              </a:ext>
            </a:extLst>
          </p:cNvPr>
          <p:cNvSpPr>
            <a:spLocks noGrp="1"/>
          </p:cNvSpPr>
          <p:nvPr>
            <p:ph type="title"/>
          </p:nvPr>
        </p:nvSpPr>
        <p:spPr>
          <a:xfrm>
            <a:off x="290687" y="306231"/>
            <a:ext cx="9464040" cy="612715"/>
          </a:xfrm>
        </p:spPr>
        <p:txBody>
          <a:bodyPr anchor="t">
            <a:normAutofit/>
          </a:bodyPr>
          <a:lstStyle/>
          <a:p>
            <a:pPr>
              <a:spcBef>
                <a:spcPts val="1200"/>
              </a:spcBef>
              <a:spcAft>
                <a:spcPts val="1200"/>
              </a:spcAft>
            </a:pPr>
            <a:r>
              <a:rPr lang="en-IE" sz="2520" b="1" dirty="0"/>
              <a:t>System Services Code</a:t>
            </a:r>
          </a:p>
        </p:txBody>
      </p:sp>
      <p:pic>
        <p:nvPicPr>
          <p:cNvPr id="3" name="Picture 2">
            <a:extLst>
              <a:ext uri="{FF2B5EF4-FFF2-40B4-BE49-F238E27FC236}">
                <a16:creationId xmlns:a16="http://schemas.microsoft.com/office/drawing/2014/main" id="{8B75F149-3C3E-C6F8-B1FF-CE3AB4CCA396}"/>
              </a:ext>
            </a:extLst>
          </p:cNvPr>
          <p:cNvPicPr>
            <a:picLocks noChangeAspect="1"/>
          </p:cNvPicPr>
          <p:nvPr/>
        </p:nvPicPr>
        <p:blipFill>
          <a:blip r:embed="rId2"/>
          <a:stretch>
            <a:fillRect/>
          </a:stretch>
        </p:blipFill>
        <p:spPr>
          <a:xfrm>
            <a:off x="184235" y="5777640"/>
            <a:ext cx="2629267" cy="960254"/>
          </a:xfrm>
          <a:prstGeom prst="rect">
            <a:avLst/>
          </a:prstGeom>
        </p:spPr>
      </p:pic>
      <p:pic>
        <p:nvPicPr>
          <p:cNvPr id="6" name="Picture 5">
            <a:extLst>
              <a:ext uri="{FF2B5EF4-FFF2-40B4-BE49-F238E27FC236}">
                <a16:creationId xmlns:a16="http://schemas.microsoft.com/office/drawing/2014/main" id="{23F84F2D-0A79-D83B-F830-B6EBA22B1681}"/>
              </a:ext>
            </a:extLst>
          </p:cNvPr>
          <p:cNvPicPr>
            <a:picLocks noChangeAspect="1"/>
          </p:cNvPicPr>
          <p:nvPr/>
        </p:nvPicPr>
        <p:blipFill>
          <a:blip r:embed="rId3"/>
          <a:stretch>
            <a:fillRect/>
          </a:stretch>
        </p:blipFill>
        <p:spPr>
          <a:xfrm>
            <a:off x="290687" y="907216"/>
            <a:ext cx="9687077" cy="770666"/>
          </a:xfrm>
          <a:prstGeom prst="rect">
            <a:avLst/>
          </a:prstGeom>
        </p:spPr>
      </p:pic>
      <p:pic>
        <p:nvPicPr>
          <p:cNvPr id="7" name="Picture 6">
            <a:extLst>
              <a:ext uri="{FF2B5EF4-FFF2-40B4-BE49-F238E27FC236}">
                <a16:creationId xmlns:a16="http://schemas.microsoft.com/office/drawing/2014/main" id="{994F046C-A135-ECE1-B79B-3A9ECC079F50}"/>
              </a:ext>
            </a:extLst>
          </p:cNvPr>
          <p:cNvPicPr>
            <a:picLocks noChangeAspect="1"/>
          </p:cNvPicPr>
          <p:nvPr/>
        </p:nvPicPr>
        <p:blipFill>
          <a:blip r:embed="rId4"/>
          <a:stretch>
            <a:fillRect/>
          </a:stretch>
        </p:blipFill>
        <p:spPr>
          <a:xfrm>
            <a:off x="279485" y="1601682"/>
            <a:ext cx="9687077" cy="1210235"/>
          </a:xfrm>
          <a:prstGeom prst="rect">
            <a:avLst/>
          </a:prstGeom>
        </p:spPr>
      </p:pic>
    </p:spTree>
    <p:extLst>
      <p:ext uri="{BB962C8B-B14F-4D97-AF65-F5344CB8AC3E}">
        <p14:creationId xmlns:p14="http://schemas.microsoft.com/office/powerpoint/2010/main" val="940242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29A6C-C26F-08E0-B625-5DCB5C0C5677}"/>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B93C39A-DEF6-DFB7-C2B7-986FB4DC03E0}"/>
              </a:ext>
            </a:extLst>
          </p:cNvPr>
          <p:cNvSpPr>
            <a:spLocks noGrp="1"/>
          </p:cNvSpPr>
          <p:nvPr>
            <p:ph type="sldNum" sz="quarter" idx="11"/>
          </p:nvPr>
        </p:nvSpPr>
        <p:spPr/>
        <p:txBody>
          <a:bodyPr/>
          <a:lstStyle/>
          <a:p>
            <a:fld id="{B6ED98BD-9FE7-5144-8ABD-845F1AC4694B}" type="slidenum">
              <a:rPr lang="en-US" smtClean="0">
                <a:solidFill>
                  <a:schemeClr val="bg1"/>
                </a:solidFill>
              </a:rPr>
              <a:pPr/>
              <a:t>17</a:t>
            </a:fld>
            <a:endParaRPr lang="en-US" dirty="0">
              <a:solidFill>
                <a:schemeClr val="bg1"/>
              </a:solidFill>
            </a:endParaRPr>
          </a:p>
        </p:txBody>
      </p:sp>
      <p:sp>
        <p:nvSpPr>
          <p:cNvPr id="12" name="Title 1">
            <a:extLst>
              <a:ext uri="{FF2B5EF4-FFF2-40B4-BE49-F238E27FC236}">
                <a16:creationId xmlns:a16="http://schemas.microsoft.com/office/drawing/2014/main" id="{F0AB734F-76A2-14F2-6CA8-004C0519B59D}"/>
              </a:ext>
            </a:extLst>
          </p:cNvPr>
          <p:cNvSpPr txBox="1">
            <a:spLocks/>
          </p:cNvSpPr>
          <p:nvPr/>
        </p:nvSpPr>
        <p:spPr>
          <a:xfrm>
            <a:off x="1703198" y="935834"/>
            <a:ext cx="6571964" cy="2687477"/>
          </a:xfrm>
          <a:prstGeom prst="rect">
            <a:avLst/>
          </a:prstGeom>
          <a:ln>
            <a:noFill/>
          </a:ln>
        </p:spPr>
        <p:txBody>
          <a:bodyPr vert="horz" lIns="0" tIns="0" rIns="0" bIns="0" rtlCol="0" anchor="t" anchorCtr="0">
            <a:noAutofit/>
          </a:bodyPr>
          <a:lstStyle>
            <a:lvl1pPr algn="l" defTabSz="914400" rtl="0" eaLnBrk="1" latinLnBrk="0" hangingPunct="1">
              <a:lnSpc>
                <a:spcPct val="90000"/>
              </a:lnSpc>
              <a:spcBef>
                <a:spcPct val="0"/>
              </a:spcBef>
              <a:buNone/>
              <a:defRPr sz="3000" b="1" kern="1200">
                <a:solidFill>
                  <a:schemeClr val="tx2"/>
                </a:solidFill>
                <a:latin typeface="+mj-lt"/>
                <a:ea typeface="+mj-ea"/>
                <a:cs typeface="+mj-cs"/>
              </a:defRPr>
            </a:lvl1pPr>
          </a:lstStyle>
          <a:p>
            <a:pPr algn="ctr" defTabSz="822960">
              <a:defRPr/>
            </a:pPr>
            <a:endParaRPr lang="en-US" dirty="0">
              <a:solidFill>
                <a:srgbClr val="006768"/>
              </a:solidFill>
              <a:latin typeface="Trebuchet MS" panose="020B0603020202020204"/>
            </a:endParaRPr>
          </a:p>
          <a:p>
            <a:pPr algn="ctr" defTabSz="822960">
              <a:defRPr/>
            </a:pPr>
            <a:r>
              <a:rPr lang="en-US" dirty="0">
                <a:solidFill>
                  <a:srgbClr val="006768"/>
                </a:solidFill>
                <a:latin typeface="Trebuchet MS" panose="020B0603020202020204"/>
              </a:rPr>
              <a:t>Proposed Changes:</a:t>
            </a:r>
          </a:p>
          <a:p>
            <a:pPr algn="ctr" defTabSz="822960">
              <a:defRPr/>
            </a:pPr>
            <a:endParaRPr lang="en-US" sz="3150" dirty="0">
              <a:solidFill>
                <a:srgbClr val="006768"/>
              </a:solidFill>
              <a:latin typeface="Trebuchet MS" panose="020B0603020202020204"/>
            </a:endParaRPr>
          </a:p>
          <a:p>
            <a:pPr algn="ctr" defTabSz="822960">
              <a:defRPr/>
            </a:pPr>
            <a:br>
              <a:rPr lang="en-US" sz="3150" dirty="0">
                <a:solidFill>
                  <a:srgbClr val="006768"/>
                </a:solidFill>
                <a:latin typeface="Trebuchet MS" panose="020B0603020202020204"/>
              </a:rPr>
            </a:br>
            <a:br>
              <a:rPr lang="en-US" sz="3150" dirty="0">
                <a:solidFill>
                  <a:srgbClr val="006768"/>
                </a:solidFill>
                <a:latin typeface="Trebuchet MS" panose="020B0603020202020204"/>
              </a:rPr>
            </a:br>
            <a:endParaRPr lang="en-IE" sz="3150" dirty="0">
              <a:solidFill>
                <a:srgbClr val="006768"/>
              </a:solidFill>
              <a:latin typeface="Trebuchet MS" panose="020B0603020202020204"/>
            </a:endParaRPr>
          </a:p>
        </p:txBody>
      </p:sp>
      <p:grpSp>
        <p:nvGrpSpPr>
          <p:cNvPr id="5" name="Group 4">
            <a:extLst>
              <a:ext uri="{FF2B5EF4-FFF2-40B4-BE49-F238E27FC236}">
                <a16:creationId xmlns:a16="http://schemas.microsoft.com/office/drawing/2014/main" id="{3DD9ED51-4EAD-EF69-2019-307A424D54CC}"/>
              </a:ext>
            </a:extLst>
          </p:cNvPr>
          <p:cNvGrpSpPr/>
          <p:nvPr/>
        </p:nvGrpSpPr>
        <p:grpSpPr>
          <a:xfrm>
            <a:off x="3185132" y="2144165"/>
            <a:ext cx="3905279" cy="2783591"/>
            <a:chOff x="16479" y="151746"/>
            <a:chExt cx="1441734" cy="865040"/>
          </a:xfrm>
          <a:solidFill>
            <a:schemeClr val="bg1"/>
          </a:solidFill>
        </p:grpSpPr>
        <p:sp>
          <p:nvSpPr>
            <p:cNvPr id="6" name="Rectangle 5">
              <a:extLst>
                <a:ext uri="{FF2B5EF4-FFF2-40B4-BE49-F238E27FC236}">
                  <a16:creationId xmlns:a16="http://schemas.microsoft.com/office/drawing/2014/main" id="{00BA81F0-5C92-99B3-9267-9E740DCE5E3E}"/>
                </a:ext>
              </a:extLst>
            </p:cNvPr>
            <p:cNvSpPr/>
            <p:nvPr/>
          </p:nvSpPr>
          <p:spPr>
            <a:xfrm>
              <a:off x="16479" y="151746"/>
              <a:ext cx="1441734" cy="865040"/>
            </a:xfrm>
            <a:prstGeom prst="rect">
              <a:avLst/>
            </a:prstGeom>
            <a:grpFill/>
            <a:ln>
              <a:solidFill>
                <a:schemeClr val="tx1"/>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IE" sz="2160">
                <a:solidFill>
                  <a:schemeClr val="tx1"/>
                </a:solidFill>
              </a:endParaRPr>
            </a:p>
          </p:txBody>
        </p:sp>
        <p:sp>
          <p:nvSpPr>
            <p:cNvPr id="7" name="TextBox 6">
              <a:extLst>
                <a:ext uri="{FF2B5EF4-FFF2-40B4-BE49-F238E27FC236}">
                  <a16:creationId xmlns:a16="http://schemas.microsoft.com/office/drawing/2014/main" id="{1E7A6692-18B9-C609-09FD-E9E81EE6A81B}"/>
                </a:ext>
              </a:extLst>
            </p:cNvPr>
            <p:cNvSpPr txBox="1"/>
            <p:nvPr/>
          </p:nvSpPr>
          <p:spPr>
            <a:xfrm>
              <a:off x="16479" y="151746"/>
              <a:ext cx="1441734" cy="865040"/>
            </a:xfrm>
            <a:prstGeom prst="rect">
              <a:avLst/>
            </a:prstGeom>
            <a:grpFill/>
            <a:ln>
              <a:solidFill>
                <a:schemeClr val="tx1"/>
              </a:solidFill>
            </a:ln>
          </p:spPr>
          <p:style>
            <a:lnRef idx="0">
              <a:scrgbClr r="0" g="0" b="0"/>
            </a:lnRef>
            <a:fillRef idx="0">
              <a:scrgbClr r="0" g="0" b="0"/>
            </a:fillRef>
            <a:effectRef idx="0">
              <a:scrgbClr r="0" g="0" b="0"/>
            </a:effectRef>
            <a:fontRef idx="minor">
              <a:schemeClr val="lt1"/>
            </a:fontRef>
          </p:style>
          <p:txBody>
            <a:bodyPr spcFirstLastPara="0" vert="horz" wrap="square" lIns="64008" tIns="64008" rIns="64008" bIns="64008" numCol="1" spcCol="1270" anchor="ctr" anchorCtr="0">
              <a:noAutofit/>
            </a:bodyPr>
            <a:lstStyle/>
            <a:p>
              <a:pPr algn="ctr" defTabSz="746760">
                <a:lnSpc>
                  <a:spcPct val="90000"/>
                </a:lnSpc>
                <a:spcBef>
                  <a:spcPct val="0"/>
                </a:spcBef>
                <a:spcAft>
                  <a:spcPct val="35000"/>
                </a:spcAft>
              </a:pPr>
              <a:r>
                <a:rPr lang="en-IE" sz="3000" dirty="0">
                  <a:solidFill>
                    <a:schemeClr val="tx1"/>
                  </a:solidFill>
                </a:rPr>
                <a:t>System Planning &amp; Development</a:t>
              </a:r>
            </a:p>
          </p:txBody>
        </p:sp>
      </p:grpSp>
    </p:spTree>
    <p:extLst>
      <p:ext uri="{BB962C8B-B14F-4D97-AF65-F5344CB8AC3E}">
        <p14:creationId xmlns:p14="http://schemas.microsoft.com/office/powerpoint/2010/main" val="2084733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92ECE8-C398-1582-853C-0D794BACDB26}"/>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A232E200-F2F5-EFF7-4059-BD767DF0198B}"/>
              </a:ext>
            </a:extLst>
          </p:cNvPr>
          <p:cNvSpPr>
            <a:spLocks noGrp="1"/>
          </p:cNvSpPr>
          <p:nvPr>
            <p:ph type="title"/>
          </p:nvPr>
        </p:nvSpPr>
        <p:spPr>
          <a:xfrm>
            <a:off x="277537" y="273465"/>
            <a:ext cx="9464040" cy="612715"/>
          </a:xfrm>
        </p:spPr>
        <p:txBody>
          <a:bodyPr anchor="t">
            <a:normAutofit/>
          </a:bodyPr>
          <a:lstStyle/>
          <a:p>
            <a:pPr>
              <a:spcBef>
                <a:spcPts val="1200"/>
              </a:spcBef>
              <a:spcAft>
                <a:spcPts val="1200"/>
              </a:spcAft>
            </a:pPr>
            <a:r>
              <a:rPr lang="en-IE" sz="2520" b="1" dirty="0"/>
              <a:t>Housekeeping</a:t>
            </a:r>
          </a:p>
        </p:txBody>
      </p:sp>
      <p:pic>
        <p:nvPicPr>
          <p:cNvPr id="6" name="Picture 5">
            <a:extLst>
              <a:ext uri="{FF2B5EF4-FFF2-40B4-BE49-F238E27FC236}">
                <a16:creationId xmlns:a16="http://schemas.microsoft.com/office/drawing/2014/main" id="{053E6290-8525-8CE7-FBE0-50CB924B4504}"/>
              </a:ext>
            </a:extLst>
          </p:cNvPr>
          <p:cNvPicPr>
            <a:picLocks noChangeAspect="1"/>
          </p:cNvPicPr>
          <p:nvPr/>
        </p:nvPicPr>
        <p:blipFill>
          <a:blip r:embed="rId2"/>
          <a:stretch>
            <a:fillRect/>
          </a:stretch>
        </p:blipFill>
        <p:spPr>
          <a:xfrm>
            <a:off x="277538" y="965155"/>
            <a:ext cx="10196083" cy="770666"/>
          </a:xfrm>
          <a:prstGeom prst="rect">
            <a:avLst/>
          </a:prstGeom>
        </p:spPr>
      </p:pic>
      <p:pic>
        <p:nvPicPr>
          <p:cNvPr id="7" name="Picture 6">
            <a:extLst>
              <a:ext uri="{FF2B5EF4-FFF2-40B4-BE49-F238E27FC236}">
                <a16:creationId xmlns:a16="http://schemas.microsoft.com/office/drawing/2014/main" id="{2EBAC017-747E-5238-3B74-F6A3A51E0AD2}"/>
              </a:ext>
            </a:extLst>
          </p:cNvPr>
          <p:cNvPicPr>
            <a:picLocks noChangeAspect="1"/>
          </p:cNvPicPr>
          <p:nvPr/>
        </p:nvPicPr>
        <p:blipFill>
          <a:blip r:embed="rId3"/>
          <a:stretch>
            <a:fillRect/>
          </a:stretch>
        </p:blipFill>
        <p:spPr>
          <a:xfrm>
            <a:off x="277537" y="1735821"/>
            <a:ext cx="10196084" cy="1859376"/>
          </a:xfrm>
          <a:prstGeom prst="rect">
            <a:avLst/>
          </a:prstGeom>
        </p:spPr>
      </p:pic>
    </p:spTree>
    <p:extLst>
      <p:ext uri="{BB962C8B-B14F-4D97-AF65-F5344CB8AC3E}">
        <p14:creationId xmlns:p14="http://schemas.microsoft.com/office/powerpoint/2010/main" val="12493144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20810-AFBC-6234-5605-821503620740}"/>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01455A2-434C-73AF-746E-CB3672ABCE78}"/>
              </a:ext>
            </a:extLst>
          </p:cNvPr>
          <p:cNvSpPr>
            <a:spLocks noGrp="1"/>
          </p:cNvSpPr>
          <p:nvPr>
            <p:ph type="sldNum" sz="quarter" idx="11"/>
          </p:nvPr>
        </p:nvSpPr>
        <p:spPr/>
        <p:txBody>
          <a:bodyPr/>
          <a:lstStyle/>
          <a:p>
            <a:fld id="{B6ED98BD-9FE7-5144-8ABD-845F1AC4694B}" type="slidenum">
              <a:rPr lang="en-US" smtClean="0">
                <a:solidFill>
                  <a:schemeClr val="bg1"/>
                </a:solidFill>
              </a:rPr>
              <a:pPr/>
              <a:t>19</a:t>
            </a:fld>
            <a:endParaRPr lang="en-US" dirty="0">
              <a:solidFill>
                <a:schemeClr val="bg1"/>
              </a:solidFill>
            </a:endParaRPr>
          </a:p>
        </p:txBody>
      </p:sp>
      <p:sp>
        <p:nvSpPr>
          <p:cNvPr id="12" name="Title 1">
            <a:extLst>
              <a:ext uri="{FF2B5EF4-FFF2-40B4-BE49-F238E27FC236}">
                <a16:creationId xmlns:a16="http://schemas.microsoft.com/office/drawing/2014/main" id="{B18AAFC2-F299-6986-3EF2-E424B345214D}"/>
              </a:ext>
            </a:extLst>
          </p:cNvPr>
          <p:cNvSpPr txBox="1">
            <a:spLocks/>
          </p:cNvSpPr>
          <p:nvPr/>
        </p:nvSpPr>
        <p:spPr>
          <a:xfrm>
            <a:off x="1703198" y="935834"/>
            <a:ext cx="6571964" cy="2687477"/>
          </a:xfrm>
          <a:prstGeom prst="rect">
            <a:avLst/>
          </a:prstGeom>
          <a:ln>
            <a:noFill/>
          </a:ln>
        </p:spPr>
        <p:txBody>
          <a:bodyPr vert="horz" lIns="0" tIns="0" rIns="0" bIns="0" rtlCol="0" anchor="t" anchorCtr="0">
            <a:noAutofit/>
          </a:bodyPr>
          <a:lstStyle>
            <a:lvl1pPr algn="l" defTabSz="914400" rtl="0" eaLnBrk="1" latinLnBrk="0" hangingPunct="1">
              <a:lnSpc>
                <a:spcPct val="90000"/>
              </a:lnSpc>
              <a:spcBef>
                <a:spcPct val="0"/>
              </a:spcBef>
              <a:buNone/>
              <a:defRPr sz="3000" b="1" kern="1200">
                <a:solidFill>
                  <a:schemeClr val="tx2"/>
                </a:solidFill>
                <a:latin typeface="+mj-lt"/>
                <a:ea typeface="+mj-ea"/>
                <a:cs typeface="+mj-cs"/>
              </a:defRPr>
            </a:lvl1pPr>
          </a:lstStyle>
          <a:p>
            <a:pPr algn="ctr" defTabSz="822960">
              <a:defRPr/>
            </a:pPr>
            <a:endParaRPr lang="en-US" dirty="0">
              <a:solidFill>
                <a:srgbClr val="006768"/>
              </a:solidFill>
              <a:latin typeface="Trebuchet MS" panose="020B0603020202020204"/>
            </a:endParaRPr>
          </a:p>
          <a:p>
            <a:pPr algn="ctr" defTabSz="822960">
              <a:defRPr/>
            </a:pPr>
            <a:r>
              <a:rPr lang="en-US" dirty="0">
                <a:solidFill>
                  <a:srgbClr val="006768"/>
                </a:solidFill>
                <a:latin typeface="Trebuchet MS" panose="020B0603020202020204"/>
              </a:rPr>
              <a:t>Proposed Changes:</a:t>
            </a:r>
          </a:p>
          <a:p>
            <a:pPr algn="ctr" defTabSz="822960">
              <a:defRPr/>
            </a:pPr>
            <a:endParaRPr lang="en-US" sz="3150" dirty="0">
              <a:solidFill>
                <a:srgbClr val="006768"/>
              </a:solidFill>
              <a:latin typeface="Trebuchet MS" panose="020B0603020202020204"/>
            </a:endParaRPr>
          </a:p>
          <a:p>
            <a:pPr algn="ctr" defTabSz="822960">
              <a:defRPr/>
            </a:pPr>
            <a:br>
              <a:rPr lang="en-US" sz="3150" dirty="0">
                <a:solidFill>
                  <a:srgbClr val="006768"/>
                </a:solidFill>
                <a:latin typeface="Trebuchet MS" panose="020B0603020202020204"/>
              </a:rPr>
            </a:br>
            <a:br>
              <a:rPr lang="en-US" sz="3150" dirty="0">
                <a:solidFill>
                  <a:srgbClr val="006768"/>
                </a:solidFill>
                <a:latin typeface="Trebuchet MS" panose="020B0603020202020204"/>
              </a:rPr>
            </a:br>
            <a:endParaRPr lang="en-IE" sz="3150" dirty="0">
              <a:solidFill>
                <a:srgbClr val="006768"/>
              </a:solidFill>
              <a:latin typeface="Trebuchet MS" panose="020B0603020202020204"/>
            </a:endParaRPr>
          </a:p>
        </p:txBody>
      </p:sp>
      <p:sp>
        <p:nvSpPr>
          <p:cNvPr id="9" name="TextBox 8">
            <a:extLst>
              <a:ext uri="{FF2B5EF4-FFF2-40B4-BE49-F238E27FC236}">
                <a16:creationId xmlns:a16="http://schemas.microsoft.com/office/drawing/2014/main" id="{D8475CD0-A570-1E2F-3A50-03719C5B5843}"/>
              </a:ext>
            </a:extLst>
          </p:cNvPr>
          <p:cNvSpPr txBox="1"/>
          <p:nvPr/>
        </p:nvSpPr>
        <p:spPr>
          <a:xfrm>
            <a:off x="3036539" y="2037960"/>
            <a:ext cx="3905280" cy="278208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spcFirstLastPara="0" vert="horz" wrap="square" lIns="64008" tIns="64008" rIns="64008" bIns="64008" numCol="1" spcCol="1270" anchor="ctr" anchorCtr="0">
            <a:noAutofit/>
          </a:bodyPr>
          <a:lstStyle/>
          <a:p>
            <a:pPr algn="ctr" defTabSz="746760">
              <a:lnSpc>
                <a:spcPct val="90000"/>
              </a:lnSpc>
              <a:spcBef>
                <a:spcPct val="0"/>
              </a:spcBef>
              <a:spcAft>
                <a:spcPct val="35000"/>
              </a:spcAft>
            </a:pPr>
            <a:r>
              <a:rPr lang="en-IE" sz="3000" dirty="0">
                <a:solidFill>
                  <a:schemeClr val="bg1"/>
                </a:solidFill>
              </a:rPr>
              <a:t>Design and performance standards</a:t>
            </a:r>
          </a:p>
        </p:txBody>
      </p:sp>
    </p:spTree>
    <p:extLst>
      <p:ext uri="{BB962C8B-B14F-4D97-AF65-F5344CB8AC3E}">
        <p14:creationId xmlns:p14="http://schemas.microsoft.com/office/powerpoint/2010/main" val="14523181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2380B5-F31B-4306-B056-FE4272D7797D}"/>
              </a:ext>
            </a:extLst>
          </p:cNvPr>
          <p:cNvSpPr>
            <a:spLocks noGrp="1"/>
          </p:cNvSpPr>
          <p:nvPr>
            <p:ph type="ctrTitle"/>
          </p:nvPr>
        </p:nvSpPr>
        <p:spPr/>
        <p:txBody>
          <a:bodyPr/>
          <a:lstStyle/>
          <a:p>
            <a:r>
              <a:rPr lang="en-IE"/>
              <a:t>Agenda</a:t>
            </a:r>
          </a:p>
        </p:txBody>
      </p:sp>
      <p:sp>
        <p:nvSpPr>
          <p:cNvPr id="2" name="Slide Number Placeholder 1">
            <a:extLst>
              <a:ext uri="{FF2B5EF4-FFF2-40B4-BE49-F238E27FC236}">
                <a16:creationId xmlns:a16="http://schemas.microsoft.com/office/drawing/2014/main" id="{FE27597B-2CE8-E13F-B221-E79A2AAE378F}"/>
              </a:ext>
            </a:extLst>
          </p:cNvPr>
          <p:cNvSpPr>
            <a:spLocks noGrp="1"/>
          </p:cNvSpPr>
          <p:nvPr>
            <p:ph type="sldNum" sz="quarter" idx="11"/>
          </p:nvPr>
        </p:nvSpPr>
        <p:spPr/>
        <p:txBody>
          <a:bodyPr/>
          <a:lstStyle/>
          <a:p>
            <a:fld id="{B6ED98BD-9FE7-5144-8ABD-845F1AC4694B}" type="slidenum">
              <a:rPr lang="en-US" smtClean="0"/>
              <a:pPr/>
              <a:t>2</a:t>
            </a:fld>
            <a:endParaRPr lang="en-US"/>
          </a:p>
        </p:txBody>
      </p:sp>
      <p:sp>
        <p:nvSpPr>
          <p:cNvPr id="8" name="Text Placeholder 4">
            <a:extLst>
              <a:ext uri="{FF2B5EF4-FFF2-40B4-BE49-F238E27FC236}">
                <a16:creationId xmlns:a16="http://schemas.microsoft.com/office/drawing/2014/main" id="{34C99739-72AA-97AD-C0CC-6F9AA0AC607C}"/>
              </a:ext>
            </a:extLst>
          </p:cNvPr>
          <p:cNvSpPr txBox="1">
            <a:spLocks/>
          </p:cNvSpPr>
          <p:nvPr/>
        </p:nvSpPr>
        <p:spPr>
          <a:xfrm>
            <a:off x="413068" y="81599"/>
            <a:ext cx="2203450" cy="347027"/>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2"/>
                </a:solidFill>
                <a:latin typeface="+mn-lt"/>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a:t>25/09/2025</a:t>
            </a:r>
          </a:p>
        </p:txBody>
      </p:sp>
      <p:graphicFrame>
        <p:nvGraphicFramePr>
          <p:cNvPr id="4" name="Content Placeholder 3">
            <a:extLst>
              <a:ext uri="{FF2B5EF4-FFF2-40B4-BE49-F238E27FC236}">
                <a16:creationId xmlns:a16="http://schemas.microsoft.com/office/drawing/2014/main" id="{74F51344-53B5-1D03-D54F-A6846755D8D8}"/>
              </a:ext>
            </a:extLst>
          </p:cNvPr>
          <p:cNvGraphicFramePr>
            <a:graphicFrameLocks noGrp="1"/>
          </p:cNvGraphicFramePr>
          <p:nvPr>
            <p:ph sz="quarter" idx="10"/>
            <p:extLst>
              <p:ext uri="{D42A27DB-BD31-4B8C-83A1-F6EECF244321}">
                <p14:modId xmlns:p14="http://schemas.microsoft.com/office/powerpoint/2010/main" val="74709571"/>
              </p:ext>
            </p:extLst>
          </p:nvPr>
        </p:nvGraphicFramePr>
        <p:xfrm>
          <a:off x="754500" y="1001423"/>
          <a:ext cx="6113721" cy="4569165"/>
        </p:xfrm>
        <a:graphic>
          <a:graphicData uri="http://schemas.openxmlformats.org/drawingml/2006/table">
            <a:tbl>
              <a:tblPr firstRow="1" firstCol="1" bandRow="1" bandCol="1">
                <a:tableStyleId>{5C22544A-7EE6-4342-B048-85BDC9FD1C3A}</a:tableStyleId>
              </a:tblPr>
              <a:tblGrid>
                <a:gridCol w="6113721">
                  <a:extLst>
                    <a:ext uri="{9D8B030D-6E8A-4147-A177-3AD203B41FA5}">
                      <a16:colId xmlns:a16="http://schemas.microsoft.com/office/drawing/2014/main" val="2141871798"/>
                    </a:ext>
                  </a:extLst>
                </a:gridCol>
              </a:tblGrid>
              <a:tr h="4569165">
                <a:tc>
                  <a:txBody>
                    <a:bodyPr/>
                    <a:lstStyle/>
                    <a:p>
                      <a:pPr>
                        <a:lnSpc>
                          <a:spcPct val="115000"/>
                        </a:lnSpc>
                      </a:pPr>
                      <a:endParaRPr lang="en-IE" sz="1000">
                        <a:effectLst/>
                      </a:endParaRPr>
                    </a:p>
                    <a:p>
                      <a:pPr>
                        <a:lnSpc>
                          <a:spcPct val="115000"/>
                        </a:lnSpc>
                      </a:pPr>
                      <a:r>
                        <a:rPr lang="en-US" sz="1600">
                          <a:effectLst/>
                        </a:rPr>
                        <a:t>Introduction: 10 mins</a:t>
                      </a:r>
                      <a:endParaRPr lang="en-IE" sz="1600">
                        <a:effectLst/>
                      </a:endParaRPr>
                    </a:p>
                    <a:p>
                      <a:pPr marL="285750" lvl="0" indent="-285750">
                        <a:lnSpc>
                          <a:spcPct val="114999"/>
                        </a:lnSpc>
                        <a:buFont typeface="Arial"/>
                        <a:buChar char="•"/>
                      </a:pPr>
                      <a:r>
                        <a:rPr lang="en-US" sz="1600">
                          <a:effectLst/>
                        </a:rPr>
                        <a:t>Welcome Members;</a:t>
                      </a:r>
                      <a:endParaRPr lang="en-IE" sz="1600">
                        <a:effectLst/>
                      </a:endParaRPr>
                    </a:p>
                    <a:p>
                      <a:pPr marL="285750" lvl="0" indent="-285750">
                        <a:lnSpc>
                          <a:spcPct val="114999"/>
                        </a:lnSpc>
                        <a:buFont typeface="Arial"/>
                        <a:buChar char="•"/>
                      </a:pPr>
                      <a:r>
                        <a:rPr lang="en-US" sz="1600">
                          <a:effectLst/>
                        </a:rPr>
                        <a:t>Minutes and Actions from Previous Meeting.</a:t>
                      </a:r>
                      <a:endParaRPr lang="en-IE" sz="1600">
                        <a:effectLst/>
                      </a:endParaRPr>
                    </a:p>
                    <a:p>
                      <a:pPr marL="685800">
                        <a:lnSpc>
                          <a:spcPct val="115000"/>
                        </a:lnSpc>
                      </a:pPr>
                      <a:endParaRPr lang="en-IE" sz="1600">
                        <a:effectLst/>
                      </a:endParaRPr>
                    </a:p>
                    <a:p>
                      <a:pPr>
                        <a:lnSpc>
                          <a:spcPct val="115000"/>
                        </a:lnSpc>
                      </a:pPr>
                      <a:r>
                        <a:rPr lang="en-US" sz="1600">
                          <a:effectLst/>
                        </a:rPr>
                        <a:t>Modifications: 15 mins</a:t>
                      </a:r>
                      <a:endParaRPr lang="en-IE" sz="1600">
                        <a:effectLst/>
                      </a:endParaRPr>
                    </a:p>
                    <a:p>
                      <a:pPr marL="285750" lvl="0" indent="-285750" algn="l">
                        <a:lnSpc>
                          <a:spcPct val="100000"/>
                        </a:lnSpc>
                        <a:spcBef>
                          <a:spcPts val="0"/>
                        </a:spcBef>
                        <a:spcAft>
                          <a:spcPts val="0"/>
                        </a:spcAft>
                        <a:buFont typeface="Arial"/>
                        <a:buChar char="•"/>
                      </a:pPr>
                      <a:r>
                        <a:rPr lang="en-US" sz="1600" b="0" i="0" u="none" strike="noStrike" noProof="0">
                          <a:effectLst/>
                          <a:latin typeface="Trebuchet MS"/>
                        </a:rPr>
                        <a:t>MPID339 and SPID_XX-2025 FASS Reserve Products Review</a:t>
                      </a:r>
                    </a:p>
                    <a:p>
                      <a:pPr marL="685800">
                        <a:lnSpc>
                          <a:spcPct val="115000"/>
                        </a:lnSpc>
                      </a:pPr>
                      <a:endParaRPr lang="en-IE" sz="1600">
                        <a:effectLst/>
                      </a:endParaRPr>
                    </a:p>
                    <a:p>
                      <a:pPr>
                        <a:lnSpc>
                          <a:spcPct val="115000"/>
                        </a:lnSpc>
                      </a:pPr>
                      <a:r>
                        <a:rPr lang="en-US" sz="1600">
                          <a:effectLst/>
                        </a:rPr>
                        <a:t>Updates: 15 mins</a:t>
                      </a:r>
                      <a:endParaRPr lang="en-IE" sz="1600">
                        <a:effectLst/>
                      </a:endParaRPr>
                    </a:p>
                    <a:p>
                      <a:pPr marL="285750" lvl="0" indent="-285750">
                        <a:lnSpc>
                          <a:spcPct val="114999"/>
                        </a:lnSpc>
                        <a:buFont typeface="Arial"/>
                        <a:buChar char="•"/>
                      </a:pPr>
                      <a:r>
                        <a:rPr lang="en-US" sz="1600" b="0" i="0" u="none" strike="noStrike" noProof="0">
                          <a:solidFill>
                            <a:schemeClr val="bg1"/>
                          </a:solidFill>
                          <a:effectLst/>
                          <a:latin typeface="Trebuchet MS"/>
                        </a:rPr>
                        <a:t>Fault-ride-through requirements for Demand Facilities;</a:t>
                      </a:r>
                      <a:endParaRPr lang="en-US" sz="1600">
                        <a:solidFill>
                          <a:schemeClr val="bg1"/>
                        </a:solidFill>
                      </a:endParaRPr>
                    </a:p>
                    <a:p>
                      <a:pPr marL="285750" lvl="0" indent="-285750">
                        <a:lnSpc>
                          <a:spcPct val="115000"/>
                        </a:lnSpc>
                        <a:buFont typeface="Arial"/>
                        <a:buChar char="•"/>
                      </a:pPr>
                      <a:r>
                        <a:rPr lang="en-US" sz="1600">
                          <a:effectLst/>
                        </a:rPr>
                        <a:t>CRU; and</a:t>
                      </a:r>
                      <a:endParaRPr lang="en-IE" sz="1600">
                        <a:effectLst/>
                      </a:endParaRPr>
                    </a:p>
                    <a:p>
                      <a:pPr marL="285750" lvl="0" indent="-285750">
                        <a:lnSpc>
                          <a:spcPct val="115000"/>
                        </a:lnSpc>
                        <a:buFont typeface="Arial"/>
                        <a:buChar char="•"/>
                      </a:pPr>
                      <a:r>
                        <a:rPr lang="en-US" sz="1600">
                          <a:effectLst/>
                        </a:rPr>
                        <a:t>Utility Regulator. </a:t>
                      </a:r>
                      <a:endParaRPr lang="en-IE" sz="1600">
                        <a:effectLst/>
                      </a:endParaRPr>
                    </a:p>
                    <a:p>
                      <a:pPr marL="685800">
                        <a:lnSpc>
                          <a:spcPct val="115000"/>
                        </a:lnSpc>
                      </a:pPr>
                      <a:endParaRPr lang="en-IE" sz="1600">
                        <a:effectLst/>
                      </a:endParaRPr>
                    </a:p>
                    <a:p>
                      <a:pPr>
                        <a:lnSpc>
                          <a:spcPct val="115000"/>
                        </a:lnSpc>
                      </a:pPr>
                      <a:r>
                        <a:rPr lang="en-US" sz="1600">
                          <a:effectLst/>
                        </a:rPr>
                        <a:t>AOB. 5 mins</a:t>
                      </a:r>
                      <a:endParaRPr lang="en-IE" sz="1600">
                        <a:effectLst/>
                      </a:endParaRPr>
                    </a:p>
                    <a:p>
                      <a:pPr>
                        <a:lnSpc>
                          <a:spcPct val="115000"/>
                        </a:lnSpc>
                      </a:pPr>
                      <a:endParaRPr lang="en-IE" sz="1600">
                        <a:effectLst/>
                        <a:latin typeface="Times New Roman" panose="02020603050405020304" pitchFamily="18" charset="0"/>
                        <a:ea typeface="Times New Roman" panose="02020603050405020304" pitchFamily="18" charset="0"/>
                      </a:endParaRPr>
                    </a:p>
                  </a:txBody>
                  <a:tcPr marL="67945" marR="67945" marT="0" marB="0"/>
                </a:tc>
                <a:extLst>
                  <a:ext uri="{0D108BD9-81ED-4DB2-BD59-A6C34878D82A}">
                    <a16:rowId xmlns:a16="http://schemas.microsoft.com/office/drawing/2014/main" val="3080710464"/>
                  </a:ext>
                </a:extLst>
              </a:tr>
            </a:tbl>
          </a:graphicData>
        </a:graphic>
      </p:graphicFrame>
    </p:spTree>
    <p:extLst>
      <p:ext uri="{BB962C8B-B14F-4D97-AF65-F5344CB8AC3E}">
        <p14:creationId xmlns:p14="http://schemas.microsoft.com/office/powerpoint/2010/main" val="6920000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3E694-84A3-03DD-8BA3-EDD3D05373B6}"/>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5915808-7AD4-1CBB-47AF-B0C64EAC545D}"/>
              </a:ext>
            </a:extLst>
          </p:cNvPr>
          <p:cNvSpPr>
            <a:spLocks noGrp="1"/>
          </p:cNvSpPr>
          <p:nvPr>
            <p:ph type="title"/>
          </p:nvPr>
        </p:nvSpPr>
        <p:spPr>
          <a:xfrm>
            <a:off x="277533" y="175438"/>
            <a:ext cx="9464040" cy="612715"/>
          </a:xfrm>
        </p:spPr>
        <p:txBody>
          <a:bodyPr anchor="t">
            <a:normAutofit/>
          </a:bodyPr>
          <a:lstStyle/>
          <a:p>
            <a:pPr>
              <a:spcBef>
                <a:spcPts val="1200"/>
              </a:spcBef>
              <a:spcAft>
                <a:spcPts val="1200"/>
              </a:spcAft>
            </a:pPr>
            <a:r>
              <a:rPr lang="en-GB" sz="2520" b="1" dirty="0"/>
              <a:t>Existing</a:t>
            </a:r>
            <a:r>
              <a:rPr lang="en-IE" sz="2520" b="1" dirty="0"/>
              <a:t> requirements for reserve capability</a:t>
            </a:r>
          </a:p>
        </p:txBody>
      </p:sp>
      <p:pic>
        <p:nvPicPr>
          <p:cNvPr id="6" name="Picture 5">
            <a:extLst>
              <a:ext uri="{FF2B5EF4-FFF2-40B4-BE49-F238E27FC236}">
                <a16:creationId xmlns:a16="http://schemas.microsoft.com/office/drawing/2014/main" id="{E5BDDE6E-F8DC-DD9C-8733-E2AFF092EF27}"/>
              </a:ext>
            </a:extLst>
          </p:cNvPr>
          <p:cNvPicPr>
            <a:picLocks noChangeAspect="1"/>
          </p:cNvPicPr>
          <p:nvPr/>
        </p:nvPicPr>
        <p:blipFill>
          <a:blip r:embed="rId2"/>
          <a:stretch>
            <a:fillRect/>
          </a:stretch>
        </p:blipFill>
        <p:spPr>
          <a:xfrm>
            <a:off x="277534" y="594647"/>
            <a:ext cx="10196083" cy="770666"/>
          </a:xfrm>
          <a:prstGeom prst="rect">
            <a:avLst/>
          </a:prstGeom>
        </p:spPr>
      </p:pic>
      <p:pic>
        <p:nvPicPr>
          <p:cNvPr id="8" name="Picture 7">
            <a:extLst>
              <a:ext uri="{FF2B5EF4-FFF2-40B4-BE49-F238E27FC236}">
                <a16:creationId xmlns:a16="http://schemas.microsoft.com/office/drawing/2014/main" id="{58985825-02DD-DB13-3022-4025A0E0515A}"/>
              </a:ext>
            </a:extLst>
          </p:cNvPr>
          <p:cNvPicPr>
            <a:picLocks noChangeAspect="1"/>
          </p:cNvPicPr>
          <p:nvPr/>
        </p:nvPicPr>
        <p:blipFill>
          <a:blip r:embed="rId3"/>
          <a:stretch>
            <a:fillRect/>
          </a:stretch>
        </p:blipFill>
        <p:spPr>
          <a:xfrm>
            <a:off x="277532" y="1365313"/>
            <a:ext cx="10276167" cy="5105812"/>
          </a:xfrm>
          <a:prstGeom prst="rect">
            <a:avLst/>
          </a:prstGeom>
        </p:spPr>
      </p:pic>
    </p:spTree>
    <p:extLst>
      <p:ext uri="{BB962C8B-B14F-4D97-AF65-F5344CB8AC3E}">
        <p14:creationId xmlns:p14="http://schemas.microsoft.com/office/powerpoint/2010/main" val="41435989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FBC3A-3AD0-7AE1-BB40-C57B7BD8DFEA}"/>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E8A0FE5D-3838-3DC8-15F8-645CA4D0E067}"/>
              </a:ext>
            </a:extLst>
          </p:cNvPr>
          <p:cNvSpPr>
            <a:spLocks noGrp="1"/>
          </p:cNvSpPr>
          <p:nvPr>
            <p:ph type="title"/>
          </p:nvPr>
        </p:nvSpPr>
        <p:spPr>
          <a:xfrm>
            <a:off x="344241" y="224123"/>
            <a:ext cx="9464040" cy="612715"/>
          </a:xfrm>
        </p:spPr>
        <p:txBody>
          <a:bodyPr anchor="t">
            <a:normAutofit/>
          </a:bodyPr>
          <a:lstStyle/>
          <a:p>
            <a:pPr>
              <a:spcBef>
                <a:spcPts val="1200"/>
              </a:spcBef>
              <a:spcAft>
                <a:spcPts val="1200"/>
              </a:spcAft>
            </a:pPr>
            <a:r>
              <a:rPr lang="en-GB" sz="2520" b="1" dirty="0"/>
              <a:t>User-specific terminology</a:t>
            </a:r>
            <a:endParaRPr lang="en-IE" sz="2520" b="1" dirty="0"/>
          </a:p>
        </p:txBody>
      </p:sp>
      <p:pic>
        <p:nvPicPr>
          <p:cNvPr id="6" name="Picture 5">
            <a:extLst>
              <a:ext uri="{FF2B5EF4-FFF2-40B4-BE49-F238E27FC236}">
                <a16:creationId xmlns:a16="http://schemas.microsoft.com/office/drawing/2014/main" id="{F97E7BC4-9E5F-B456-0ED8-A5A3E3277869}"/>
              </a:ext>
            </a:extLst>
          </p:cNvPr>
          <p:cNvPicPr>
            <a:picLocks noChangeAspect="1"/>
          </p:cNvPicPr>
          <p:nvPr/>
        </p:nvPicPr>
        <p:blipFill>
          <a:blip r:embed="rId2"/>
          <a:stretch>
            <a:fillRect/>
          </a:stretch>
        </p:blipFill>
        <p:spPr>
          <a:xfrm>
            <a:off x="344242" y="774309"/>
            <a:ext cx="10196083" cy="770666"/>
          </a:xfrm>
          <a:prstGeom prst="rect">
            <a:avLst/>
          </a:prstGeom>
        </p:spPr>
      </p:pic>
      <p:pic>
        <p:nvPicPr>
          <p:cNvPr id="7" name="Picture 6">
            <a:extLst>
              <a:ext uri="{FF2B5EF4-FFF2-40B4-BE49-F238E27FC236}">
                <a16:creationId xmlns:a16="http://schemas.microsoft.com/office/drawing/2014/main" id="{F3743577-7D87-4C4E-DC71-1AECD11E5788}"/>
              </a:ext>
            </a:extLst>
          </p:cNvPr>
          <p:cNvPicPr>
            <a:picLocks noChangeAspect="1"/>
          </p:cNvPicPr>
          <p:nvPr/>
        </p:nvPicPr>
        <p:blipFill>
          <a:blip r:embed="rId3"/>
          <a:stretch>
            <a:fillRect/>
          </a:stretch>
        </p:blipFill>
        <p:spPr>
          <a:xfrm>
            <a:off x="344241" y="1544975"/>
            <a:ext cx="10196083" cy="3648584"/>
          </a:xfrm>
          <a:prstGeom prst="rect">
            <a:avLst/>
          </a:prstGeom>
        </p:spPr>
      </p:pic>
    </p:spTree>
    <p:extLst>
      <p:ext uri="{BB962C8B-B14F-4D97-AF65-F5344CB8AC3E}">
        <p14:creationId xmlns:p14="http://schemas.microsoft.com/office/powerpoint/2010/main" val="4245887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FFB08-D7AD-F8DC-21D6-76F230B8D845}"/>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23C56EC-EFCF-B02E-C71C-7991C36452EF}"/>
              </a:ext>
            </a:extLst>
          </p:cNvPr>
          <p:cNvSpPr>
            <a:spLocks noGrp="1"/>
          </p:cNvSpPr>
          <p:nvPr>
            <p:ph type="sldNum" sz="quarter" idx="11"/>
          </p:nvPr>
        </p:nvSpPr>
        <p:spPr/>
        <p:txBody>
          <a:bodyPr/>
          <a:lstStyle/>
          <a:p>
            <a:fld id="{B6ED98BD-9FE7-5144-8ABD-845F1AC4694B}" type="slidenum">
              <a:rPr lang="en-US" smtClean="0">
                <a:solidFill>
                  <a:schemeClr val="bg1"/>
                </a:solidFill>
              </a:rPr>
              <a:pPr/>
              <a:t>22</a:t>
            </a:fld>
            <a:endParaRPr lang="en-US" dirty="0">
              <a:solidFill>
                <a:schemeClr val="bg1"/>
              </a:solidFill>
            </a:endParaRPr>
          </a:p>
        </p:txBody>
      </p:sp>
      <p:sp>
        <p:nvSpPr>
          <p:cNvPr id="12" name="Title 1">
            <a:extLst>
              <a:ext uri="{FF2B5EF4-FFF2-40B4-BE49-F238E27FC236}">
                <a16:creationId xmlns:a16="http://schemas.microsoft.com/office/drawing/2014/main" id="{A19C07AB-11EC-3363-542F-9496C3FF5208}"/>
              </a:ext>
            </a:extLst>
          </p:cNvPr>
          <p:cNvSpPr txBox="1">
            <a:spLocks/>
          </p:cNvSpPr>
          <p:nvPr/>
        </p:nvSpPr>
        <p:spPr>
          <a:xfrm>
            <a:off x="1703198" y="935834"/>
            <a:ext cx="6571964" cy="2687477"/>
          </a:xfrm>
          <a:prstGeom prst="rect">
            <a:avLst/>
          </a:prstGeom>
          <a:ln>
            <a:noFill/>
          </a:ln>
        </p:spPr>
        <p:txBody>
          <a:bodyPr vert="horz" lIns="0" tIns="0" rIns="0" bIns="0" rtlCol="0" anchor="t" anchorCtr="0">
            <a:noAutofit/>
          </a:bodyPr>
          <a:lstStyle>
            <a:lvl1pPr algn="l" defTabSz="914400" rtl="0" eaLnBrk="1" latinLnBrk="0" hangingPunct="1">
              <a:lnSpc>
                <a:spcPct val="90000"/>
              </a:lnSpc>
              <a:spcBef>
                <a:spcPct val="0"/>
              </a:spcBef>
              <a:buNone/>
              <a:defRPr sz="3000" b="1" kern="1200">
                <a:solidFill>
                  <a:schemeClr val="tx2"/>
                </a:solidFill>
                <a:latin typeface="+mj-lt"/>
                <a:ea typeface="+mj-ea"/>
                <a:cs typeface="+mj-cs"/>
              </a:defRPr>
            </a:lvl1pPr>
          </a:lstStyle>
          <a:p>
            <a:pPr algn="ctr" defTabSz="822960">
              <a:defRPr/>
            </a:pPr>
            <a:endParaRPr lang="en-US" dirty="0">
              <a:solidFill>
                <a:srgbClr val="006768"/>
              </a:solidFill>
              <a:latin typeface="Trebuchet MS" panose="020B0603020202020204"/>
            </a:endParaRPr>
          </a:p>
          <a:p>
            <a:pPr algn="ctr" defTabSz="822960">
              <a:defRPr/>
            </a:pPr>
            <a:r>
              <a:rPr lang="en-US" dirty="0">
                <a:solidFill>
                  <a:srgbClr val="006768"/>
                </a:solidFill>
                <a:latin typeface="Trebuchet MS" panose="020B0603020202020204"/>
              </a:rPr>
              <a:t>Proposed Changes:</a:t>
            </a:r>
          </a:p>
          <a:p>
            <a:pPr algn="ctr" defTabSz="822960">
              <a:defRPr/>
            </a:pPr>
            <a:endParaRPr lang="en-US" sz="3150" dirty="0">
              <a:solidFill>
                <a:srgbClr val="006768"/>
              </a:solidFill>
              <a:latin typeface="Trebuchet MS" panose="020B0603020202020204"/>
            </a:endParaRPr>
          </a:p>
          <a:p>
            <a:pPr algn="ctr" defTabSz="822960">
              <a:defRPr/>
            </a:pPr>
            <a:br>
              <a:rPr lang="en-US" sz="3150" dirty="0">
                <a:solidFill>
                  <a:srgbClr val="006768"/>
                </a:solidFill>
                <a:latin typeface="Trebuchet MS" panose="020B0603020202020204"/>
              </a:rPr>
            </a:br>
            <a:br>
              <a:rPr lang="en-US" sz="3150" dirty="0">
                <a:solidFill>
                  <a:srgbClr val="006768"/>
                </a:solidFill>
                <a:latin typeface="Trebuchet MS" panose="020B0603020202020204"/>
              </a:rPr>
            </a:br>
            <a:endParaRPr lang="en-IE" sz="3150" dirty="0">
              <a:solidFill>
                <a:srgbClr val="006768"/>
              </a:solidFill>
              <a:latin typeface="Trebuchet MS" panose="020B0603020202020204"/>
            </a:endParaRPr>
          </a:p>
        </p:txBody>
      </p:sp>
      <p:sp>
        <p:nvSpPr>
          <p:cNvPr id="9" name="TextBox 8">
            <a:extLst>
              <a:ext uri="{FF2B5EF4-FFF2-40B4-BE49-F238E27FC236}">
                <a16:creationId xmlns:a16="http://schemas.microsoft.com/office/drawing/2014/main" id="{09019010-FDD7-B8AC-143A-9D09510D2E2D}"/>
              </a:ext>
            </a:extLst>
          </p:cNvPr>
          <p:cNvSpPr txBox="1"/>
          <p:nvPr/>
        </p:nvSpPr>
        <p:spPr>
          <a:xfrm>
            <a:off x="3036539" y="2037960"/>
            <a:ext cx="3905280" cy="2782080"/>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spcFirstLastPara="0" vert="horz" wrap="square" lIns="64008" tIns="64008" rIns="64008" bIns="64008" numCol="1" spcCol="1270" anchor="ctr" anchorCtr="0">
            <a:noAutofit/>
          </a:bodyPr>
          <a:lstStyle/>
          <a:p>
            <a:pPr algn="ctr" defTabSz="746760">
              <a:lnSpc>
                <a:spcPct val="90000"/>
              </a:lnSpc>
              <a:spcBef>
                <a:spcPct val="0"/>
              </a:spcBef>
              <a:spcAft>
                <a:spcPct val="35000"/>
              </a:spcAft>
            </a:pPr>
            <a:r>
              <a:rPr lang="en-IE" sz="3000" dirty="0">
                <a:solidFill>
                  <a:schemeClr val="bg1"/>
                </a:solidFill>
              </a:rPr>
              <a:t>Outage Planning</a:t>
            </a:r>
          </a:p>
        </p:txBody>
      </p:sp>
    </p:spTree>
    <p:extLst>
      <p:ext uri="{BB962C8B-B14F-4D97-AF65-F5344CB8AC3E}">
        <p14:creationId xmlns:p14="http://schemas.microsoft.com/office/powerpoint/2010/main" val="25466419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2B51C-760C-0AA6-B6B7-A5D66A530D4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F51374B8-F30F-3C5D-7E9A-18A9489D6268}"/>
              </a:ext>
            </a:extLst>
          </p:cNvPr>
          <p:cNvSpPr>
            <a:spLocks noGrp="1"/>
          </p:cNvSpPr>
          <p:nvPr>
            <p:ph type="title"/>
          </p:nvPr>
        </p:nvSpPr>
        <p:spPr>
          <a:xfrm>
            <a:off x="184202" y="220847"/>
            <a:ext cx="9464040" cy="612715"/>
          </a:xfrm>
        </p:spPr>
        <p:txBody>
          <a:bodyPr anchor="t">
            <a:normAutofit/>
          </a:bodyPr>
          <a:lstStyle/>
          <a:p>
            <a:pPr>
              <a:spcBef>
                <a:spcPts val="1200"/>
              </a:spcBef>
              <a:spcAft>
                <a:spcPts val="1200"/>
              </a:spcAft>
            </a:pPr>
            <a:r>
              <a:rPr lang="en-IE" sz="2520" b="1" dirty="0"/>
              <a:t>Inclusion of all relevant users</a:t>
            </a:r>
          </a:p>
        </p:txBody>
      </p:sp>
      <p:pic>
        <p:nvPicPr>
          <p:cNvPr id="10" name="Picture 9">
            <a:extLst>
              <a:ext uri="{FF2B5EF4-FFF2-40B4-BE49-F238E27FC236}">
                <a16:creationId xmlns:a16="http://schemas.microsoft.com/office/drawing/2014/main" id="{40B1DBA4-C9B2-7295-9DA8-C3E6258E5CC3}"/>
              </a:ext>
            </a:extLst>
          </p:cNvPr>
          <p:cNvPicPr>
            <a:picLocks noChangeAspect="1"/>
          </p:cNvPicPr>
          <p:nvPr/>
        </p:nvPicPr>
        <p:blipFill>
          <a:blip r:embed="rId2"/>
          <a:stretch>
            <a:fillRect/>
          </a:stretch>
        </p:blipFill>
        <p:spPr>
          <a:xfrm>
            <a:off x="0" y="680347"/>
            <a:ext cx="7726939" cy="2339078"/>
          </a:xfrm>
          <a:prstGeom prst="rect">
            <a:avLst/>
          </a:prstGeom>
        </p:spPr>
      </p:pic>
      <p:pic>
        <p:nvPicPr>
          <p:cNvPr id="12" name="Picture 11">
            <a:extLst>
              <a:ext uri="{FF2B5EF4-FFF2-40B4-BE49-F238E27FC236}">
                <a16:creationId xmlns:a16="http://schemas.microsoft.com/office/drawing/2014/main" id="{B58D191E-7519-243B-AF78-F4EEBB3BAB5B}"/>
              </a:ext>
            </a:extLst>
          </p:cNvPr>
          <p:cNvPicPr>
            <a:picLocks noChangeAspect="1"/>
          </p:cNvPicPr>
          <p:nvPr/>
        </p:nvPicPr>
        <p:blipFill>
          <a:blip r:embed="rId3"/>
          <a:stretch>
            <a:fillRect/>
          </a:stretch>
        </p:blipFill>
        <p:spPr>
          <a:xfrm>
            <a:off x="3499146" y="3086100"/>
            <a:ext cx="8692854" cy="3299600"/>
          </a:xfrm>
          <a:prstGeom prst="rect">
            <a:avLst/>
          </a:prstGeom>
        </p:spPr>
      </p:pic>
    </p:spTree>
    <p:extLst>
      <p:ext uri="{BB962C8B-B14F-4D97-AF65-F5344CB8AC3E}">
        <p14:creationId xmlns:p14="http://schemas.microsoft.com/office/powerpoint/2010/main" val="5457024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C4B484-C84D-860D-8383-5A7D8E78BAC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926D188-092A-45D1-C391-F828DACB10E3}"/>
              </a:ext>
            </a:extLst>
          </p:cNvPr>
          <p:cNvSpPr>
            <a:spLocks noGrp="1"/>
          </p:cNvSpPr>
          <p:nvPr>
            <p:ph type="title"/>
          </p:nvPr>
        </p:nvSpPr>
        <p:spPr>
          <a:xfrm>
            <a:off x="240410" y="89713"/>
            <a:ext cx="9464040" cy="612715"/>
          </a:xfrm>
        </p:spPr>
        <p:txBody>
          <a:bodyPr anchor="t">
            <a:normAutofit/>
          </a:bodyPr>
          <a:lstStyle/>
          <a:p>
            <a:pPr>
              <a:spcBef>
                <a:spcPts val="1200"/>
              </a:spcBef>
              <a:spcAft>
                <a:spcPts val="1200"/>
              </a:spcAft>
            </a:pPr>
            <a:r>
              <a:rPr lang="en-IE" sz="2520" b="1" dirty="0"/>
              <a:t>Inclusion of all relevant users</a:t>
            </a:r>
          </a:p>
        </p:txBody>
      </p:sp>
      <p:pic>
        <p:nvPicPr>
          <p:cNvPr id="10" name="Picture 9">
            <a:extLst>
              <a:ext uri="{FF2B5EF4-FFF2-40B4-BE49-F238E27FC236}">
                <a16:creationId xmlns:a16="http://schemas.microsoft.com/office/drawing/2014/main" id="{52074F51-BC0A-D69A-68E4-E038C6F2D6FB}"/>
              </a:ext>
            </a:extLst>
          </p:cNvPr>
          <p:cNvPicPr>
            <a:picLocks noChangeAspect="1"/>
          </p:cNvPicPr>
          <p:nvPr/>
        </p:nvPicPr>
        <p:blipFill>
          <a:blip r:embed="rId2"/>
          <a:stretch>
            <a:fillRect/>
          </a:stretch>
        </p:blipFill>
        <p:spPr>
          <a:xfrm>
            <a:off x="145160" y="514023"/>
            <a:ext cx="6952074" cy="3257877"/>
          </a:xfrm>
          <a:prstGeom prst="rect">
            <a:avLst/>
          </a:prstGeom>
        </p:spPr>
      </p:pic>
      <p:pic>
        <p:nvPicPr>
          <p:cNvPr id="2" name="Picture 1">
            <a:extLst>
              <a:ext uri="{FF2B5EF4-FFF2-40B4-BE49-F238E27FC236}">
                <a16:creationId xmlns:a16="http://schemas.microsoft.com/office/drawing/2014/main" id="{146D595B-945B-C775-68B6-0876BE3F6D79}"/>
              </a:ext>
            </a:extLst>
          </p:cNvPr>
          <p:cNvPicPr>
            <a:picLocks noChangeAspect="1"/>
          </p:cNvPicPr>
          <p:nvPr/>
        </p:nvPicPr>
        <p:blipFill>
          <a:blip r:embed="rId3"/>
          <a:stretch>
            <a:fillRect/>
          </a:stretch>
        </p:blipFill>
        <p:spPr>
          <a:xfrm>
            <a:off x="3857934" y="3771900"/>
            <a:ext cx="8334066" cy="3189805"/>
          </a:xfrm>
          <a:prstGeom prst="rect">
            <a:avLst/>
          </a:prstGeom>
        </p:spPr>
      </p:pic>
    </p:spTree>
    <p:extLst>
      <p:ext uri="{BB962C8B-B14F-4D97-AF65-F5344CB8AC3E}">
        <p14:creationId xmlns:p14="http://schemas.microsoft.com/office/powerpoint/2010/main" val="29112962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15BEA-E203-3136-6BB6-D9AA7FEAB62F}"/>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D0902C9-835F-7A41-FB40-217CE1F1DA10}"/>
              </a:ext>
            </a:extLst>
          </p:cNvPr>
          <p:cNvSpPr>
            <a:spLocks noGrp="1"/>
          </p:cNvSpPr>
          <p:nvPr>
            <p:ph type="sldNum" sz="quarter" idx="11"/>
          </p:nvPr>
        </p:nvSpPr>
        <p:spPr/>
        <p:txBody>
          <a:bodyPr/>
          <a:lstStyle/>
          <a:p>
            <a:fld id="{B6ED98BD-9FE7-5144-8ABD-845F1AC4694B}" type="slidenum">
              <a:rPr lang="en-US" smtClean="0">
                <a:solidFill>
                  <a:schemeClr val="bg1"/>
                </a:solidFill>
              </a:rPr>
              <a:pPr/>
              <a:t>25</a:t>
            </a:fld>
            <a:endParaRPr lang="en-US" dirty="0">
              <a:solidFill>
                <a:schemeClr val="bg1"/>
              </a:solidFill>
            </a:endParaRPr>
          </a:p>
        </p:txBody>
      </p:sp>
      <p:sp>
        <p:nvSpPr>
          <p:cNvPr id="12" name="Title 1">
            <a:extLst>
              <a:ext uri="{FF2B5EF4-FFF2-40B4-BE49-F238E27FC236}">
                <a16:creationId xmlns:a16="http://schemas.microsoft.com/office/drawing/2014/main" id="{3934B655-AAB7-D23F-A3B4-4E765D794F72}"/>
              </a:ext>
            </a:extLst>
          </p:cNvPr>
          <p:cNvSpPr txBox="1">
            <a:spLocks/>
          </p:cNvSpPr>
          <p:nvPr/>
        </p:nvSpPr>
        <p:spPr>
          <a:xfrm>
            <a:off x="1703198" y="935834"/>
            <a:ext cx="6571964" cy="2687477"/>
          </a:xfrm>
          <a:prstGeom prst="rect">
            <a:avLst/>
          </a:prstGeom>
          <a:ln>
            <a:noFill/>
          </a:ln>
        </p:spPr>
        <p:txBody>
          <a:bodyPr vert="horz" lIns="0" tIns="0" rIns="0" bIns="0" rtlCol="0" anchor="t" anchorCtr="0">
            <a:noAutofit/>
          </a:bodyPr>
          <a:lstStyle>
            <a:lvl1pPr algn="l" defTabSz="914400" rtl="0" eaLnBrk="1" latinLnBrk="0" hangingPunct="1">
              <a:lnSpc>
                <a:spcPct val="90000"/>
              </a:lnSpc>
              <a:spcBef>
                <a:spcPct val="0"/>
              </a:spcBef>
              <a:buNone/>
              <a:defRPr sz="3000" b="1" kern="1200">
                <a:solidFill>
                  <a:schemeClr val="tx2"/>
                </a:solidFill>
                <a:latin typeface="+mj-lt"/>
                <a:ea typeface="+mj-ea"/>
                <a:cs typeface="+mj-cs"/>
              </a:defRPr>
            </a:lvl1pPr>
          </a:lstStyle>
          <a:p>
            <a:pPr algn="ctr" defTabSz="822960">
              <a:defRPr/>
            </a:pPr>
            <a:endParaRPr lang="en-US" dirty="0">
              <a:solidFill>
                <a:srgbClr val="006768"/>
              </a:solidFill>
              <a:latin typeface="Trebuchet MS" panose="020B0603020202020204"/>
            </a:endParaRPr>
          </a:p>
          <a:p>
            <a:pPr algn="ctr" defTabSz="822960">
              <a:defRPr/>
            </a:pPr>
            <a:r>
              <a:rPr lang="en-US" dirty="0">
                <a:solidFill>
                  <a:srgbClr val="006768"/>
                </a:solidFill>
                <a:latin typeface="Trebuchet MS" panose="020B0603020202020204"/>
              </a:rPr>
              <a:t>Proposed Changes:</a:t>
            </a:r>
          </a:p>
          <a:p>
            <a:pPr algn="ctr" defTabSz="822960">
              <a:defRPr/>
            </a:pPr>
            <a:endParaRPr lang="en-US" sz="3150" dirty="0">
              <a:solidFill>
                <a:srgbClr val="006768"/>
              </a:solidFill>
              <a:latin typeface="Trebuchet MS" panose="020B0603020202020204"/>
            </a:endParaRPr>
          </a:p>
          <a:p>
            <a:pPr algn="ctr" defTabSz="822960">
              <a:defRPr/>
            </a:pPr>
            <a:br>
              <a:rPr lang="en-US" sz="3150" dirty="0">
                <a:solidFill>
                  <a:srgbClr val="006768"/>
                </a:solidFill>
                <a:latin typeface="Trebuchet MS" panose="020B0603020202020204"/>
              </a:rPr>
            </a:br>
            <a:br>
              <a:rPr lang="en-US" sz="3150" dirty="0">
                <a:solidFill>
                  <a:srgbClr val="006768"/>
                </a:solidFill>
                <a:latin typeface="Trebuchet MS" panose="020B0603020202020204"/>
              </a:rPr>
            </a:br>
            <a:endParaRPr lang="en-IE" sz="3150" dirty="0">
              <a:solidFill>
                <a:srgbClr val="006768"/>
              </a:solidFill>
              <a:latin typeface="Trebuchet MS" panose="020B0603020202020204"/>
            </a:endParaRPr>
          </a:p>
        </p:txBody>
      </p:sp>
      <p:sp>
        <p:nvSpPr>
          <p:cNvPr id="9" name="TextBox 8">
            <a:extLst>
              <a:ext uri="{FF2B5EF4-FFF2-40B4-BE49-F238E27FC236}">
                <a16:creationId xmlns:a16="http://schemas.microsoft.com/office/drawing/2014/main" id="{F930D16B-2C5C-28D7-2DA0-C01EF23992B3}"/>
              </a:ext>
            </a:extLst>
          </p:cNvPr>
          <p:cNvSpPr txBox="1"/>
          <p:nvPr/>
        </p:nvSpPr>
        <p:spPr>
          <a:xfrm>
            <a:off x="3036539" y="2037960"/>
            <a:ext cx="3905280" cy="2782080"/>
          </a:xfrm>
          <a:prstGeom prst="rect">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spcFirstLastPara="0" vert="horz" wrap="square" lIns="64008" tIns="64008" rIns="64008" bIns="64008" numCol="1" spcCol="1270" anchor="ctr" anchorCtr="0">
            <a:noAutofit/>
          </a:bodyPr>
          <a:lstStyle/>
          <a:p>
            <a:pPr algn="ctr" defTabSz="746760">
              <a:lnSpc>
                <a:spcPct val="90000"/>
              </a:lnSpc>
              <a:spcBef>
                <a:spcPct val="0"/>
              </a:spcBef>
              <a:spcAft>
                <a:spcPct val="35000"/>
              </a:spcAft>
            </a:pPr>
            <a:r>
              <a:rPr lang="en-IE" sz="3000" dirty="0">
                <a:solidFill>
                  <a:schemeClr val="bg1"/>
                </a:solidFill>
              </a:rPr>
              <a:t>Frequency Control</a:t>
            </a:r>
          </a:p>
        </p:txBody>
      </p:sp>
    </p:spTree>
    <p:extLst>
      <p:ext uri="{BB962C8B-B14F-4D97-AF65-F5344CB8AC3E}">
        <p14:creationId xmlns:p14="http://schemas.microsoft.com/office/powerpoint/2010/main" val="35169638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03062-2FCA-E056-E34F-DD13A8CD51AD}"/>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EE9933B8-6E1C-6D5F-1E5A-02E80EDF4B7C}"/>
              </a:ext>
            </a:extLst>
          </p:cNvPr>
          <p:cNvSpPr>
            <a:spLocks noGrp="1"/>
          </p:cNvSpPr>
          <p:nvPr>
            <p:ph type="title"/>
          </p:nvPr>
        </p:nvSpPr>
        <p:spPr>
          <a:xfrm>
            <a:off x="279484" y="194488"/>
            <a:ext cx="9464040" cy="612715"/>
          </a:xfrm>
        </p:spPr>
        <p:txBody>
          <a:bodyPr anchor="t">
            <a:normAutofit/>
          </a:bodyPr>
          <a:lstStyle/>
          <a:p>
            <a:pPr>
              <a:spcBef>
                <a:spcPts val="1200"/>
              </a:spcBef>
              <a:spcAft>
                <a:spcPts val="1200"/>
              </a:spcAft>
            </a:pPr>
            <a:r>
              <a:rPr lang="en-GB" sz="2520" b="1" dirty="0"/>
              <a:t>System Services for Frequency control</a:t>
            </a:r>
            <a:endParaRPr lang="en-IE" sz="2520" b="1" dirty="0"/>
          </a:p>
        </p:txBody>
      </p:sp>
      <p:pic>
        <p:nvPicPr>
          <p:cNvPr id="6" name="Picture 5">
            <a:extLst>
              <a:ext uri="{FF2B5EF4-FFF2-40B4-BE49-F238E27FC236}">
                <a16:creationId xmlns:a16="http://schemas.microsoft.com/office/drawing/2014/main" id="{563FEE1C-3DA2-12FF-C12F-4D78103EB4B6}"/>
              </a:ext>
            </a:extLst>
          </p:cNvPr>
          <p:cNvPicPr>
            <a:picLocks noChangeAspect="1"/>
          </p:cNvPicPr>
          <p:nvPr/>
        </p:nvPicPr>
        <p:blipFill>
          <a:blip r:embed="rId2"/>
          <a:stretch>
            <a:fillRect/>
          </a:stretch>
        </p:blipFill>
        <p:spPr>
          <a:xfrm>
            <a:off x="279485" y="657149"/>
            <a:ext cx="9464039" cy="770666"/>
          </a:xfrm>
          <a:prstGeom prst="rect">
            <a:avLst/>
          </a:prstGeom>
        </p:spPr>
      </p:pic>
      <p:pic>
        <p:nvPicPr>
          <p:cNvPr id="7" name="Picture 6">
            <a:extLst>
              <a:ext uri="{FF2B5EF4-FFF2-40B4-BE49-F238E27FC236}">
                <a16:creationId xmlns:a16="http://schemas.microsoft.com/office/drawing/2014/main" id="{222D6DB4-96F7-25F7-6215-72B80B5B722E}"/>
              </a:ext>
            </a:extLst>
          </p:cNvPr>
          <p:cNvPicPr>
            <a:picLocks noChangeAspect="1"/>
          </p:cNvPicPr>
          <p:nvPr/>
        </p:nvPicPr>
        <p:blipFill>
          <a:blip r:embed="rId3"/>
          <a:stretch>
            <a:fillRect/>
          </a:stretch>
        </p:blipFill>
        <p:spPr>
          <a:xfrm>
            <a:off x="279485" y="1427815"/>
            <a:ext cx="9464039" cy="4536137"/>
          </a:xfrm>
          <a:prstGeom prst="rect">
            <a:avLst/>
          </a:prstGeom>
        </p:spPr>
      </p:pic>
    </p:spTree>
    <p:extLst>
      <p:ext uri="{BB962C8B-B14F-4D97-AF65-F5344CB8AC3E}">
        <p14:creationId xmlns:p14="http://schemas.microsoft.com/office/powerpoint/2010/main" val="32713397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B9D87-CCD3-2DD6-A818-ABF210165826}"/>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F4A9A2D8-226B-D9FF-222D-007DFFCEC7EF}"/>
              </a:ext>
            </a:extLst>
          </p:cNvPr>
          <p:cNvSpPr>
            <a:spLocks noGrp="1"/>
          </p:cNvSpPr>
          <p:nvPr>
            <p:ph type="title"/>
          </p:nvPr>
        </p:nvSpPr>
        <p:spPr>
          <a:xfrm>
            <a:off x="296325" y="194488"/>
            <a:ext cx="9464040" cy="612715"/>
          </a:xfrm>
        </p:spPr>
        <p:txBody>
          <a:bodyPr anchor="t">
            <a:normAutofit/>
          </a:bodyPr>
          <a:lstStyle/>
          <a:p>
            <a:pPr>
              <a:spcBef>
                <a:spcPts val="1200"/>
              </a:spcBef>
              <a:spcAft>
                <a:spcPts val="1200"/>
              </a:spcAft>
            </a:pPr>
            <a:r>
              <a:rPr lang="en-GB" sz="2520" b="1" dirty="0"/>
              <a:t>Frequency control modes</a:t>
            </a:r>
            <a:endParaRPr lang="en-IE" sz="2520" b="1" dirty="0"/>
          </a:p>
        </p:txBody>
      </p:sp>
      <p:pic>
        <p:nvPicPr>
          <p:cNvPr id="6" name="Picture 5">
            <a:extLst>
              <a:ext uri="{FF2B5EF4-FFF2-40B4-BE49-F238E27FC236}">
                <a16:creationId xmlns:a16="http://schemas.microsoft.com/office/drawing/2014/main" id="{CF36AAB4-AD7C-9052-A19A-63021950AC65}"/>
              </a:ext>
            </a:extLst>
          </p:cNvPr>
          <p:cNvPicPr>
            <a:picLocks noChangeAspect="1"/>
          </p:cNvPicPr>
          <p:nvPr/>
        </p:nvPicPr>
        <p:blipFill>
          <a:blip r:embed="rId2"/>
          <a:stretch>
            <a:fillRect/>
          </a:stretch>
        </p:blipFill>
        <p:spPr>
          <a:xfrm>
            <a:off x="296325" y="586976"/>
            <a:ext cx="10196083" cy="770666"/>
          </a:xfrm>
          <a:prstGeom prst="rect">
            <a:avLst/>
          </a:prstGeom>
        </p:spPr>
      </p:pic>
      <p:pic>
        <p:nvPicPr>
          <p:cNvPr id="9" name="Picture 8">
            <a:extLst>
              <a:ext uri="{FF2B5EF4-FFF2-40B4-BE49-F238E27FC236}">
                <a16:creationId xmlns:a16="http://schemas.microsoft.com/office/drawing/2014/main" id="{40D22E3B-E401-B452-5C68-8EE1D053746D}"/>
              </a:ext>
            </a:extLst>
          </p:cNvPr>
          <p:cNvPicPr>
            <a:picLocks noChangeAspect="1"/>
          </p:cNvPicPr>
          <p:nvPr/>
        </p:nvPicPr>
        <p:blipFill>
          <a:blip r:embed="rId3"/>
          <a:stretch>
            <a:fillRect/>
          </a:stretch>
        </p:blipFill>
        <p:spPr>
          <a:xfrm>
            <a:off x="250604" y="1270154"/>
            <a:ext cx="10318010" cy="1402152"/>
          </a:xfrm>
          <a:prstGeom prst="rect">
            <a:avLst/>
          </a:prstGeom>
        </p:spPr>
      </p:pic>
      <p:pic>
        <p:nvPicPr>
          <p:cNvPr id="11" name="Picture 10">
            <a:extLst>
              <a:ext uri="{FF2B5EF4-FFF2-40B4-BE49-F238E27FC236}">
                <a16:creationId xmlns:a16="http://schemas.microsoft.com/office/drawing/2014/main" id="{237AC401-A3B7-987B-A325-29BF03F415F0}"/>
              </a:ext>
            </a:extLst>
          </p:cNvPr>
          <p:cNvPicPr>
            <a:picLocks noChangeAspect="1"/>
          </p:cNvPicPr>
          <p:nvPr/>
        </p:nvPicPr>
        <p:blipFill>
          <a:blip r:embed="rId4"/>
          <a:stretch>
            <a:fillRect/>
          </a:stretch>
        </p:blipFill>
        <p:spPr>
          <a:xfrm>
            <a:off x="307757" y="2672306"/>
            <a:ext cx="10203704" cy="3360593"/>
          </a:xfrm>
          <a:prstGeom prst="rect">
            <a:avLst/>
          </a:prstGeom>
        </p:spPr>
      </p:pic>
    </p:spTree>
    <p:extLst>
      <p:ext uri="{BB962C8B-B14F-4D97-AF65-F5344CB8AC3E}">
        <p14:creationId xmlns:p14="http://schemas.microsoft.com/office/powerpoint/2010/main" val="23299269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CC59E-524C-2E86-0C94-0AE34131F728}"/>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D5749F37-A71A-2BA9-5CEB-29855882EB26}"/>
              </a:ext>
            </a:extLst>
          </p:cNvPr>
          <p:cNvSpPr>
            <a:spLocks noGrp="1"/>
          </p:cNvSpPr>
          <p:nvPr>
            <p:ph type="title"/>
          </p:nvPr>
        </p:nvSpPr>
        <p:spPr>
          <a:xfrm>
            <a:off x="383284" y="120106"/>
            <a:ext cx="9464040" cy="612715"/>
          </a:xfrm>
        </p:spPr>
        <p:txBody>
          <a:bodyPr anchor="t">
            <a:normAutofit/>
          </a:bodyPr>
          <a:lstStyle/>
          <a:p>
            <a:pPr>
              <a:spcBef>
                <a:spcPts val="1200"/>
              </a:spcBef>
              <a:spcAft>
                <a:spcPts val="1200"/>
              </a:spcAft>
            </a:pPr>
            <a:r>
              <a:rPr lang="en-GB" sz="2520" b="1" dirty="0"/>
              <a:t>Inclusion of all relevant users</a:t>
            </a:r>
            <a:endParaRPr lang="en-IE" sz="2520" b="1" dirty="0"/>
          </a:p>
        </p:txBody>
      </p:sp>
      <p:pic>
        <p:nvPicPr>
          <p:cNvPr id="3" name="Picture 2">
            <a:extLst>
              <a:ext uri="{FF2B5EF4-FFF2-40B4-BE49-F238E27FC236}">
                <a16:creationId xmlns:a16="http://schemas.microsoft.com/office/drawing/2014/main" id="{1F4947A9-92B4-D7FB-1A9A-F1B3E1D02226}"/>
              </a:ext>
            </a:extLst>
          </p:cNvPr>
          <p:cNvPicPr>
            <a:picLocks noChangeAspect="1"/>
          </p:cNvPicPr>
          <p:nvPr/>
        </p:nvPicPr>
        <p:blipFill>
          <a:blip r:embed="rId2"/>
          <a:stretch>
            <a:fillRect/>
          </a:stretch>
        </p:blipFill>
        <p:spPr>
          <a:xfrm>
            <a:off x="774785" y="5777640"/>
            <a:ext cx="2629267" cy="960254"/>
          </a:xfrm>
          <a:prstGeom prst="rect">
            <a:avLst/>
          </a:prstGeom>
        </p:spPr>
      </p:pic>
      <p:pic>
        <p:nvPicPr>
          <p:cNvPr id="6" name="Picture 5">
            <a:extLst>
              <a:ext uri="{FF2B5EF4-FFF2-40B4-BE49-F238E27FC236}">
                <a16:creationId xmlns:a16="http://schemas.microsoft.com/office/drawing/2014/main" id="{CEB8A81E-81C9-7D0A-931E-14E2A408B4F7}"/>
              </a:ext>
            </a:extLst>
          </p:cNvPr>
          <p:cNvPicPr>
            <a:picLocks noChangeAspect="1"/>
          </p:cNvPicPr>
          <p:nvPr/>
        </p:nvPicPr>
        <p:blipFill>
          <a:blip r:embed="rId3"/>
          <a:stretch>
            <a:fillRect/>
          </a:stretch>
        </p:blipFill>
        <p:spPr>
          <a:xfrm>
            <a:off x="383285" y="518648"/>
            <a:ext cx="10196083" cy="770666"/>
          </a:xfrm>
          <a:prstGeom prst="rect">
            <a:avLst/>
          </a:prstGeom>
        </p:spPr>
      </p:pic>
      <p:pic>
        <p:nvPicPr>
          <p:cNvPr id="11" name="Picture 10">
            <a:extLst>
              <a:ext uri="{FF2B5EF4-FFF2-40B4-BE49-F238E27FC236}">
                <a16:creationId xmlns:a16="http://schemas.microsoft.com/office/drawing/2014/main" id="{372F2CD0-4898-F644-630B-FC05AD56A24E}"/>
              </a:ext>
            </a:extLst>
          </p:cNvPr>
          <p:cNvPicPr>
            <a:picLocks noChangeAspect="1"/>
          </p:cNvPicPr>
          <p:nvPr/>
        </p:nvPicPr>
        <p:blipFill>
          <a:blip r:embed="rId4"/>
          <a:stretch>
            <a:fillRect/>
          </a:stretch>
        </p:blipFill>
        <p:spPr>
          <a:xfrm>
            <a:off x="383286" y="1289314"/>
            <a:ext cx="10196083" cy="5448580"/>
          </a:xfrm>
          <a:prstGeom prst="rect">
            <a:avLst/>
          </a:prstGeom>
        </p:spPr>
      </p:pic>
    </p:spTree>
    <p:extLst>
      <p:ext uri="{BB962C8B-B14F-4D97-AF65-F5344CB8AC3E}">
        <p14:creationId xmlns:p14="http://schemas.microsoft.com/office/powerpoint/2010/main" val="30681258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22C4C7-E7B1-75B5-7845-D61C7434476C}"/>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3E93FBB-13E5-E8D6-A8B0-570CDDD0A0BC}"/>
              </a:ext>
            </a:extLst>
          </p:cNvPr>
          <p:cNvSpPr>
            <a:spLocks noGrp="1"/>
          </p:cNvSpPr>
          <p:nvPr>
            <p:ph type="sldNum" sz="quarter" idx="11"/>
          </p:nvPr>
        </p:nvSpPr>
        <p:spPr/>
        <p:txBody>
          <a:bodyPr/>
          <a:lstStyle/>
          <a:p>
            <a:fld id="{B6ED98BD-9FE7-5144-8ABD-845F1AC4694B}" type="slidenum">
              <a:rPr lang="en-US" smtClean="0">
                <a:solidFill>
                  <a:schemeClr val="bg1"/>
                </a:solidFill>
              </a:rPr>
              <a:pPr/>
              <a:t>29</a:t>
            </a:fld>
            <a:endParaRPr lang="en-US" dirty="0">
              <a:solidFill>
                <a:schemeClr val="bg1"/>
              </a:solidFill>
            </a:endParaRPr>
          </a:p>
        </p:txBody>
      </p:sp>
      <p:sp>
        <p:nvSpPr>
          <p:cNvPr id="12" name="Title 1">
            <a:extLst>
              <a:ext uri="{FF2B5EF4-FFF2-40B4-BE49-F238E27FC236}">
                <a16:creationId xmlns:a16="http://schemas.microsoft.com/office/drawing/2014/main" id="{003A0488-F14B-FD50-177E-5E55649396CE}"/>
              </a:ext>
            </a:extLst>
          </p:cNvPr>
          <p:cNvSpPr txBox="1">
            <a:spLocks/>
          </p:cNvSpPr>
          <p:nvPr/>
        </p:nvSpPr>
        <p:spPr>
          <a:xfrm>
            <a:off x="1703198" y="935834"/>
            <a:ext cx="6571964" cy="2687477"/>
          </a:xfrm>
          <a:prstGeom prst="rect">
            <a:avLst/>
          </a:prstGeom>
          <a:ln>
            <a:noFill/>
          </a:ln>
        </p:spPr>
        <p:txBody>
          <a:bodyPr vert="horz" lIns="0" tIns="0" rIns="0" bIns="0" rtlCol="0" anchor="t" anchorCtr="0">
            <a:noAutofit/>
          </a:bodyPr>
          <a:lstStyle>
            <a:lvl1pPr algn="l" defTabSz="914400" rtl="0" eaLnBrk="1" latinLnBrk="0" hangingPunct="1">
              <a:lnSpc>
                <a:spcPct val="90000"/>
              </a:lnSpc>
              <a:spcBef>
                <a:spcPct val="0"/>
              </a:spcBef>
              <a:buNone/>
              <a:defRPr sz="3000" b="1" kern="1200">
                <a:solidFill>
                  <a:schemeClr val="tx2"/>
                </a:solidFill>
                <a:latin typeface="+mj-lt"/>
                <a:ea typeface="+mj-ea"/>
                <a:cs typeface="+mj-cs"/>
              </a:defRPr>
            </a:lvl1pPr>
          </a:lstStyle>
          <a:p>
            <a:pPr algn="ctr" defTabSz="822960">
              <a:defRPr/>
            </a:pPr>
            <a:endParaRPr lang="en-US" dirty="0">
              <a:solidFill>
                <a:srgbClr val="006768"/>
              </a:solidFill>
              <a:latin typeface="Trebuchet MS" panose="020B0603020202020204"/>
            </a:endParaRPr>
          </a:p>
          <a:p>
            <a:pPr algn="ctr" defTabSz="822960">
              <a:defRPr/>
            </a:pPr>
            <a:r>
              <a:rPr lang="en-US" dirty="0">
                <a:solidFill>
                  <a:srgbClr val="006768"/>
                </a:solidFill>
                <a:latin typeface="Trebuchet MS" panose="020B0603020202020204"/>
              </a:rPr>
              <a:t>Proposed Changes:</a:t>
            </a:r>
          </a:p>
          <a:p>
            <a:pPr algn="ctr" defTabSz="822960">
              <a:defRPr/>
            </a:pPr>
            <a:endParaRPr lang="en-US" sz="3150" dirty="0">
              <a:solidFill>
                <a:srgbClr val="006768"/>
              </a:solidFill>
              <a:latin typeface="Trebuchet MS" panose="020B0603020202020204"/>
            </a:endParaRPr>
          </a:p>
          <a:p>
            <a:pPr algn="ctr" defTabSz="822960">
              <a:defRPr/>
            </a:pPr>
            <a:br>
              <a:rPr lang="en-US" sz="3150" dirty="0">
                <a:solidFill>
                  <a:srgbClr val="006768"/>
                </a:solidFill>
                <a:latin typeface="Trebuchet MS" panose="020B0603020202020204"/>
              </a:rPr>
            </a:br>
            <a:br>
              <a:rPr lang="en-US" sz="3150" dirty="0">
                <a:solidFill>
                  <a:srgbClr val="006768"/>
                </a:solidFill>
                <a:latin typeface="Trebuchet MS" panose="020B0603020202020204"/>
              </a:rPr>
            </a:br>
            <a:endParaRPr lang="en-IE" sz="3150" dirty="0">
              <a:solidFill>
                <a:srgbClr val="006768"/>
              </a:solidFill>
              <a:latin typeface="Trebuchet MS" panose="020B0603020202020204"/>
            </a:endParaRPr>
          </a:p>
        </p:txBody>
      </p:sp>
      <p:sp>
        <p:nvSpPr>
          <p:cNvPr id="9" name="TextBox 8">
            <a:extLst>
              <a:ext uri="{FF2B5EF4-FFF2-40B4-BE49-F238E27FC236}">
                <a16:creationId xmlns:a16="http://schemas.microsoft.com/office/drawing/2014/main" id="{AFA8556B-4E7A-D5A4-4327-50BA40846753}"/>
              </a:ext>
            </a:extLst>
          </p:cNvPr>
          <p:cNvSpPr txBox="1"/>
          <p:nvPr/>
        </p:nvSpPr>
        <p:spPr>
          <a:xfrm>
            <a:off x="3036539" y="2037960"/>
            <a:ext cx="3905280" cy="278208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spcFirstLastPara="0" vert="horz" wrap="square" lIns="64008" tIns="64008" rIns="64008" bIns="64008" numCol="1" spcCol="1270" anchor="ctr" anchorCtr="0">
            <a:noAutofit/>
          </a:bodyPr>
          <a:lstStyle/>
          <a:p>
            <a:pPr algn="ctr" defTabSz="746760">
              <a:lnSpc>
                <a:spcPct val="90000"/>
              </a:lnSpc>
              <a:spcBef>
                <a:spcPct val="0"/>
              </a:spcBef>
              <a:spcAft>
                <a:spcPct val="35000"/>
              </a:spcAft>
            </a:pPr>
            <a:r>
              <a:rPr lang="en-IE" sz="3000" dirty="0">
                <a:solidFill>
                  <a:schemeClr val="bg1"/>
                </a:solidFill>
              </a:rPr>
              <a:t>Operating Margin</a:t>
            </a:r>
          </a:p>
        </p:txBody>
      </p:sp>
    </p:spTree>
    <p:extLst>
      <p:ext uri="{BB962C8B-B14F-4D97-AF65-F5344CB8AC3E}">
        <p14:creationId xmlns:p14="http://schemas.microsoft.com/office/powerpoint/2010/main" val="4101187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53132-144F-95AB-1CF7-5DD93D51E3E5}"/>
              </a:ext>
            </a:extLst>
          </p:cNvPr>
          <p:cNvSpPr>
            <a:spLocks noGrp="1"/>
          </p:cNvSpPr>
          <p:nvPr>
            <p:ph type="ctrTitle"/>
          </p:nvPr>
        </p:nvSpPr>
        <p:spPr>
          <a:xfrm>
            <a:off x="407988" y="1378569"/>
            <a:ext cx="7208139" cy="905827"/>
          </a:xfrm>
        </p:spPr>
        <p:txBody>
          <a:bodyPr/>
          <a:lstStyle/>
          <a:p>
            <a:r>
              <a:rPr lang="en-IE">
                <a:solidFill>
                  <a:srgbClr val="A99968"/>
                </a:solidFill>
                <a:latin typeface="+mn-lt"/>
                <a:ea typeface="+mn-ea"/>
                <a:cs typeface="+mn-cs"/>
              </a:rPr>
              <a:t>1. Introduction: 10 minutes</a:t>
            </a:r>
          </a:p>
        </p:txBody>
      </p:sp>
      <p:sp>
        <p:nvSpPr>
          <p:cNvPr id="4" name="Slide Number Placeholder 3">
            <a:extLst>
              <a:ext uri="{FF2B5EF4-FFF2-40B4-BE49-F238E27FC236}">
                <a16:creationId xmlns:a16="http://schemas.microsoft.com/office/drawing/2014/main" id="{268DAED4-0403-5096-AF83-D6C889CB46D8}"/>
              </a:ext>
            </a:extLst>
          </p:cNvPr>
          <p:cNvSpPr>
            <a:spLocks noGrp="1"/>
          </p:cNvSpPr>
          <p:nvPr>
            <p:ph type="sldNum" sz="quarter" idx="11"/>
          </p:nvPr>
        </p:nvSpPr>
        <p:spPr/>
        <p:txBody>
          <a:bodyPr/>
          <a:lstStyle/>
          <a:p>
            <a:fld id="{B6ED98BD-9FE7-5144-8ABD-845F1AC4694B}" type="slidenum">
              <a:rPr lang="en-US" smtClean="0"/>
              <a:pPr/>
              <a:t>3</a:t>
            </a:fld>
            <a:endParaRPr lang="en-US"/>
          </a:p>
        </p:txBody>
      </p:sp>
      <p:sp>
        <p:nvSpPr>
          <p:cNvPr id="8" name="Title 1">
            <a:extLst>
              <a:ext uri="{FF2B5EF4-FFF2-40B4-BE49-F238E27FC236}">
                <a16:creationId xmlns:a16="http://schemas.microsoft.com/office/drawing/2014/main" id="{41220BA6-414A-56F7-BE00-E768B8B0FC26}"/>
              </a:ext>
            </a:extLst>
          </p:cNvPr>
          <p:cNvSpPr>
            <a:spLocks noGrp="1"/>
          </p:cNvSpPr>
          <p:nvPr>
            <p:ph sz="quarter" idx="10"/>
          </p:nvPr>
        </p:nvSpPr>
        <p:spPr>
          <a:xfrm>
            <a:off x="0" y="2284396"/>
            <a:ext cx="8172450" cy="1306797"/>
          </a:xfrm>
        </p:spPr>
        <p:txBody>
          <a:bodyPr/>
          <a:lstStyle/>
          <a:p>
            <a:pPr marL="914400" lvl="1" indent="-457200">
              <a:lnSpc>
                <a:spcPct val="115000"/>
              </a:lnSpc>
              <a:buFont typeface="+mj-lt"/>
              <a:buAutoNum type="alphaLcPeriod"/>
            </a:pPr>
            <a:r>
              <a:rPr lang="en-US" sz="2000" b="1">
                <a:solidFill>
                  <a:srgbClr val="00A88F"/>
                </a:solidFill>
                <a:latin typeface="+mj-lt"/>
                <a:ea typeface="+mj-ea"/>
                <a:cs typeface="+mj-cs"/>
              </a:rPr>
              <a:t>Welcome Members</a:t>
            </a:r>
          </a:p>
          <a:p>
            <a:pPr marL="914400" lvl="1" indent="-457200">
              <a:lnSpc>
                <a:spcPct val="115000"/>
              </a:lnSpc>
              <a:buFont typeface="+mj-lt"/>
              <a:buAutoNum type="alphaLcPeriod"/>
            </a:pPr>
            <a:r>
              <a:rPr lang="en-US" sz="2000" b="1">
                <a:solidFill>
                  <a:srgbClr val="00A88F"/>
                </a:solidFill>
                <a:latin typeface="+mj-lt"/>
                <a:ea typeface="+mj-ea"/>
                <a:cs typeface="+mj-cs"/>
              </a:rPr>
              <a:t>Minutes and Actions from Previous Meeting </a:t>
            </a:r>
          </a:p>
        </p:txBody>
      </p:sp>
      <p:sp>
        <p:nvSpPr>
          <p:cNvPr id="13" name="Text Placeholder 3">
            <a:extLst>
              <a:ext uri="{FF2B5EF4-FFF2-40B4-BE49-F238E27FC236}">
                <a16:creationId xmlns:a16="http://schemas.microsoft.com/office/drawing/2014/main" id="{0D187C9F-F13D-9975-6D92-8403EDF5D3BB}"/>
              </a:ext>
            </a:extLst>
          </p:cNvPr>
          <p:cNvSpPr txBox="1">
            <a:spLocks/>
          </p:cNvSpPr>
          <p:nvPr/>
        </p:nvSpPr>
        <p:spPr>
          <a:xfrm>
            <a:off x="407988" y="404813"/>
            <a:ext cx="2203450" cy="347027"/>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2"/>
                </a:solidFill>
                <a:latin typeface="+mn-lt"/>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500">
                <a:solidFill>
                  <a:srgbClr val="A99968"/>
                </a:solidFill>
              </a:rPr>
              <a:t>25/09/2025</a:t>
            </a:r>
          </a:p>
        </p:txBody>
      </p:sp>
    </p:spTree>
    <p:extLst>
      <p:ext uri="{BB962C8B-B14F-4D97-AF65-F5344CB8AC3E}">
        <p14:creationId xmlns:p14="http://schemas.microsoft.com/office/powerpoint/2010/main" val="26896195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F31B5-C1D9-78EE-9A76-6F8231D1B250}"/>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B0CA527C-82A0-D4ED-7C00-A117234DDFCE}"/>
              </a:ext>
            </a:extLst>
          </p:cNvPr>
          <p:cNvSpPr>
            <a:spLocks noGrp="1"/>
          </p:cNvSpPr>
          <p:nvPr>
            <p:ph type="title"/>
          </p:nvPr>
        </p:nvSpPr>
        <p:spPr>
          <a:xfrm>
            <a:off x="210861" y="120106"/>
            <a:ext cx="9464040" cy="612715"/>
          </a:xfrm>
        </p:spPr>
        <p:txBody>
          <a:bodyPr anchor="t">
            <a:normAutofit/>
          </a:bodyPr>
          <a:lstStyle/>
          <a:p>
            <a:pPr>
              <a:spcBef>
                <a:spcPts val="1200"/>
              </a:spcBef>
              <a:spcAft>
                <a:spcPts val="1200"/>
              </a:spcAft>
            </a:pPr>
            <a:r>
              <a:rPr lang="en-IE" sz="2520" b="1" dirty="0"/>
              <a:t>Upward and downward provision of reserve</a:t>
            </a:r>
          </a:p>
        </p:txBody>
      </p:sp>
      <p:pic>
        <p:nvPicPr>
          <p:cNvPr id="10" name="Picture 9">
            <a:extLst>
              <a:ext uri="{FF2B5EF4-FFF2-40B4-BE49-F238E27FC236}">
                <a16:creationId xmlns:a16="http://schemas.microsoft.com/office/drawing/2014/main" id="{D3FA579D-BEB5-F855-E0BE-00041E5E0847}"/>
              </a:ext>
            </a:extLst>
          </p:cNvPr>
          <p:cNvPicPr>
            <a:picLocks noChangeAspect="1"/>
          </p:cNvPicPr>
          <p:nvPr/>
        </p:nvPicPr>
        <p:blipFill>
          <a:blip r:embed="rId2"/>
          <a:stretch>
            <a:fillRect/>
          </a:stretch>
        </p:blipFill>
        <p:spPr>
          <a:xfrm>
            <a:off x="106086" y="480553"/>
            <a:ext cx="8399739" cy="1166093"/>
          </a:xfrm>
          <a:prstGeom prst="rect">
            <a:avLst/>
          </a:prstGeom>
        </p:spPr>
      </p:pic>
      <p:pic>
        <p:nvPicPr>
          <p:cNvPr id="4" name="Picture 3">
            <a:extLst>
              <a:ext uri="{FF2B5EF4-FFF2-40B4-BE49-F238E27FC236}">
                <a16:creationId xmlns:a16="http://schemas.microsoft.com/office/drawing/2014/main" id="{895A19B4-0823-1CB2-EE0B-4FB330CBCF39}"/>
              </a:ext>
            </a:extLst>
          </p:cNvPr>
          <p:cNvPicPr>
            <a:picLocks noChangeAspect="1"/>
          </p:cNvPicPr>
          <p:nvPr/>
        </p:nvPicPr>
        <p:blipFill>
          <a:blip r:embed="rId3"/>
          <a:stretch>
            <a:fillRect/>
          </a:stretch>
        </p:blipFill>
        <p:spPr>
          <a:xfrm>
            <a:off x="896661" y="1828667"/>
            <a:ext cx="7047189" cy="2876816"/>
          </a:xfrm>
          <a:prstGeom prst="rect">
            <a:avLst/>
          </a:prstGeom>
        </p:spPr>
      </p:pic>
      <p:pic>
        <p:nvPicPr>
          <p:cNvPr id="9" name="Picture 8">
            <a:extLst>
              <a:ext uri="{FF2B5EF4-FFF2-40B4-BE49-F238E27FC236}">
                <a16:creationId xmlns:a16="http://schemas.microsoft.com/office/drawing/2014/main" id="{1B85EBAE-07FF-D726-886D-3BCA95426522}"/>
              </a:ext>
            </a:extLst>
          </p:cNvPr>
          <p:cNvPicPr>
            <a:picLocks noChangeAspect="1"/>
          </p:cNvPicPr>
          <p:nvPr/>
        </p:nvPicPr>
        <p:blipFill>
          <a:blip r:embed="rId4"/>
          <a:stretch>
            <a:fillRect/>
          </a:stretch>
        </p:blipFill>
        <p:spPr>
          <a:xfrm>
            <a:off x="3419475" y="5176287"/>
            <a:ext cx="8054158" cy="1474289"/>
          </a:xfrm>
          <a:prstGeom prst="rect">
            <a:avLst/>
          </a:prstGeom>
        </p:spPr>
      </p:pic>
    </p:spTree>
    <p:extLst>
      <p:ext uri="{BB962C8B-B14F-4D97-AF65-F5344CB8AC3E}">
        <p14:creationId xmlns:p14="http://schemas.microsoft.com/office/powerpoint/2010/main" val="18753497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144D0-A778-C63D-8DCB-B25892A10EDF}"/>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6D6940F-46F1-7062-7CCE-8DD754FA0B2C}"/>
              </a:ext>
            </a:extLst>
          </p:cNvPr>
          <p:cNvSpPr>
            <a:spLocks noGrp="1"/>
          </p:cNvSpPr>
          <p:nvPr>
            <p:ph type="title"/>
          </p:nvPr>
        </p:nvSpPr>
        <p:spPr>
          <a:xfrm>
            <a:off x="411861" y="136019"/>
            <a:ext cx="9464040" cy="612715"/>
          </a:xfrm>
        </p:spPr>
        <p:txBody>
          <a:bodyPr anchor="t">
            <a:normAutofit/>
          </a:bodyPr>
          <a:lstStyle/>
          <a:p>
            <a:pPr>
              <a:spcBef>
                <a:spcPts val="1200"/>
              </a:spcBef>
              <a:spcAft>
                <a:spcPts val="1200"/>
              </a:spcAft>
            </a:pPr>
            <a:r>
              <a:rPr lang="en-IE" sz="2520" b="1" dirty="0"/>
              <a:t>Consolidating clauses/removal of repetition</a:t>
            </a:r>
          </a:p>
        </p:txBody>
      </p:sp>
      <p:pic>
        <p:nvPicPr>
          <p:cNvPr id="4" name="Picture 3">
            <a:extLst>
              <a:ext uri="{FF2B5EF4-FFF2-40B4-BE49-F238E27FC236}">
                <a16:creationId xmlns:a16="http://schemas.microsoft.com/office/drawing/2014/main" id="{FF218A12-4293-9549-7A1A-E42FB5B9B144}"/>
              </a:ext>
            </a:extLst>
          </p:cNvPr>
          <p:cNvPicPr>
            <a:picLocks noChangeAspect="1"/>
          </p:cNvPicPr>
          <p:nvPr/>
        </p:nvPicPr>
        <p:blipFill>
          <a:blip r:embed="rId2"/>
          <a:stretch>
            <a:fillRect/>
          </a:stretch>
        </p:blipFill>
        <p:spPr>
          <a:xfrm>
            <a:off x="411861" y="653484"/>
            <a:ext cx="10321840" cy="5014218"/>
          </a:xfrm>
          <a:prstGeom prst="rect">
            <a:avLst/>
          </a:prstGeom>
        </p:spPr>
      </p:pic>
    </p:spTree>
    <p:extLst>
      <p:ext uri="{BB962C8B-B14F-4D97-AF65-F5344CB8AC3E}">
        <p14:creationId xmlns:p14="http://schemas.microsoft.com/office/powerpoint/2010/main" val="15263744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E4882-1DC4-CCAF-B358-CC3CB8416E04}"/>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9CEE8D93-1F28-2A96-055B-C5BB02EC8E77}"/>
              </a:ext>
            </a:extLst>
          </p:cNvPr>
          <p:cNvSpPr>
            <a:spLocks noGrp="1"/>
          </p:cNvSpPr>
          <p:nvPr>
            <p:ph type="title"/>
          </p:nvPr>
        </p:nvSpPr>
        <p:spPr>
          <a:xfrm>
            <a:off x="269960" y="261163"/>
            <a:ext cx="9464040" cy="612715"/>
          </a:xfrm>
        </p:spPr>
        <p:txBody>
          <a:bodyPr anchor="t">
            <a:normAutofit/>
          </a:bodyPr>
          <a:lstStyle/>
          <a:p>
            <a:pPr>
              <a:spcBef>
                <a:spcPts val="1200"/>
              </a:spcBef>
              <a:spcAft>
                <a:spcPts val="1200"/>
              </a:spcAft>
            </a:pPr>
            <a:r>
              <a:rPr lang="en-IE" sz="2520" b="1" dirty="0"/>
              <a:t>Significant Frequency deviations, i.e. ‘Frequency Events’</a:t>
            </a:r>
          </a:p>
        </p:txBody>
      </p:sp>
      <p:pic>
        <p:nvPicPr>
          <p:cNvPr id="6" name="Picture 5">
            <a:extLst>
              <a:ext uri="{FF2B5EF4-FFF2-40B4-BE49-F238E27FC236}">
                <a16:creationId xmlns:a16="http://schemas.microsoft.com/office/drawing/2014/main" id="{7381623C-4ABE-E1B6-1EF2-C7B0CADDD94E}"/>
              </a:ext>
            </a:extLst>
          </p:cNvPr>
          <p:cNvPicPr>
            <a:picLocks noChangeAspect="1"/>
          </p:cNvPicPr>
          <p:nvPr/>
        </p:nvPicPr>
        <p:blipFill>
          <a:blip r:embed="rId2"/>
          <a:stretch>
            <a:fillRect/>
          </a:stretch>
        </p:blipFill>
        <p:spPr>
          <a:xfrm>
            <a:off x="269960" y="711324"/>
            <a:ext cx="10274215" cy="770666"/>
          </a:xfrm>
          <a:prstGeom prst="rect">
            <a:avLst/>
          </a:prstGeom>
        </p:spPr>
      </p:pic>
      <p:pic>
        <p:nvPicPr>
          <p:cNvPr id="7" name="Picture 6">
            <a:extLst>
              <a:ext uri="{FF2B5EF4-FFF2-40B4-BE49-F238E27FC236}">
                <a16:creationId xmlns:a16="http://schemas.microsoft.com/office/drawing/2014/main" id="{BF039FF1-AB41-B727-36FF-95B748CD91B0}"/>
              </a:ext>
            </a:extLst>
          </p:cNvPr>
          <p:cNvPicPr>
            <a:picLocks noChangeAspect="1"/>
          </p:cNvPicPr>
          <p:nvPr/>
        </p:nvPicPr>
        <p:blipFill>
          <a:blip r:embed="rId3"/>
          <a:stretch>
            <a:fillRect/>
          </a:stretch>
        </p:blipFill>
        <p:spPr>
          <a:xfrm>
            <a:off x="269960" y="1481990"/>
            <a:ext cx="10359162" cy="3894020"/>
          </a:xfrm>
          <a:prstGeom prst="rect">
            <a:avLst/>
          </a:prstGeom>
        </p:spPr>
      </p:pic>
    </p:spTree>
    <p:extLst>
      <p:ext uri="{BB962C8B-B14F-4D97-AF65-F5344CB8AC3E}">
        <p14:creationId xmlns:p14="http://schemas.microsoft.com/office/powerpoint/2010/main" val="11045598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E9458-1B86-20F7-D3D5-84B0569A31D7}"/>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EE795C0D-7D9D-B109-DC90-145A079E025F}"/>
              </a:ext>
            </a:extLst>
          </p:cNvPr>
          <p:cNvSpPr>
            <a:spLocks noGrp="1"/>
          </p:cNvSpPr>
          <p:nvPr>
            <p:ph type="title"/>
          </p:nvPr>
        </p:nvSpPr>
        <p:spPr>
          <a:xfrm>
            <a:off x="183669" y="268988"/>
            <a:ext cx="9464040" cy="612715"/>
          </a:xfrm>
        </p:spPr>
        <p:txBody>
          <a:bodyPr anchor="t">
            <a:normAutofit/>
          </a:bodyPr>
          <a:lstStyle/>
          <a:p>
            <a:pPr>
              <a:spcBef>
                <a:spcPts val="1200"/>
              </a:spcBef>
              <a:spcAft>
                <a:spcPts val="1200"/>
              </a:spcAft>
            </a:pPr>
            <a:r>
              <a:rPr lang="en-GB" sz="2520" b="1" dirty="0"/>
              <a:t>C</a:t>
            </a:r>
            <a:r>
              <a:rPr lang="en-IE" sz="2520" b="1" dirty="0" err="1"/>
              <a:t>ontingency</a:t>
            </a:r>
            <a:r>
              <a:rPr lang="en-IE" sz="2520" b="1" dirty="0"/>
              <a:t> Reserve</a:t>
            </a:r>
          </a:p>
        </p:txBody>
      </p:sp>
      <p:pic>
        <p:nvPicPr>
          <p:cNvPr id="6" name="Picture 5">
            <a:extLst>
              <a:ext uri="{FF2B5EF4-FFF2-40B4-BE49-F238E27FC236}">
                <a16:creationId xmlns:a16="http://schemas.microsoft.com/office/drawing/2014/main" id="{053E9701-C52C-FDD9-9EF1-AA08E9F2BEB0}"/>
              </a:ext>
            </a:extLst>
          </p:cNvPr>
          <p:cNvPicPr>
            <a:picLocks noChangeAspect="1"/>
          </p:cNvPicPr>
          <p:nvPr/>
        </p:nvPicPr>
        <p:blipFill>
          <a:blip r:embed="rId2"/>
          <a:stretch>
            <a:fillRect/>
          </a:stretch>
        </p:blipFill>
        <p:spPr>
          <a:xfrm>
            <a:off x="183669" y="960678"/>
            <a:ext cx="10122382" cy="770666"/>
          </a:xfrm>
          <a:prstGeom prst="rect">
            <a:avLst/>
          </a:prstGeom>
        </p:spPr>
      </p:pic>
      <p:pic>
        <p:nvPicPr>
          <p:cNvPr id="4" name="Picture 3">
            <a:extLst>
              <a:ext uri="{FF2B5EF4-FFF2-40B4-BE49-F238E27FC236}">
                <a16:creationId xmlns:a16="http://schemas.microsoft.com/office/drawing/2014/main" id="{096C61FA-EA51-4822-6E31-A454F18D79A4}"/>
              </a:ext>
            </a:extLst>
          </p:cNvPr>
          <p:cNvPicPr>
            <a:picLocks noChangeAspect="1"/>
          </p:cNvPicPr>
          <p:nvPr/>
        </p:nvPicPr>
        <p:blipFill>
          <a:blip r:embed="rId3"/>
          <a:stretch>
            <a:fillRect/>
          </a:stretch>
        </p:blipFill>
        <p:spPr>
          <a:xfrm>
            <a:off x="137082" y="1731344"/>
            <a:ext cx="10214094" cy="2065126"/>
          </a:xfrm>
          <a:prstGeom prst="rect">
            <a:avLst/>
          </a:prstGeom>
        </p:spPr>
      </p:pic>
    </p:spTree>
    <p:extLst>
      <p:ext uri="{BB962C8B-B14F-4D97-AF65-F5344CB8AC3E}">
        <p14:creationId xmlns:p14="http://schemas.microsoft.com/office/powerpoint/2010/main" val="28559695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901DF-9976-7355-7CD7-1E4CCAD4CD6F}"/>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E4BDE44-893C-AB61-3384-FB85E7D26666}"/>
              </a:ext>
            </a:extLst>
          </p:cNvPr>
          <p:cNvSpPr>
            <a:spLocks noGrp="1"/>
          </p:cNvSpPr>
          <p:nvPr>
            <p:ph type="sldNum" sz="quarter" idx="11"/>
          </p:nvPr>
        </p:nvSpPr>
        <p:spPr/>
        <p:txBody>
          <a:bodyPr/>
          <a:lstStyle/>
          <a:p>
            <a:fld id="{B6ED98BD-9FE7-5144-8ABD-845F1AC4694B}" type="slidenum">
              <a:rPr lang="en-US" smtClean="0">
                <a:solidFill>
                  <a:schemeClr val="bg1"/>
                </a:solidFill>
              </a:rPr>
              <a:pPr/>
              <a:t>34</a:t>
            </a:fld>
            <a:endParaRPr lang="en-US" dirty="0">
              <a:solidFill>
                <a:schemeClr val="bg1"/>
              </a:solidFill>
            </a:endParaRPr>
          </a:p>
        </p:txBody>
      </p:sp>
      <p:sp>
        <p:nvSpPr>
          <p:cNvPr id="12" name="Title 1">
            <a:extLst>
              <a:ext uri="{FF2B5EF4-FFF2-40B4-BE49-F238E27FC236}">
                <a16:creationId xmlns:a16="http://schemas.microsoft.com/office/drawing/2014/main" id="{8159897A-0DD2-58A2-6EFD-C24BF7A59469}"/>
              </a:ext>
            </a:extLst>
          </p:cNvPr>
          <p:cNvSpPr txBox="1">
            <a:spLocks/>
          </p:cNvSpPr>
          <p:nvPr/>
        </p:nvSpPr>
        <p:spPr>
          <a:xfrm>
            <a:off x="1703198" y="935834"/>
            <a:ext cx="6571964" cy="2687477"/>
          </a:xfrm>
          <a:prstGeom prst="rect">
            <a:avLst/>
          </a:prstGeom>
          <a:ln>
            <a:noFill/>
          </a:ln>
        </p:spPr>
        <p:txBody>
          <a:bodyPr vert="horz" lIns="0" tIns="0" rIns="0" bIns="0" rtlCol="0" anchor="t" anchorCtr="0">
            <a:noAutofit/>
          </a:bodyPr>
          <a:lstStyle>
            <a:lvl1pPr algn="l" defTabSz="914400" rtl="0" eaLnBrk="1" latinLnBrk="0" hangingPunct="1">
              <a:lnSpc>
                <a:spcPct val="90000"/>
              </a:lnSpc>
              <a:spcBef>
                <a:spcPct val="0"/>
              </a:spcBef>
              <a:buNone/>
              <a:defRPr sz="3000" b="1" kern="1200">
                <a:solidFill>
                  <a:schemeClr val="tx2"/>
                </a:solidFill>
                <a:latin typeface="+mj-lt"/>
                <a:ea typeface="+mj-ea"/>
                <a:cs typeface="+mj-cs"/>
              </a:defRPr>
            </a:lvl1pPr>
          </a:lstStyle>
          <a:p>
            <a:pPr algn="ctr" defTabSz="822960">
              <a:defRPr/>
            </a:pPr>
            <a:endParaRPr lang="en-US" dirty="0">
              <a:solidFill>
                <a:srgbClr val="006768"/>
              </a:solidFill>
              <a:latin typeface="Trebuchet MS" panose="020B0603020202020204"/>
            </a:endParaRPr>
          </a:p>
          <a:p>
            <a:pPr algn="ctr" defTabSz="822960">
              <a:defRPr/>
            </a:pPr>
            <a:r>
              <a:rPr lang="en-US" dirty="0">
                <a:solidFill>
                  <a:srgbClr val="006768"/>
                </a:solidFill>
                <a:latin typeface="Trebuchet MS" panose="020B0603020202020204"/>
              </a:rPr>
              <a:t>Proposed Changes:</a:t>
            </a:r>
          </a:p>
          <a:p>
            <a:pPr algn="ctr" defTabSz="822960">
              <a:defRPr/>
            </a:pPr>
            <a:endParaRPr lang="en-US" sz="3150" dirty="0">
              <a:solidFill>
                <a:srgbClr val="006768"/>
              </a:solidFill>
              <a:latin typeface="Trebuchet MS" panose="020B0603020202020204"/>
            </a:endParaRPr>
          </a:p>
          <a:p>
            <a:pPr algn="ctr" defTabSz="822960">
              <a:defRPr/>
            </a:pPr>
            <a:br>
              <a:rPr lang="en-US" sz="3150" dirty="0">
                <a:solidFill>
                  <a:srgbClr val="006768"/>
                </a:solidFill>
                <a:latin typeface="Trebuchet MS" panose="020B0603020202020204"/>
              </a:rPr>
            </a:br>
            <a:br>
              <a:rPr lang="en-US" sz="3150" dirty="0">
                <a:solidFill>
                  <a:srgbClr val="006768"/>
                </a:solidFill>
                <a:latin typeface="Trebuchet MS" panose="020B0603020202020204"/>
              </a:rPr>
            </a:br>
            <a:endParaRPr lang="en-IE" sz="3150" dirty="0">
              <a:solidFill>
                <a:srgbClr val="006768"/>
              </a:solidFill>
              <a:latin typeface="Trebuchet MS" panose="020B0603020202020204"/>
            </a:endParaRPr>
          </a:p>
        </p:txBody>
      </p:sp>
      <p:grpSp>
        <p:nvGrpSpPr>
          <p:cNvPr id="5" name="Group 4">
            <a:extLst>
              <a:ext uri="{FF2B5EF4-FFF2-40B4-BE49-F238E27FC236}">
                <a16:creationId xmlns:a16="http://schemas.microsoft.com/office/drawing/2014/main" id="{C5607D4D-D397-EE6D-AA40-672F9C7F7EBA}"/>
              </a:ext>
            </a:extLst>
          </p:cNvPr>
          <p:cNvGrpSpPr/>
          <p:nvPr/>
        </p:nvGrpSpPr>
        <p:grpSpPr>
          <a:xfrm>
            <a:off x="3185132" y="2144165"/>
            <a:ext cx="3905279" cy="2783591"/>
            <a:chOff x="16479" y="151746"/>
            <a:chExt cx="1441734" cy="865040"/>
          </a:xfrm>
          <a:solidFill>
            <a:schemeClr val="bg1"/>
          </a:solidFill>
        </p:grpSpPr>
        <p:sp>
          <p:nvSpPr>
            <p:cNvPr id="6" name="Rectangle 5">
              <a:extLst>
                <a:ext uri="{FF2B5EF4-FFF2-40B4-BE49-F238E27FC236}">
                  <a16:creationId xmlns:a16="http://schemas.microsoft.com/office/drawing/2014/main" id="{EED5CBE3-69B5-9FE9-AE83-E0E38E286A33}"/>
                </a:ext>
              </a:extLst>
            </p:cNvPr>
            <p:cNvSpPr/>
            <p:nvPr/>
          </p:nvSpPr>
          <p:spPr>
            <a:xfrm>
              <a:off x="16479" y="151746"/>
              <a:ext cx="1441734" cy="865040"/>
            </a:xfrm>
            <a:prstGeom prst="rect">
              <a:avLst/>
            </a:prstGeom>
            <a:grpFill/>
            <a:ln>
              <a:solidFill>
                <a:schemeClr val="tx1"/>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IE" sz="2160">
                <a:solidFill>
                  <a:schemeClr val="tx1"/>
                </a:solidFill>
              </a:endParaRPr>
            </a:p>
          </p:txBody>
        </p:sp>
        <p:sp>
          <p:nvSpPr>
            <p:cNvPr id="7" name="TextBox 6">
              <a:extLst>
                <a:ext uri="{FF2B5EF4-FFF2-40B4-BE49-F238E27FC236}">
                  <a16:creationId xmlns:a16="http://schemas.microsoft.com/office/drawing/2014/main" id="{413FF24C-F4FF-E315-2ABA-95A5B8B43665}"/>
                </a:ext>
              </a:extLst>
            </p:cNvPr>
            <p:cNvSpPr txBox="1"/>
            <p:nvPr/>
          </p:nvSpPr>
          <p:spPr>
            <a:xfrm>
              <a:off x="16479" y="151746"/>
              <a:ext cx="1441734" cy="865040"/>
            </a:xfrm>
            <a:prstGeom prst="rect">
              <a:avLst/>
            </a:prstGeom>
            <a:grpFill/>
            <a:ln>
              <a:solidFill>
                <a:schemeClr val="tx1"/>
              </a:solidFill>
            </a:ln>
          </p:spPr>
          <p:style>
            <a:lnRef idx="0">
              <a:scrgbClr r="0" g="0" b="0"/>
            </a:lnRef>
            <a:fillRef idx="0">
              <a:scrgbClr r="0" g="0" b="0"/>
            </a:fillRef>
            <a:effectRef idx="0">
              <a:scrgbClr r="0" g="0" b="0"/>
            </a:effectRef>
            <a:fontRef idx="minor">
              <a:schemeClr val="lt1"/>
            </a:fontRef>
          </p:style>
          <p:txBody>
            <a:bodyPr spcFirstLastPara="0" vert="horz" wrap="square" lIns="64008" tIns="64008" rIns="64008" bIns="64008" numCol="1" spcCol="1270" anchor="ctr" anchorCtr="0">
              <a:noAutofit/>
            </a:bodyPr>
            <a:lstStyle/>
            <a:p>
              <a:pPr algn="ctr" defTabSz="746760">
                <a:lnSpc>
                  <a:spcPct val="90000"/>
                </a:lnSpc>
                <a:spcBef>
                  <a:spcPct val="0"/>
                </a:spcBef>
                <a:spcAft>
                  <a:spcPct val="35000"/>
                </a:spcAft>
              </a:pPr>
              <a:r>
                <a:rPr lang="en-IE" sz="3000" dirty="0">
                  <a:solidFill>
                    <a:schemeClr val="tx1"/>
                  </a:solidFill>
                </a:rPr>
                <a:t>Information Exchange</a:t>
              </a:r>
            </a:p>
          </p:txBody>
        </p:sp>
      </p:grpSp>
    </p:spTree>
    <p:extLst>
      <p:ext uri="{BB962C8B-B14F-4D97-AF65-F5344CB8AC3E}">
        <p14:creationId xmlns:p14="http://schemas.microsoft.com/office/powerpoint/2010/main" val="1772043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5A1B2-7F5B-ED3D-A231-50CFDEF7EBA0}"/>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0F265E6B-BB28-8CEF-1C69-58E0A774EE8D}"/>
              </a:ext>
            </a:extLst>
          </p:cNvPr>
          <p:cNvSpPr>
            <a:spLocks noGrp="1"/>
          </p:cNvSpPr>
          <p:nvPr>
            <p:ph type="title"/>
          </p:nvPr>
        </p:nvSpPr>
        <p:spPr>
          <a:xfrm>
            <a:off x="249935" y="223063"/>
            <a:ext cx="9464040" cy="612715"/>
          </a:xfrm>
        </p:spPr>
        <p:txBody>
          <a:bodyPr anchor="t">
            <a:normAutofit/>
          </a:bodyPr>
          <a:lstStyle/>
          <a:p>
            <a:pPr>
              <a:spcBef>
                <a:spcPts val="1200"/>
              </a:spcBef>
              <a:spcAft>
                <a:spcPts val="1200"/>
              </a:spcAft>
            </a:pPr>
            <a:r>
              <a:rPr lang="en-IE" sz="2520" b="1" dirty="0"/>
              <a:t>Inclusions of all relevant users</a:t>
            </a:r>
          </a:p>
        </p:txBody>
      </p:sp>
      <p:pic>
        <p:nvPicPr>
          <p:cNvPr id="4" name="Picture 3">
            <a:extLst>
              <a:ext uri="{FF2B5EF4-FFF2-40B4-BE49-F238E27FC236}">
                <a16:creationId xmlns:a16="http://schemas.microsoft.com/office/drawing/2014/main" id="{984215F8-1EBC-42FF-959E-E4CA0D760B93}"/>
              </a:ext>
            </a:extLst>
          </p:cNvPr>
          <p:cNvPicPr>
            <a:picLocks noChangeAspect="1"/>
          </p:cNvPicPr>
          <p:nvPr/>
        </p:nvPicPr>
        <p:blipFill>
          <a:blip r:embed="rId2"/>
          <a:stretch>
            <a:fillRect/>
          </a:stretch>
        </p:blipFill>
        <p:spPr>
          <a:xfrm>
            <a:off x="249935" y="708048"/>
            <a:ext cx="9781415" cy="1776446"/>
          </a:xfrm>
          <a:prstGeom prst="rect">
            <a:avLst/>
          </a:prstGeom>
        </p:spPr>
      </p:pic>
      <p:pic>
        <p:nvPicPr>
          <p:cNvPr id="9" name="Picture 8">
            <a:extLst>
              <a:ext uri="{FF2B5EF4-FFF2-40B4-BE49-F238E27FC236}">
                <a16:creationId xmlns:a16="http://schemas.microsoft.com/office/drawing/2014/main" id="{58BDC52F-50B0-F44E-0B3D-7B5B71EBCE57}"/>
              </a:ext>
            </a:extLst>
          </p:cNvPr>
          <p:cNvPicPr>
            <a:picLocks noChangeAspect="1"/>
          </p:cNvPicPr>
          <p:nvPr/>
        </p:nvPicPr>
        <p:blipFill>
          <a:blip r:embed="rId3"/>
          <a:stretch>
            <a:fillRect/>
          </a:stretch>
        </p:blipFill>
        <p:spPr>
          <a:xfrm>
            <a:off x="2800350" y="2726312"/>
            <a:ext cx="7931419" cy="4131688"/>
          </a:xfrm>
          <a:prstGeom prst="rect">
            <a:avLst/>
          </a:prstGeom>
        </p:spPr>
      </p:pic>
    </p:spTree>
    <p:extLst>
      <p:ext uri="{BB962C8B-B14F-4D97-AF65-F5344CB8AC3E}">
        <p14:creationId xmlns:p14="http://schemas.microsoft.com/office/powerpoint/2010/main" val="3455461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244F2F-F443-33E2-BC72-5C4E85BE43DF}"/>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170B90B-5A99-5E47-7741-0F1BB6D765F7}"/>
              </a:ext>
            </a:extLst>
          </p:cNvPr>
          <p:cNvSpPr>
            <a:spLocks noGrp="1"/>
          </p:cNvSpPr>
          <p:nvPr>
            <p:ph type="sldNum" sz="quarter" idx="11"/>
          </p:nvPr>
        </p:nvSpPr>
        <p:spPr/>
        <p:txBody>
          <a:bodyPr/>
          <a:lstStyle/>
          <a:p>
            <a:fld id="{B6ED98BD-9FE7-5144-8ABD-845F1AC4694B}" type="slidenum">
              <a:rPr lang="en-US" smtClean="0">
                <a:solidFill>
                  <a:schemeClr val="bg1"/>
                </a:solidFill>
              </a:rPr>
              <a:pPr/>
              <a:t>36</a:t>
            </a:fld>
            <a:endParaRPr lang="en-US" dirty="0">
              <a:solidFill>
                <a:schemeClr val="bg1"/>
              </a:solidFill>
            </a:endParaRPr>
          </a:p>
        </p:txBody>
      </p:sp>
      <p:sp>
        <p:nvSpPr>
          <p:cNvPr id="12" name="Title 1">
            <a:extLst>
              <a:ext uri="{FF2B5EF4-FFF2-40B4-BE49-F238E27FC236}">
                <a16:creationId xmlns:a16="http://schemas.microsoft.com/office/drawing/2014/main" id="{CAC962E5-D97E-5CC4-3892-622AEAFCFB3B}"/>
              </a:ext>
            </a:extLst>
          </p:cNvPr>
          <p:cNvSpPr txBox="1">
            <a:spLocks/>
          </p:cNvSpPr>
          <p:nvPr/>
        </p:nvSpPr>
        <p:spPr>
          <a:xfrm>
            <a:off x="1703198" y="935834"/>
            <a:ext cx="6571964" cy="2687477"/>
          </a:xfrm>
          <a:prstGeom prst="rect">
            <a:avLst/>
          </a:prstGeom>
          <a:ln>
            <a:noFill/>
          </a:ln>
        </p:spPr>
        <p:txBody>
          <a:bodyPr vert="horz" lIns="0" tIns="0" rIns="0" bIns="0" rtlCol="0" anchor="t" anchorCtr="0">
            <a:noAutofit/>
          </a:bodyPr>
          <a:lstStyle>
            <a:lvl1pPr algn="l" defTabSz="914400" rtl="0" eaLnBrk="1" latinLnBrk="0" hangingPunct="1">
              <a:lnSpc>
                <a:spcPct val="90000"/>
              </a:lnSpc>
              <a:spcBef>
                <a:spcPct val="0"/>
              </a:spcBef>
              <a:buNone/>
              <a:defRPr sz="3000" b="1" kern="1200">
                <a:solidFill>
                  <a:schemeClr val="tx2"/>
                </a:solidFill>
                <a:latin typeface="+mj-lt"/>
                <a:ea typeface="+mj-ea"/>
                <a:cs typeface="+mj-cs"/>
              </a:defRPr>
            </a:lvl1pPr>
          </a:lstStyle>
          <a:p>
            <a:pPr algn="ctr" defTabSz="822960">
              <a:defRPr/>
            </a:pPr>
            <a:endParaRPr lang="en-US" dirty="0">
              <a:solidFill>
                <a:srgbClr val="006768"/>
              </a:solidFill>
              <a:latin typeface="Trebuchet MS" panose="020B0603020202020204"/>
            </a:endParaRPr>
          </a:p>
          <a:p>
            <a:pPr algn="ctr" defTabSz="822960">
              <a:defRPr/>
            </a:pPr>
            <a:r>
              <a:rPr lang="en-US" dirty="0">
                <a:solidFill>
                  <a:srgbClr val="006768"/>
                </a:solidFill>
                <a:latin typeface="Trebuchet MS" panose="020B0603020202020204"/>
              </a:rPr>
              <a:t>Proposed Changes:</a:t>
            </a:r>
          </a:p>
          <a:p>
            <a:pPr algn="ctr" defTabSz="822960">
              <a:defRPr/>
            </a:pPr>
            <a:endParaRPr lang="en-US" sz="3150" dirty="0">
              <a:solidFill>
                <a:srgbClr val="006768"/>
              </a:solidFill>
              <a:latin typeface="Trebuchet MS" panose="020B0603020202020204"/>
            </a:endParaRPr>
          </a:p>
          <a:p>
            <a:pPr algn="ctr" defTabSz="822960">
              <a:defRPr/>
            </a:pPr>
            <a:br>
              <a:rPr lang="en-US" sz="3150" dirty="0">
                <a:solidFill>
                  <a:srgbClr val="006768"/>
                </a:solidFill>
                <a:latin typeface="Trebuchet MS" panose="020B0603020202020204"/>
              </a:rPr>
            </a:br>
            <a:br>
              <a:rPr lang="en-US" sz="3150" dirty="0">
                <a:solidFill>
                  <a:srgbClr val="006768"/>
                </a:solidFill>
                <a:latin typeface="Trebuchet MS" panose="020B0603020202020204"/>
              </a:rPr>
            </a:br>
            <a:endParaRPr lang="en-IE" sz="3150" dirty="0">
              <a:solidFill>
                <a:srgbClr val="006768"/>
              </a:solidFill>
              <a:latin typeface="Trebuchet MS" panose="020B0603020202020204"/>
            </a:endParaRPr>
          </a:p>
        </p:txBody>
      </p:sp>
      <p:sp>
        <p:nvSpPr>
          <p:cNvPr id="9" name="TextBox 8">
            <a:extLst>
              <a:ext uri="{FF2B5EF4-FFF2-40B4-BE49-F238E27FC236}">
                <a16:creationId xmlns:a16="http://schemas.microsoft.com/office/drawing/2014/main" id="{FA3C191E-EF7C-D01C-DA84-6B2B35DB1630}"/>
              </a:ext>
            </a:extLst>
          </p:cNvPr>
          <p:cNvSpPr txBox="1"/>
          <p:nvPr/>
        </p:nvSpPr>
        <p:spPr>
          <a:xfrm>
            <a:off x="3082259" y="2037960"/>
            <a:ext cx="3905280" cy="278208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spcFirstLastPara="0" vert="horz" wrap="square" lIns="64008" tIns="64008" rIns="64008" bIns="64008" numCol="1" spcCol="1270" anchor="ctr" anchorCtr="0">
            <a:noAutofit/>
          </a:bodyPr>
          <a:lstStyle/>
          <a:p>
            <a:pPr algn="ctr" defTabSz="746760">
              <a:lnSpc>
                <a:spcPct val="90000"/>
              </a:lnSpc>
              <a:spcBef>
                <a:spcPct val="0"/>
              </a:spcBef>
              <a:spcAft>
                <a:spcPct val="35000"/>
              </a:spcAft>
            </a:pPr>
            <a:r>
              <a:rPr lang="en-IE" sz="3000" dirty="0">
                <a:solidFill>
                  <a:schemeClr val="bg1"/>
                </a:solidFill>
              </a:rPr>
              <a:t>Operational Testing</a:t>
            </a:r>
          </a:p>
        </p:txBody>
      </p:sp>
    </p:spTree>
    <p:extLst>
      <p:ext uri="{BB962C8B-B14F-4D97-AF65-F5344CB8AC3E}">
        <p14:creationId xmlns:p14="http://schemas.microsoft.com/office/powerpoint/2010/main" val="1708483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8348B2-3DA6-F05D-A194-0EBC7F26C5BF}"/>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9C528CCA-048E-66ED-8612-C98DAF3E7EF7}"/>
              </a:ext>
            </a:extLst>
          </p:cNvPr>
          <p:cNvSpPr>
            <a:spLocks noGrp="1"/>
          </p:cNvSpPr>
          <p:nvPr>
            <p:ph type="title"/>
          </p:nvPr>
        </p:nvSpPr>
        <p:spPr>
          <a:xfrm>
            <a:off x="153711" y="213538"/>
            <a:ext cx="9464040" cy="612715"/>
          </a:xfrm>
        </p:spPr>
        <p:txBody>
          <a:bodyPr anchor="t">
            <a:normAutofit/>
          </a:bodyPr>
          <a:lstStyle/>
          <a:p>
            <a:pPr>
              <a:spcBef>
                <a:spcPts val="1200"/>
              </a:spcBef>
              <a:spcAft>
                <a:spcPts val="1200"/>
              </a:spcAft>
            </a:pPr>
            <a:r>
              <a:rPr lang="en-IE" sz="2520" b="1" dirty="0"/>
              <a:t>Inclusions of all relevant users</a:t>
            </a:r>
          </a:p>
        </p:txBody>
      </p:sp>
      <p:pic>
        <p:nvPicPr>
          <p:cNvPr id="4" name="Picture 3">
            <a:extLst>
              <a:ext uri="{FF2B5EF4-FFF2-40B4-BE49-F238E27FC236}">
                <a16:creationId xmlns:a16="http://schemas.microsoft.com/office/drawing/2014/main" id="{093828DC-C317-99C7-B71E-56AAF177366E}"/>
              </a:ext>
            </a:extLst>
          </p:cNvPr>
          <p:cNvPicPr>
            <a:picLocks noChangeAspect="1"/>
          </p:cNvPicPr>
          <p:nvPr/>
        </p:nvPicPr>
        <p:blipFill>
          <a:blip r:embed="rId2"/>
          <a:stretch>
            <a:fillRect/>
          </a:stretch>
        </p:blipFill>
        <p:spPr>
          <a:xfrm>
            <a:off x="268985" y="759578"/>
            <a:ext cx="7589661" cy="3107163"/>
          </a:xfrm>
          <a:prstGeom prst="rect">
            <a:avLst/>
          </a:prstGeom>
        </p:spPr>
      </p:pic>
      <p:pic>
        <p:nvPicPr>
          <p:cNvPr id="7" name="Picture 6">
            <a:extLst>
              <a:ext uri="{FF2B5EF4-FFF2-40B4-BE49-F238E27FC236}">
                <a16:creationId xmlns:a16="http://schemas.microsoft.com/office/drawing/2014/main" id="{8E59F499-56C0-BB1B-E970-08C80B7CC596}"/>
              </a:ext>
            </a:extLst>
          </p:cNvPr>
          <p:cNvPicPr>
            <a:picLocks noChangeAspect="1"/>
          </p:cNvPicPr>
          <p:nvPr/>
        </p:nvPicPr>
        <p:blipFill>
          <a:blip r:embed="rId3"/>
          <a:stretch>
            <a:fillRect/>
          </a:stretch>
        </p:blipFill>
        <p:spPr>
          <a:xfrm>
            <a:off x="2533649" y="4038211"/>
            <a:ext cx="8895555" cy="1905983"/>
          </a:xfrm>
          <a:prstGeom prst="rect">
            <a:avLst/>
          </a:prstGeom>
        </p:spPr>
      </p:pic>
    </p:spTree>
    <p:extLst>
      <p:ext uri="{BB962C8B-B14F-4D97-AF65-F5344CB8AC3E}">
        <p14:creationId xmlns:p14="http://schemas.microsoft.com/office/powerpoint/2010/main" val="22508802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206EFF-4941-6853-158C-349B68CE97CB}"/>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8C1F9D0-56E9-2EB6-842C-5B16524BA4E2}"/>
              </a:ext>
            </a:extLst>
          </p:cNvPr>
          <p:cNvSpPr>
            <a:spLocks noGrp="1"/>
          </p:cNvSpPr>
          <p:nvPr>
            <p:ph type="sldNum" sz="quarter" idx="11"/>
          </p:nvPr>
        </p:nvSpPr>
        <p:spPr/>
        <p:txBody>
          <a:bodyPr/>
          <a:lstStyle/>
          <a:p>
            <a:fld id="{B6ED98BD-9FE7-5144-8ABD-845F1AC4694B}" type="slidenum">
              <a:rPr lang="en-US" smtClean="0">
                <a:solidFill>
                  <a:schemeClr val="bg1"/>
                </a:solidFill>
              </a:rPr>
              <a:pPr/>
              <a:t>38</a:t>
            </a:fld>
            <a:endParaRPr lang="en-US" dirty="0">
              <a:solidFill>
                <a:schemeClr val="bg1"/>
              </a:solidFill>
            </a:endParaRPr>
          </a:p>
        </p:txBody>
      </p:sp>
      <p:sp>
        <p:nvSpPr>
          <p:cNvPr id="12" name="Title 1">
            <a:extLst>
              <a:ext uri="{FF2B5EF4-FFF2-40B4-BE49-F238E27FC236}">
                <a16:creationId xmlns:a16="http://schemas.microsoft.com/office/drawing/2014/main" id="{EBC9F5CC-3A60-88CA-B9E3-D0BE9AA1C7D7}"/>
              </a:ext>
            </a:extLst>
          </p:cNvPr>
          <p:cNvSpPr txBox="1">
            <a:spLocks/>
          </p:cNvSpPr>
          <p:nvPr/>
        </p:nvSpPr>
        <p:spPr>
          <a:xfrm>
            <a:off x="1703198" y="935834"/>
            <a:ext cx="6571964" cy="2687477"/>
          </a:xfrm>
          <a:prstGeom prst="rect">
            <a:avLst/>
          </a:prstGeom>
          <a:ln>
            <a:noFill/>
          </a:ln>
        </p:spPr>
        <p:txBody>
          <a:bodyPr vert="horz" lIns="0" tIns="0" rIns="0" bIns="0" rtlCol="0" anchor="t" anchorCtr="0">
            <a:noAutofit/>
          </a:bodyPr>
          <a:lstStyle>
            <a:lvl1pPr algn="l" defTabSz="914400" rtl="0" eaLnBrk="1" latinLnBrk="0" hangingPunct="1">
              <a:lnSpc>
                <a:spcPct val="90000"/>
              </a:lnSpc>
              <a:spcBef>
                <a:spcPct val="0"/>
              </a:spcBef>
              <a:buNone/>
              <a:defRPr sz="3000" b="1" kern="1200">
                <a:solidFill>
                  <a:schemeClr val="tx2"/>
                </a:solidFill>
                <a:latin typeface="+mj-lt"/>
                <a:ea typeface="+mj-ea"/>
                <a:cs typeface="+mj-cs"/>
              </a:defRPr>
            </a:lvl1pPr>
          </a:lstStyle>
          <a:p>
            <a:pPr algn="ctr" defTabSz="822960">
              <a:defRPr/>
            </a:pPr>
            <a:endParaRPr lang="en-US" dirty="0">
              <a:solidFill>
                <a:srgbClr val="006768"/>
              </a:solidFill>
              <a:latin typeface="Trebuchet MS" panose="020B0603020202020204"/>
            </a:endParaRPr>
          </a:p>
          <a:p>
            <a:pPr algn="ctr" defTabSz="822960">
              <a:defRPr/>
            </a:pPr>
            <a:r>
              <a:rPr lang="en-US" dirty="0">
                <a:solidFill>
                  <a:srgbClr val="006768"/>
                </a:solidFill>
                <a:latin typeface="Trebuchet MS" panose="020B0603020202020204"/>
              </a:rPr>
              <a:t>Proposed Changes:</a:t>
            </a:r>
          </a:p>
          <a:p>
            <a:pPr algn="ctr" defTabSz="822960">
              <a:defRPr/>
            </a:pPr>
            <a:endParaRPr lang="en-US" sz="3150" dirty="0">
              <a:solidFill>
                <a:srgbClr val="006768"/>
              </a:solidFill>
              <a:latin typeface="Trebuchet MS" panose="020B0603020202020204"/>
            </a:endParaRPr>
          </a:p>
          <a:p>
            <a:pPr algn="ctr" defTabSz="822960">
              <a:defRPr/>
            </a:pPr>
            <a:br>
              <a:rPr lang="en-US" sz="3150" dirty="0">
                <a:solidFill>
                  <a:srgbClr val="006768"/>
                </a:solidFill>
                <a:latin typeface="Trebuchet MS" panose="020B0603020202020204"/>
              </a:rPr>
            </a:br>
            <a:br>
              <a:rPr lang="en-US" sz="3150" dirty="0">
                <a:solidFill>
                  <a:srgbClr val="006768"/>
                </a:solidFill>
                <a:latin typeface="Trebuchet MS" panose="020B0603020202020204"/>
              </a:rPr>
            </a:br>
            <a:endParaRPr lang="en-IE" sz="3150" dirty="0">
              <a:solidFill>
                <a:srgbClr val="006768"/>
              </a:solidFill>
              <a:latin typeface="Trebuchet MS" panose="020B0603020202020204"/>
            </a:endParaRPr>
          </a:p>
        </p:txBody>
      </p:sp>
      <p:sp>
        <p:nvSpPr>
          <p:cNvPr id="9" name="TextBox 8">
            <a:extLst>
              <a:ext uri="{FF2B5EF4-FFF2-40B4-BE49-F238E27FC236}">
                <a16:creationId xmlns:a16="http://schemas.microsoft.com/office/drawing/2014/main" id="{42095D36-8EC9-4BD6-09AA-2EC0A9991467}"/>
              </a:ext>
            </a:extLst>
          </p:cNvPr>
          <p:cNvSpPr txBox="1"/>
          <p:nvPr/>
        </p:nvSpPr>
        <p:spPr>
          <a:xfrm>
            <a:off x="3036539" y="2037960"/>
            <a:ext cx="3905280" cy="2782080"/>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spcFirstLastPara="0" vert="horz" wrap="square" lIns="64008" tIns="64008" rIns="64008" bIns="64008" numCol="1" spcCol="1270" anchor="ctr" anchorCtr="0">
            <a:noAutofit/>
          </a:bodyPr>
          <a:lstStyle/>
          <a:p>
            <a:pPr algn="ctr" defTabSz="746760">
              <a:lnSpc>
                <a:spcPct val="90000"/>
              </a:lnSpc>
              <a:spcBef>
                <a:spcPct val="0"/>
              </a:spcBef>
              <a:spcAft>
                <a:spcPct val="35000"/>
              </a:spcAft>
            </a:pPr>
            <a:r>
              <a:rPr lang="en-IE" sz="3000" dirty="0">
                <a:solidFill>
                  <a:schemeClr val="bg1"/>
                </a:solidFill>
              </a:rPr>
              <a:t>Emergency Control and Power System Restoration</a:t>
            </a:r>
          </a:p>
        </p:txBody>
      </p:sp>
    </p:spTree>
    <p:extLst>
      <p:ext uri="{BB962C8B-B14F-4D97-AF65-F5344CB8AC3E}">
        <p14:creationId xmlns:p14="http://schemas.microsoft.com/office/powerpoint/2010/main" val="34976758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9561C-5CCC-30D2-545C-2BC72C579CFF}"/>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FBA91043-087B-C3F0-3C88-7DB04B16FA45}"/>
              </a:ext>
            </a:extLst>
          </p:cNvPr>
          <p:cNvSpPr>
            <a:spLocks noGrp="1"/>
          </p:cNvSpPr>
          <p:nvPr>
            <p:ph type="title"/>
          </p:nvPr>
        </p:nvSpPr>
        <p:spPr>
          <a:xfrm>
            <a:off x="240346" y="247204"/>
            <a:ext cx="9464040" cy="612715"/>
          </a:xfrm>
        </p:spPr>
        <p:txBody>
          <a:bodyPr anchor="t">
            <a:normAutofit/>
          </a:bodyPr>
          <a:lstStyle/>
          <a:p>
            <a:pPr>
              <a:spcBef>
                <a:spcPts val="1200"/>
              </a:spcBef>
              <a:spcAft>
                <a:spcPts val="1200"/>
              </a:spcAft>
            </a:pPr>
            <a:r>
              <a:rPr lang="en-IE" sz="2520" b="1" dirty="0"/>
              <a:t>Inclusions of all relevant users</a:t>
            </a:r>
          </a:p>
        </p:txBody>
      </p:sp>
      <p:pic>
        <p:nvPicPr>
          <p:cNvPr id="6" name="Picture 5">
            <a:extLst>
              <a:ext uri="{FF2B5EF4-FFF2-40B4-BE49-F238E27FC236}">
                <a16:creationId xmlns:a16="http://schemas.microsoft.com/office/drawing/2014/main" id="{BB9578BF-A9B4-4BDB-46BA-B15AC3D028ED}"/>
              </a:ext>
            </a:extLst>
          </p:cNvPr>
          <p:cNvPicPr>
            <a:picLocks noChangeAspect="1"/>
          </p:cNvPicPr>
          <p:nvPr/>
        </p:nvPicPr>
        <p:blipFill>
          <a:blip r:embed="rId2"/>
          <a:stretch>
            <a:fillRect/>
          </a:stretch>
        </p:blipFill>
        <p:spPr>
          <a:xfrm>
            <a:off x="268921" y="725741"/>
            <a:ext cx="10196083" cy="770666"/>
          </a:xfrm>
          <a:prstGeom prst="rect">
            <a:avLst/>
          </a:prstGeom>
        </p:spPr>
      </p:pic>
      <p:pic>
        <p:nvPicPr>
          <p:cNvPr id="4" name="Picture 3">
            <a:extLst>
              <a:ext uri="{FF2B5EF4-FFF2-40B4-BE49-F238E27FC236}">
                <a16:creationId xmlns:a16="http://schemas.microsoft.com/office/drawing/2014/main" id="{60331695-8CEE-C87C-C4AA-375C43EF4B5D}"/>
              </a:ext>
            </a:extLst>
          </p:cNvPr>
          <p:cNvPicPr>
            <a:picLocks noChangeAspect="1"/>
          </p:cNvPicPr>
          <p:nvPr/>
        </p:nvPicPr>
        <p:blipFill>
          <a:blip r:embed="rId3"/>
          <a:stretch>
            <a:fillRect/>
          </a:stretch>
        </p:blipFill>
        <p:spPr>
          <a:xfrm>
            <a:off x="240346" y="1409884"/>
            <a:ext cx="10322069" cy="1463116"/>
          </a:xfrm>
          <a:prstGeom prst="rect">
            <a:avLst/>
          </a:prstGeom>
        </p:spPr>
      </p:pic>
    </p:spTree>
    <p:extLst>
      <p:ext uri="{BB962C8B-B14F-4D97-AF65-F5344CB8AC3E}">
        <p14:creationId xmlns:p14="http://schemas.microsoft.com/office/powerpoint/2010/main" val="2881966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A9BB0-E1A0-3412-A996-031E165F9B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A269F7-3BA5-4544-B396-239183C10177}"/>
              </a:ext>
            </a:extLst>
          </p:cNvPr>
          <p:cNvSpPr>
            <a:spLocks noGrp="1"/>
          </p:cNvSpPr>
          <p:nvPr>
            <p:ph type="ctrTitle"/>
          </p:nvPr>
        </p:nvSpPr>
        <p:spPr>
          <a:xfrm>
            <a:off x="305942" y="2192446"/>
            <a:ext cx="7208139" cy="1326931"/>
          </a:xfrm>
        </p:spPr>
        <p:txBody>
          <a:bodyPr/>
          <a:lstStyle/>
          <a:p>
            <a:r>
              <a:rPr lang="en-US" sz="3000" dirty="0">
                <a:effectLst/>
                <a:latin typeface="Calibri" panose="020F0502020204030204" pitchFamily="34" charset="0"/>
                <a:ea typeface="Times New Roman" panose="02020603050405020304" pitchFamily="18" charset="0"/>
              </a:rPr>
              <a:t>MPID339 and SPID_XX_2025</a:t>
            </a:r>
            <a:br>
              <a:rPr lang="en-US" sz="3000" b="1" dirty="0">
                <a:solidFill>
                  <a:srgbClr val="00A88F"/>
                </a:solidFill>
                <a:latin typeface="+mj-lt"/>
                <a:ea typeface="+mj-ea"/>
                <a:cs typeface="+mj-cs"/>
              </a:rPr>
            </a:br>
            <a:r>
              <a:rPr lang="en-US" sz="3000" dirty="0">
                <a:effectLst/>
                <a:latin typeface="Calibri" panose="020F0502020204030204" pitchFamily="34" charset="0"/>
                <a:ea typeface="Times New Roman" panose="02020603050405020304" pitchFamily="18" charset="0"/>
              </a:rPr>
              <a:t>FASS Reserve Products Review</a:t>
            </a:r>
            <a:endParaRPr lang="en-US" sz="3000" dirty="0">
              <a:solidFill>
                <a:srgbClr val="A99968"/>
              </a:solidFill>
              <a:latin typeface="+mn-lt"/>
              <a:ea typeface="+mn-ea"/>
              <a:cs typeface="+mn-cs"/>
            </a:endParaRPr>
          </a:p>
        </p:txBody>
      </p:sp>
      <p:sp>
        <p:nvSpPr>
          <p:cNvPr id="4" name="Slide Number Placeholder 3">
            <a:extLst>
              <a:ext uri="{FF2B5EF4-FFF2-40B4-BE49-F238E27FC236}">
                <a16:creationId xmlns:a16="http://schemas.microsoft.com/office/drawing/2014/main" id="{7F95EC03-863B-9930-BED5-F643C8C36BAE}"/>
              </a:ext>
            </a:extLst>
          </p:cNvPr>
          <p:cNvSpPr>
            <a:spLocks noGrp="1"/>
          </p:cNvSpPr>
          <p:nvPr>
            <p:ph type="sldNum" sz="quarter" idx="11"/>
          </p:nvPr>
        </p:nvSpPr>
        <p:spPr/>
        <p:txBody>
          <a:bodyPr/>
          <a:lstStyle/>
          <a:p>
            <a:fld id="{B6ED98BD-9FE7-5144-8ABD-845F1AC4694B}" type="slidenum">
              <a:rPr lang="en-US" smtClean="0"/>
              <a:pPr/>
              <a:t>4</a:t>
            </a:fld>
            <a:endParaRPr lang="en-US"/>
          </a:p>
        </p:txBody>
      </p:sp>
      <p:sp>
        <p:nvSpPr>
          <p:cNvPr id="13" name="Text Placeholder 3">
            <a:extLst>
              <a:ext uri="{FF2B5EF4-FFF2-40B4-BE49-F238E27FC236}">
                <a16:creationId xmlns:a16="http://schemas.microsoft.com/office/drawing/2014/main" id="{C2FA6728-81C2-4F9F-06A4-4CA822E38086}"/>
              </a:ext>
            </a:extLst>
          </p:cNvPr>
          <p:cNvSpPr txBox="1">
            <a:spLocks/>
          </p:cNvSpPr>
          <p:nvPr/>
        </p:nvSpPr>
        <p:spPr>
          <a:xfrm>
            <a:off x="407988" y="404813"/>
            <a:ext cx="2203450" cy="347027"/>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2"/>
                </a:solidFill>
                <a:latin typeface="+mn-lt"/>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500">
                <a:solidFill>
                  <a:srgbClr val="A99968"/>
                </a:solidFill>
              </a:rPr>
              <a:t>25/09/2025</a:t>
            </a:r>
          </a:p>
        </p:txBody>
      </p:sp>
      <p:sp>
        <p:nvSpPr>
          <p:cNvPr id="3" name="Title 1">
            <a:extLst>
              <a:ext uri="{FF2B5EF4-FFF2-40B4-BE49-F238E27FC236}">
                <a16:creationId xmlns:a16="http://schemas.microsoft.com/office/drawing/2014/main" id="{65DE3213-ED58-54D5-C6A3-65309D0FB9A2}"/>
              </a:ext>
            </a:extLst>
          </p:cNvPr>
          <p:cNvSpPr txBox="1">
            <a:spLocks/>
          </p:cNvSpPr>
          <p:nvPr/>
        </p:nvSpPr>
        <p:spPr>
          <a:xfrm>
            <a:off x="407988" y="1378569"/>
            <a:ext cx="7208139" cy="90582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IE">
                <a:solidFill>
                  <a:srgbClr val="A99968"/>
                </a:solidFill>
                <a:latin typeface="+mn-lt"/>
                <a:ea typeface="+mn-ea"/>
                <a:cs typeface="+mn-cs"/>
              </a:rPr>
              <a:t>2. Modification: 10 minutes</a:t>
            </a:r>
          </a:p>
        </p:txBody>
      </p:sp>
    </p:spTree>
    <p:extLst>
      <p:ext uri="{BB962C8B-B14F-4D97-AF65-F5344CB8AC3E}">
        <p14:creationId xmlns:p14="http://schemas.microsoft.com/office/powerpoint/2010/main" val="26780912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5F1E35-EC76-A028-BAB6-34570B760FA1}"/>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9D15CC9-A277-D0E0-52D4-618828B5C55E}"/>
              </a:ext>
            </a:extLst>
          </p:cNvPr>
          <p:cNvSpPr>
            <a:spLocks noGrp="1"/>
          </p:cNvSpPr>
          <p:nvPr>
            <p:ph type="sldNum" sz="quarter" idx="11"/>
          </p:nvPr>
        </p:nvSpPr>
        <p:spPr/>
        <p:txBody>
          <a:bodyPr/>
          <a:lstStyle/>
          <a:p>
            <a:fld id="{B6ED98BD-9FE7-5144-8ABD-845F1AC4694B}" type="slidenum">
              <a:rPr lang="en-US" smtClean="0">
                <a:solidFill>
                  <a:schemeClr val="bg1"/>
                </a:solidFill>
              </a:rPr>
              <a:pPr/>
              <a:t>40</a:t>
            </a:fld>
            <a:endParaRPr lang="en-US" dirty="0">
              <a:solidFill>
                <a:schemeClr val="bg1"/>
              </a:solidFill>
            </a:endParaRPr>
          </a:p>
        </p:txBody>
      </p:sp>
      <p:sp>
        <p:nvSpPr>
          <p:cNvPr id="12" name="Title 1">
            <a:extLst>
              <a:ext uri="{FF2B5EF4-FFF2-40B4-BE49-F238E27FC236}">
                <a16:creationId xmlns:a16="http://schemas.microsoft.com/office/drawing/2014/main" id="{B5486454-6724-0C52-B9A3-D258AFDD4DFE}"/>
              </a:ext>
            </a:extLst>
          </p:cNvPr>
          <p:cNvSpPr txBox="1">
            <a:spLocks/>
          </p:cNvSpPr>
          <p:nvPr/>
        </p:nvSpPr>
        <p:spPr>
          <a:xfrm>
            <a:off x="1703198" y="935834"/>
            <a:ext cx="6571964" cy="2687477"/>
          </a:xfrm>
          <a:prstGeom prst="rect">
            <a:avLst/>
          </a:prstGeom>
          <a:ln>
            <a:noFill/>
          </a:ln>
        </p:spPr>
        <p:txBody>
          <a:bodyPr vert="horz" lIns="0" tIns="0" rIns="0" bIns="0" rtlCol="0" anchor="t" anchorCtr="0">
            <a:noAutofit/>
          </a:bodyPr>
          <a:lstStyle>
            <a:lvl1pPr algn="l" defTabSz="914400" rtl="0" eaLnBrk="1" latinLnBrk="0" hangingPunct="1">
              <a:lnSpc>
                <a:spcPct val="90000"/>
              </a:lnSpc>
              <a:spcBef>
                <a:spcPct val="0"/>
              </a:spcBef>
              <a:buNone/>
              <a:defRPr sz="3000" b="1" kern="1200">
                <a:solidFill>
                  <a:schemeClr val="tx2"/>
                </a:solidFill>
                <a:latin typeface="+mj-lt"/>
                <a:ea typeface="+mj-ea"/>
                <a:cs typeface="+mj-cs"/>
              </a:defRPr>
            </a:lvl1pPr>
          </a:lstStyle>
          <a:p>
            <a:pPr algn="ctr" defTabSz="822960">
              <a:defRPr/>
            </a:pPr>
            <a:endParaRPr lang="en-US" dirty="0">
              <a:solidFill>
                <a:srgbClr val="006768"/>
              </a:solidFill>
              <a:latin typeface="Trebuchet MS" panose="020B0603020202020204"/>
            </a:endParaRPr>
          </a:p>
          <a:p>
            <a:pPr algn="ctr" defTabSz="822960">
              <a:defRPr/>
            </a:pPr>
            <a:r>
              <a:rPr lang="en-US" dirty="0">
                <a:solidFill>
                  <a:srgbClr val="006768"/>
                </a:solidFill>
                <a:latin typeface="Trebuchet MS" panose="020B0603020202020204"/>
              </a:rPr>
              <a:t>Proposed Changes:</a:t>
            </a:r>
          </a:p>
          <a:p>
            <a:pPr algn="ctr" defTabSz="822960">
              <a:defRPr/>
            </a:pPr>
            <a:endParaRPr lang="en-US" sz="3150" dirty="0">
              <a:solidFill>
                <a:srgbClr val="006768"/>
              </a:solidFill>
              <a:latin typeface="Trebuchet MS" panose="020B0603020202020204"/>
            </a:endParaRPr>
          </a:p>
          <a:p>
            <a:pPr algn="ctr" defTabSz="822960">
              <a:defRPr/>
            </a:pPr>
            <a:br>
              <a:rPr lang="en-US" sz="3150" dirty="0">
                <a:solidFill>
                  <a:srgbClr val="006768"/>
                </a:solidFill>
                <a:latin typeface="Trebuchet MS" panose="020B0603020202020204"/>
              </a:rPr>
            </a:br>
            <a:br>
              <a:rPr lang="en-US" sz="3150" dirty="0">
                <a:solidFill>
                  <a:srgbClr val="006768"/>
                </a:solidFill>
                <a:latin typeface="Trebuchet MS" panose="020B0603020202020204"/>
              </a:rPr>
            </a:br>
            <a:endParaRPr lang="en-IE" sz="3150" dirty="0">
              <a:solidFill>
                <a:srgbClr val="006768"/>
              </a:solidFill>
              <a:latin typeface="Trebuchet MS" panose="020B0603020202020204"/>
            </a:endParaRPr>
          </a:p>
        </p:txBody>
      </p:sp>
      <p:sp>
        <p:nvSpPr>
          <p:cNvPr id="9" name="TextBox 8">
            <a:extLst>
              <a:ext uri="{FF2B5EF4-FFF2-40B4-BE49-F238E27FC236}">
                <a16:creationId xmlns:a16="http://schemas.microsoft.com/office/drawing/2014/main" id="{A9F859CB-2E66-FF5E-42BB-B1412A3B9813}"/>
              </a:ext>
            </a:extLst>
          </p:cNvPr>
          <p:cNvSpPr txBox="1"/>
          <p:nvPr/>
        </p:nvSpPr>
        <p:spPr>
          <a:xfrm>
            <a:off x="3036539" y="2037960"/>
            <a:ext cx="3905280" cy="2782080"/>
          </a:xfrm>
          <a:prstGeom prst="rect">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spcFirstLastPara="0" vert="horz" wrap="square" lIns="64008" tIns="64008" rIns="64008" bIns="64008" numCol="1" spcCol="1270" anchor="ctr" anchorCtr="0">
            <a:noAutofit/>
          </a:bodyPr>
          <a:lstStyle/>
          <a:p>
            <a:pPr algn="ctr" defTabSz="746760">
              <a:lnSpc>
                <a:spcPct val="90000"/>
              </a:lnSpc>
              <a:spcBef>
                <a:spcPct val="0"/>
              </a:spcBef>
              <a:spcAft>
                <a:spcPct val="35000"/>
              </a:spcAft>
            </a:pPr>
            <a:r>
              <a:rPr lang="en-IE" sz="3000" dirty="0">
                <a:solidFill>
                  <a:schemeClr val="bg1"/>
                </a:solidFill>
              </a:rPr>
              <a:t>Monitoring, Testing &amp; Investigation</a:t>
            </a:r>
          </a:p>
        </p:txBody>
      </p:sp>
    </p:spTree>
    <p:extLst>
      <p:ext uri="{BB962C8B-B14F-4D97-AF65-F5344CB8AC3E}">
        <p14:creationId xmlns:p14="http://schemas.microsoft.com/office/powerpoint/2010/main" val="8421322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E4618-597C-EDD9-DB78-24C5DE83CC95}"/>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01800A30-52B3-8D6A-0FC2-6F6318BF7FEE}"/>
              </a:ext>
            </a:extLst>
          </p:cNvPr>
          <p:cNvSpPr>
            <a:spLocks noGrp="1"/>
          </p:cNvSpPr>
          <p:nvPr>
            <p:ph type="title"/>
          </p:nvPr>
        </p:nvSpPr>
        <p:spPr>
          <a:xfrm>
            <a:off x="191811" y="120106"/>
            <a:ext cx="9464040" cy="612715"/>
          </a:xfrm>
        </p:spPr>
        <p:txBody>
          <a:bodyPr anchor="t">
            <a:normAutofit/>
          </a:bodyPr>
          <a:lstStyle/>
          <a:p>
            <a:pPr>
              <a:spcBef>
                <a:spcPts val="1200"/>
              </a:spcBef>
              <a:spcAft>
                <a:spcPts val="1200"/>
              </a:spcAft>
            </a:pPr>
            <a:r>
              <a:rPr lang="en-IE" sz="2520" b="1" dirty="0"/>
              <a:t>Inclusion of all relevant users/user specific terminology</a:t>
            </a:r>
          </a:p>
        </p:txBody>
      </p:sp>
      <p:pic>
        <p:nvPicPr>
          <p:cNvPr id="7" name="Picture 6">
            <a:extLst>
              <a:ext uri="{FF2B5EF4-FFF2-40B4-BE49-F238E27FC236}">
                <a16:creationId xmlns:a16="http://schemas.microsoft.com/office/drawing/2014/main" id="{ACEA5ABF-621D-483A-D94B-5C78A69385ED}"/>
              </a:ext>
            </a:extLst>
          </p:cNvPr>
          <p:cNvPicPr>
            <a:picLocks noChangeAspect="1"/>
          </p:cNvPicPr>
          <p:nvPr/>
        </p:nvPicPr>
        <p:blipFill>
          <a:blip r:embed="rId2"/>
          <a:stretch>
            <a:fillRect/>
          </a:stretch>
        </p:blipFill>
        <p:spPr>
          <a:xfrm>
            <a:off x="82536" y="732820"/>
            <a:ext cx="7810814" cy="2600929"/>
          </a:xfrm>
          <a:prstGeom prst="rect">
            <a:avLst/>
          </a:prstGeom>
        </p:spPr>
      </p:pic>
      <p:pic>
        <p:nvPicPr>
          <p:cNvPr id="4" name="Picture 3">
            <a:extLst>
              <a:ext uri="{FF2B5EF4-FFF2-40B4-BE49-F238E27FC236}">
                <a16:creationId xmlns:a16="http://schemas.microsoft.com/office/drawing/2014/main" id="{BAF85956-E7B2-9A1A-C782-8DA3D612280B}"/>
              </a:ext>
            </a:extLst>
          </p:cNvPr>
          <p:cNvPicPr>
            <a:picLocks noChangeAspect="1"/>
          </p:cNvPicPr>
          <p:nvPr/>
        </p:nvPicPr>
        <p:blipFill>
          <a:blip r:embed="rId3"/>
          <a:stretch>
            <a:fillRect/>
          </a:stretch>
        </p:blipFill>
        <p:spPr>
          <a:xfrm>
            <a:off x="2793343" y="3810000"/>
            <a:ext cx="8871875" cy="2702125"/>
          </a:xfrm>
          <a:prstGeom prst="rect">
            <a:avLst/>
          </a:prstGeom>
        </p:spPr>
      </p:pic>
    </p:spTree>
    <p:extLst>
      <p:ext uri="{BB962C8B-B14F-4D97-AF65-F5344CB8AC3E}">
        <p14:creationId xmlns:p14="http://schemas.microsoft.com/office/powerpoint/2010/main" val="11890270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2252D-E60F-3EFF-7AA7-93F4F62896E7}"/>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CF0882E-9CCB-5309-6146-4357830BAFB2}"/>
              </a:ext>
            </a:extLst>
          </p:cNvPr>
          <p:cNvSpPr>
            <a:spLocks noGrp="1"/>
          </p:cNvSpPr>
          <p:nvPr>
            <p:ph type="sldNum" sz="quarter" idx="11"/>
          </p:nvPr>
        </p:nvSpPr>
        <p:spPr/>
        <p:txBody>
          <a:bodyPr/>
          <a:lstStyle/>
          <a:p>
            <a:fld id="{B6ED98BD-9FE7-5144-8ABD-845F1AC4694B}" type="slidenum">
              <a:rPr lang="en-US" smtClean="0">
                <a:solidFill>
                  <a:schemeClr val="bg1"/>
                </a:solidFill>
              </a:rPr>
              <a:pPr/>
              <a:t>42</a:t>
            </a:fld>
            <a:endParaRPr lang="en-US" dirty="0">
              <a:solidFill>
                <a:schemeClr val="bg1"/>
              </a:solidFill>
            </a:endParaRPr>
          </a:p>
        </p:txBody>
      </p:sp>
      <p:sp>
        <p:nvSpPr>
          <p:cNvPr id="12" name="Title 1">
            <a:extLst>
              <a:ext uri="{FF2B5EF4-FFF2-40B4-BE49-F238E27FC236}">
                <a16:creationId xmlns:a16="http://schemas.microsoft.com/office/drawing/2014/main" id="{4C98F1B4-0FDB-63CC-B5A9-3B38BAE91FDB}"/>
              </a:ext>
            </a:extLst>
          </p:cNvPr>
          <p:cNvSpPr txBox="1">
            <a:spLocks/>
          </p:cNvSpPr>
          <p:nvPr/>
        </p:nvSpPr>
        <p:spPr>
          <a:xfrm>
            <a:off x="1703198" y="935834"/>
            <a:ext cx="6571964" cy="2687477"/>
          </a:xfrm>
          <a:prstGeom prst="rect">
            <a:avLst/>
          </a:prstGeom>
          <a:ln>
            <a:noFill/>
          </a:ln>
        </p:spPr>
        <p:txBody>
          <a:bodyPr vert="horz" lIns="0" tIns="0" rIns="0" bIns="0" rtlCol="0" anchor="t" anchorCtr="0">
            <a:noAutofit/>
          </a:bodyPr>
          <a:lstStyle>
            <a:lvl1pPr algn="l" defTabSz="914400" rtl="0" eaLnBrk="1" latinLnBrk="0" hangingPunct="1">
              <a:lnSpc>
                <a:spcPct val="90000"/>
              </a:lnSpc>
              <a:spcBef>
                <a:spcPct val="0"/>
              </a:spcBef>
              <a:buNone/>
              <a:defRPr sz="3000" b="1" kern="1200">
                <a:solidFill>
                  <a:schemeClr val="tx2"/>
                </a:solidFill>
                <a:latin typeface="+mj-lt"/>
                <a:ea typeface="+mj-ea"/>
                <a:cs typeface="+mj-cs"/>
              </a:defRPr>
            </a:lvl1pPr>
          </a:lstStyle>
          <a:p>
            <a:pPr algn="ctr" defTabSz="822960">
              <a:defRPr/>
            </a:pPr>
            <a:endParaRPr lang="en-US" dirty="0">
              <a:solidFill>
                <a:srgbClr val="006768"/>
              </a:solidFill>
              <a:latin typeface="Trebuchet MS" panose="020B0603020202020204"/>
            </a:endParaRPr>
          </a:p>
          <a:p>
            <a:pPr algn="ctr" defTabSz="822960">
              <a:defRPr/>
            </a:pPr>
            <a:r>
              <a:rPr lang="en-US" dirty="0">
                <a:solidFill>
                  <a:srgbClr val="006768"/>
                </a:solidFill>
                <a:latin typeface="Trebuchet MS" panose="020B0603020202020204"/>
              </a:rPr>
              <a:t>Proposed Changes:</a:t>
            </a:r>
          </a:p>
          <a:p>
            <a:pPr algn="ctr" defTabSz="822960">
              <a:defRPr/>
            </a:pPr>
            <a:endParaRPr lang="en-US" sz="3150" dirty="0">
              <a:solidFill>
                <a:srgbClr val="006768"/>
              </a:solidFill>
              <a:latin typeface="Trebuchet MS" panose="020B0603020202020204"/>
            </a:endParaRPr>
          </a:p>
          <a:p>
            <a:pPr algn="ctr" defTabSz="822960">
              <a:defRPr/>
            </a:pPr>
            <a:br>
              <a:rPr lang="en-US" sz="3150" dirty="0">
                <a:solidFill>
                  <a:srgbClr val="006768"/>
                </a:solidFill>
                <a:latin typeface="Trebuchet MS" panose="020B0603020202020204"/>
              </a:rPr>
            </a:br>
            <a:br>
              <a:rPr lang="en-US" sz="3150" dirty="0">
                <a:solidFill>
                  <a:srgbClr val="006768"/>
                </a:solidFill>
                <a:latin typeface="Trebuchet MS" panose="020B0603020202020204"/>
              </a:rPr>
            </a:br>
            <a:endParaRPr lang="en-IE" sz="3150" dirty="0">
              <a:solidFill>
                <a:srgbClr val="006768"/>
              </a:solidFill>
              <a:latin typeface="Trebuchet MS" panose="020B0603020202020204"/>
            </a:endParaRPr>
          </a:p>
        </p:txBody>
      </p:sp>
      <p:sp>
        <p:nvSpPr>
          <p:cNvPr id="9" name="TextBox 8">
            <a:extLst>
              <a:ext uri="{FF2B5EF4-FFF2-40B4-BE49-F238E27FC236}">
                <a16:creationId xmlns:a16="http://schemas.microsoft.com/office/drawing/2014/main" id="{52066017-538A-03C8-6270-A26A8E140AA0}"/>
              </a:ext>
            </a:extLst>
          </p:cNvPr>
          <p:cNvSpPr txBox="1"/>
          <p:nvPr/>
        </p:nvSpPr>
        <p:spPr>
          <a:xfrm>
            <a:off x="3036539" y="2037960"/>
            <a:ext cx="3905280" cy="278208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spcFirstLastPara="0" vert="horz" wrap="square" lIns="64008" tIns="64008" rIns="64008" bIns="64008" numCol="1" spcCol="1270" anchor="ctr" anchorCtr="0">
            <a:noAutofit/>
          </a:bodyPr>
          <a:lstStyle/>
          <a:p>
            <a:pPr algn="ctr" defTabSz="746760">
              <a:lnSpc>
                <a:spcPct val="90000"/>
              </a:lnSpc>
              <a:spcBef>
                <a:spcPct val="0"/>
              </a:spcBef>
              <a:spcAft>
                <a:spcPct val="35000"/>
              </a:spcAft>
            </a:pPr>
            <a:r>
              <a:rPr lang="en-IE" sz="3000" dirty="0">
                <a:solidFill>
                  <a:schemeClr val="bg1"/>
                </a:solidFill>
              </a:rPr>
              <a:t>Scheduling &amp; Dispatch</a:t>
            </a:r>
          </a:p>
        </p:txBody>
      </p:sp>
    </p:spTree>
    <p:extLst>
      <p:ext uri="{BB962C8B-B14F-4D97-AF65-F5344CB8AC3E}">
        <p14:creationId xmlns:p14="http://schemas.microsoft.com/office/powerpoint/2010/main" val="15020744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99FC8-6D32-1215-E1AE-1881BD25BEF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7013E5D-9737-C642-BF0A-D72D5DA65464}"/>
              </a:ext>
            </a:extLst>
          </p:cNvPr>
          <p:cNvSpPr>
            <a:spLocks noGrp="1"/>
          </p:cNvSpPr>
          <p:nvPr>
            <p:ph type="title"/>
          </p:nvPr>
        </p:nvSpPr>
        <p:spPr>
          <a:xfrm>
            <a:off x="229911" y="202901"/>
            <a:ext cx="9464040" cy="612715"/>
          </a:xfrm>
        </p:spPr>
        <p:txBody>
          <a:bodyPr anchor="t">
            <a:normAutofit/>
          </a:bodyPr>
          <a:lstStyle/>
          <a:p>
            <a:pPr>
              <a:spcBef>
                <a:spcPts val="1200"/>
              </a:spcBef>
              <a:spcAft>
                <a:spcPts val="1200"/>
              </a:spcAft>
            </a:pPr>
            <a:r>
              <a:rPr lang="en-GB" sz="2520" b="1" dirty="0"/>
              <a:t>I</a:t>
            </a:r>
            <a:r>
              <a:rPr lang="en-IE" sz="2520" b="1" dirty="0"/>
              <a:t>nteractions with other Codes</a:t>
            </a:r>
          </a:p>
        </p:txBody>
      </p:sp>
      <p:pic>
        <p:nvPicPr>
          <p:cNvPr id="7" name="Picture 6">
            <a:extLst>
              <a:ext uri="{FF2B5EF4-FFF2-40B4-BE49-F238E27FC236}">
                <a16:creationId xmlns:a16="http://schemas.microsoft.com/office/drawing/2014/main" id="{60F7422D-186A-E125-93CE-F17B7B02281A}"/>
              </a:ext>
            </a:extLst>
          </p:cNvPr>
          <p:cNvPicPr>
            <a:picLocks noChangeAspect="1"/>
          </p:cNvPicPr>
          <p:nvPr/>
        </p:nvPicPr>
        <p:blipFill>
          <a:blip r:embed="rId2"/>
          <a:stretch>
            <a:fillRect/>
          </a:stretch>
        </p:blipFill>
        <p:spPr>
          <a:xfrm>
            <a:off x="229911" y="639862"/>
            <a:ext cx="9723714" cy="5174353"/>
          </a:xfrm>
          <a:prstGeom prst="rect">
            <a:avLst/>
          </a:prstGeom>
        </p:spPr>
      </p:pic>
    </p:spTree>
    <p:extLst>
      <p:ext uri="{BB962C8B-B14F-4D97-AF65-F5344CB8AC3E}">
        <p14:creationId xmlns:p14="http://schemas.microsoft.com/office/powerpoint/2010/main" val="12503205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1FEF2-D714-EA01-AF14-84A2AE06BCE8}"/>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98264CAD-8389-8A4C-0596-A850721373A8}"/>
              </a:ext>
            </a:extLst>
          </p:cNvPr>
          <p:cNvSpPr>
            <a:spLocks noGrp="1"/>
          </p:cNvSpPr>
          <p:nvPr>
            <p:ph type="title"/>
          </p:nvPr>
        </p:nvSpPr>
        <p:spPr>
          <a:xfrm>
            <a:off x="182286" y="280213"/>
            <a:ext cx="9464040" cy="612715"/>
          </a:xfrm>
        </p:spPr>
        <p:txBody>
          <a:bodyPr anchor="t">
            <a:normAutofit/>
          </a:bodyPr>
          <a:lstStyle/>
          <a:p>
            <a:pPr>
              <a:spcBef>
                <a:spcPts val="1200"/>
              </a:spcBef>
              <a:spcAft>
                <a:spcPts val="1200"/>
              </a:spcAft>
            </a:pPr>
            <a:r>
              <a:rPr lang="en-IE" sz="2520" b="1" dirty="0"/>
              <a:t>Consolidating clauses/removal of repetition</a:t>
            </a:r>
          </a:p>
        </p:txBody>
      </p:sp>
      <p:pic>
        <p:nvPicPr>
          <p:cNvPr id="4" name="Picture 3">
            <a:extLst>
              <a:ext uri="{FF2B5EF4-FFF2-40B4-BE49-F238E27FC236}">
                <a16:creationId xmlns:a16="http://schemas.microsoft.com/office/drawing/2014/main" id="{77C9C8F3-A480-98D3-D16C-2F38C4C9FF25}"/>
              </a:ext>
            </a:extLst>
          </p:cNvPr>
          <p:cNvPicPr>
            <a:picLocks noChangeAspect="1"/>
          </p:cNvPicPr>
          <p:nvPr/>
        </p:nvPicPr>
        <p:blipFill>
          <a:blip r:embed="rId2"/>
          <a:stretch>
            <a:fillRect/>
          </a:stretch>
        </p:blipFill>
        <p:spPr>
          <a:xfrm>
            <a:off x="182286" y="714375"/>
            <a:ext cx="7373056" cy="3470634"/>
          </a:xfrm>
          <a:prstGeom prst="rect">
            <a:avLst/>
          </a:prstGeom>
        </p:spPr>
      </p:pic>
      <p:pic>
        <p:nvPicPr>
          <p:cNvPr id="7" name="Picture 6">
            <a:extLst>
              <a:ext uri="{FF2B5EF4-FFF2-40B4-BE49-F238E27FC236}">
                <a16:creationId xmlns:a16="http://schemas.microsoft.com/office/drawing/2014/main" id="{6F871F52-F346-D2E7-D306-412691382055}"/>
              </a:ext>
            </a:extLst>
          </p:cNvPr>
          <p:cNvPicPr>
            <a:picLocks noChangeAspect="1"/>
          </p:cNvPicPr>
          <p:nvPr/>
        </p:nvPicPr>
        <p:blipFill>
          <a:blip r:embed="rId3"/>
          <a:stretch>
            <a:fillRect/>
          </a:stretch>
        </p:blipFill>
        <p:spPr>
          <a:xfrm>
            <a:off x="5488172" y="3429000"/>
            <a:ext cx="6903007" cy="3521860"/>
          </a:xfrm>
          <a:prstGeom prst="rect">
            <a:avLst/>
          </a:prstGeom>
        </p:spPr>
      </p:pic>
    </p:spTree>
    <p:extLst>
      <p:ext uri="{BB962C8B-B14F-4D97-AF65-F5344CB8AC3E}">
        <p14:creationId xmlns:p14="http://schemas.microsoft.com/office/powerpoint/2010/main" val="4898032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BE63-DC82-9BC0-9C03-5C3B0D704675}"/>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692007BB-D4D6-8BC1-1AEB-6AD8C2857AFB}"/>
              </a:ext>
            </a:extLst>
          </p:cNvPr>
          <p:cNvSpPr>
            <a:spLocks noGrp="1"/>
          </p:cNvSpPr>
          <p:nvPr>
            <p:ph type="title"/>
          </p:nvPr>
        </p:nvSpPr>
        <p:spPr>
          <a:xfrm>
            <a:off x="155093" y="194488"/>
            <a:ext cx="9464040" cy="612715"/>
          </a:xfrm>
        </p:spPr>
        <p:txBody>
          <a:bodyPr anchor="t">
            <a:normAutofit/>
          </a:bodyPr>
          <a:lstStyle/>
          <a:p>
            <a:pPr>
              <a:spcBef>
                <a:spcPts val="1200"/>
              </a:spcBef>
              <a:spcAft>
                <a:spcPts val="1200"/>
              </a:spcAft>
            </a:pPr>
            <a:r>
              <a:rPr lang="en-IE" sz="2520" b="1" dirty="0"/>
              <a:t>Inclusion of all relevant users</a:t>
            </a:r>
          </a:p>
        </p:txBody>
      </p:sp>
      <p:pic>
        <p:nvPicPr>
          <p:cNvPr id="4" name="Picture 3">
            <a:extLst>
              <a:ext uri="{FF2B5EF4-FFF2-40B4-BE49-F238E27FC236}">
                <a16:creationId xmlns:a16="http://schemas.microsoft.com/office/drawing/2014/main" id="{2098E527-D5F7-9AE5-D70D-168D658A190B}"/>
              </a:ext>
            </a:extLst>
          </p:cNvPr>
          <p:cNvPicPr>
            <a:picLocks noChangeAspect="1"/>
          </p:cNvPicPr>
          <p:nvPr/>
        </p:nvPicPr>
        <p:blipFill>
          <a:blip r:embed="rId2"/>
          <a:stretch>
            <a:fillRect/>
          </a:stretch>
        </p:blipFill>
        <p:spPr>
          <a:xfrm>
            <a:off x="155093" y="807203"/>
            <a:ext cx="10196083" cy="1562180"/>
          </a:xfrm>
          <a:prstGeom prst="rect">
            <a:avLst/>
          </a:prstGeom>
        </p:spPr>
      </p:pic>
      <p:pic>
        <p:nvPicPr>
          <p:cNvPr id="11" name="Picture 10">
            <a:extLst>
              <a:ext uri="{FF2B5EF4-FFF2-40B4-BE49-F238E27FC236}">
                <a16:creationId xmlns:a16="http://schemas.microsoft.com/office/drawing/2014/main" id="{93A61EC3-A2B8-77FC-7B30-41EC2F10013F}"/>
              </a:ext>
            </a:extLst>
          </p:cNvPr>
          <p:cNvPicPr>
            <a:picLocks noChangeAspect="1"/>
          </p:cNvPicPr>
          <p:nvPr/>
        </p:nvPicPr>
        <p:blipFill>
          <a:blip r:embed="rId3"/>
          <a:stretch>
            <a:fillRect/>
          </a:stretch>
        </p:blipFill>
        <p:spPr>
          <a:xfrm>
            <a:off x="3059914" y="2581448"/>
            <a:ext cx="8614829" cy="4082064"/>
          </a:xfrm>
          <a:prstGeom prst="rect">
            <a:avLst/>
          </a:prstGeom>
        </p:spPr>
      </p:pic>
    </p:spTree>
    <p:extLst>
      <p:ext uri="{BB962C8B-B14F-4D97-AF65-F5344CB8AC3E}">
        <p14:creationId xmlns:p14="http://schemas.microsoft.com/office/powerpoint/2010/main" val="12167714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7C45C5-C72F-47C0-0B28-4B7CE1E371D5}"/>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17FB5D9-35B6-1B34-E5EC-8693AC6B9E4B}"/>
              </a:ext>
            </a:extLst>
          </p:cNvPr>
          <p:cNvSpPr>
            <a:spLocks noGrp="1"/>
          </p:cNvSpPr>
          <p:nvPr>
            <p:ph type="title"/>
          </p:nvPr>
        </p:nvSpPr>
        <p:spPr>
          <a:xfrm>
            <a:off x="336035" y="273925"/>
            <a:ext cx="9464040" cy="612715"/>
          </a:xfrm>
        </p:spPr>
        <p:txBody>
          <a:bodyPr anchor="t">
            <a:normAutofit/>
          </a:bodyPr>
          <a:lstStyle/>
          <a:p>
            <a:pPr>
              <a:spcBef>
                <a:spcPts val="1200"/>
              </a:spcBef>
              <a:spcAft>
                <a:spcPts val="1200"/>
              </a:spcAft>
            </a:pPr>
            <a:r>
              <a:rPr lang="en-GB" sz="2520" b="1" dirty="0"/>
              <a:t>I</a:t>
            </a:r>
            <a:r>
              <a:rPr lang="en-IE" sz="2520" b="1" dirty="0"/>
              <a:t>nteractions with other Codes</a:t>
            </a:r>
          </a:p>
        </p:txBody>
      </p:sp>
      <p:pic>
        <p:nvPicPr>
          <p:cNvPr id="4" name="Picture 3">
            <a:extLst>
              <a:ext uri="{FF2B5EF4-FFF2-40B4-BE49-F238E27FC236}">
                <a16:creationId xmlns:a16="http://schemas.microsoft.com/office/drawing/2014/main" id="{A03B3033-49E3-F7D8-58E4-379C389BC034}"/>
              </a:ext>
            </a:extLst>
          </p:cNvPr>
          <p:cNvPicPr>
            <a:picLocks noChangeAspect="1"/>
          </p:cNvPicPr>
          <p:nvPr/>
        </p:nvPicPr>
        <p:blipFill>
          <a:blip r:embed="rId2"/>
          <a:stretch>
            <a:fillRect/>
          </a:stretch>
        </p:blipFill>
        <p:spPr>
          <a:xfrm>
            <a:off x="336035" y="886640"/>
            <a:ext cx="10293883" cy="1722209"/>
          </a:xfrm>
          <a:prstGeom prst="rect">
            <a:avLst/>
          </a:prstGeom>
        </p:spPr>
      </p:pic>
    </p:spTree>
    <p:extLst>
      <p:ext uri="{BB962C8B-B14F-4D97-AF65-F5344CB8AC3E}">
        <p14:creationId xmlns:p14="http://schemas.microsoft.com/office/powerpoint/2010/main" val="9905298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2EAA93-870B-62A3-2933-1CF43B2A3315}"/>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D0905C76-CFB1-869B-4607-DDD8B3476427}"/>
              </a:ext>
            </a:extLst>
          </p:cNvPr>
          <p:cNvSpPr>
            <a:spLocks noGrp="1"/>
          </p:cNvSpPr>
          <p:nvPr>
            <p:ph type="title"/>
          </p:nvPr>
        </p:nvSpPr>
        <p:spPr>
          <a:xfrm>
            <a:off x="210861" y="148076"/>
            <a:ext cx="9464040" cy="612715"/>
          </a:xfrm>
        </p:spPr>
        <p:txBody>
          <a:bodyPr anchor="t">
            <a:normAutofit/>
          </a:bodyPr>
          <a:lstStyle/>
          <a:p>
            <a:pPr>
              <a:spcBef>
                <a:spcPts val="1200"/>
              </a:spcBef>
              <a:spcAft>
                <a:spcPts val="1200"/>
              </a:spcAft>
            </a:pPr>
            <a:r>
              <a:rPr lang="en-IE" sz="2520" b="1" dirty="0"/>
              <a:t>Inclusion of all relevant users</a:t>
            </a:r>
          </a:p>
        </p:txBody>
      </p:sp>
      <p:pic>
        <p:nvPicPr>
          <p:cNvPr id="7" name="Picture 6">
            <a:extLst>
              <a:ext uri="{FF2B5EF4-FFF2-40B4-BE49-F238E27FC236}">
                <a16:creationId xmlns:a16="http://schemas.microsoft.com/office/drawing/2014/main" id="{278B00C8-FEE4-B82C-0131-57ADFCD455D2}"/>
              </a:ext>
            </a:extLst>
          </p:cNvPr>
          <p:cNvPicPr>
            <a:picLocks noChangeAspect="1"/>
          </p:cNvPicPr>
          <p:nvPr/>
        </p:nvPicPr>
        <p:blipFill>
          <a:blip r:embed="rId2"/>
          <a:stretch>
            <a:fillRect/>
          </a:stretch>
        </p:blipFill>
        <p:spPr>
          <a:xfrm>
            <a:off x="108036" y="732820"/>
            <a:ext cx="6388014" cy="3408851"/>
          </a:xfrm>
          <a:prstGeom prst="rect">
            <a:avLst/>
          </a:prstGeom>
        </p:spPr>
      </p:pic>
      <p:pic>
        <p:nvPicPr>
          <p:cNvPr id="2" name="Picture 1">
            <a:extLst>
              <a:ext uri="{FF2B5EF4-FFF2-40B4-BE49-F238E27FC236}">
                <a16:creationId xmlns:a16="http://schemas.microsoft.com/office/drawing/2014/main" id="{8A8F63EB-FA05-AB5F-B7C1-CAEB0B36A50B}"/>
              </a:ext>
            </a:extLst>
          </p:cNvPr>
          <p:cNvPicPr>
            <a:picLocks noChangeAspect="1"/>
          </p:cNvPicPr>
          <p:nvPr/>
        </p:nvPicPr>
        <p:blipFill>
          <a:blip r:embed="rId3"/>
          <a:stretch>
            <a:fillRect/>
          </a:stretch>
        </p:blipFill>
        <p:spPr>
          <a:xfrm>
            <a:off x="5797253" y="3499614"/>
            <a:ext cx="6286711" cy="3238280"/>
          </a:xfrm>
          <a:prstGeom prst="rect">
            <a:avLst/>
          </a:prstGeom>
        </p:spPr>
      </p:pic>
    </p:spTree>
    <p:extLst>
      <p:ext uri="{BB962C8B-B14F-4D97-AF65-F5344CB8AC3E}">
        <p14:creationId xmlns:p14="http://schemas.microsoft.com/office/powerpoint/2010/main" val="38155018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CEEDC-D23A-886F-06CC-F49D7E8D7A2B}"/>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1900209-63E4-1CBB-DAA2-3788332A5B6D}"/>
              </a:ext>
            </a:extLst>
          </p:cNvPr>
          <p:cNvSpPr>
            <a:spLocks noGrp="1"/>
          </p:cNvSpPr>
          <p:nvPr>
            <p:ph type="sldNum" sz="quarter" idx="11"/>
          </p:nvPr>
        </p:nvSpPr>
        <p:spPr/>
        <p:txBody>
          <a:bodyPr/>
          <a:lstStyle/>
          <a:p>
            <a:pPr defTabSz="822960"/>
            <a:r>
              <a:rPr lang="en-US" dirty="0">
                <a:solidFill>
                  <a:schemeClr val="bg1"/>
                </a:solidFill>
                <a:latin typeface="Trebuchet MS" panose="020B0603020202020204"/>
                <a:ea typeface="+mn-ea"/>
              </a:rPr>
              <a:t>0</a:t>
            </a:r>
          </a:p>
        </p:txBody>
      </p:sp>
      <p:sp>
        <p:nvSpPr>
          <p:cNvPr id="9" name="Title 1">
            <a:extLst>
              <a:ext uri="{FF2B5EF4-FFF2-40B4-BE49-F238E27FC236}">
                <a16:creationId xmlns:a16="http://schemas.microsoft.com/office/drawing/2014/main" id="{4EF7CF9A-AEB6-4764-FD37-1C64EF58F272}"/>
              </a:ext>
            </a:extLst>
          </p:cNvPr>
          <p:cNvSpPr>
            <a:spLocks noGrp="1"/>
          </p:cNvSpPr>
          <p:nvPr>
            <p:ph type="ctrTitle"/>
          </p:nvPr>
        </p:nvSpPr>
        <p:spPr>
          <a:xfrm>
            <a:off x="269695" y="174854"/>
            <a:ext cx="9896563" cy="306521"/>
          </a:xfrm>
        </p:spPr>
        <p:txBody>
          <a:bodyPr/>
          <a:lstStyle/>
          <a:p>
            <a:pPr>
              <a:spcAft>
                <a:spcPts val="900"/>
              </a:spcAft>
            </a:pPr>
            <a:r>
              <a:rPr lang="en-IE" sz="2520" u="sng" dirty="0"/>
              <a:t>Recap:</a:t>
            </a:r>
            <a:r>
              <a:rPr lang="en-IE" sz="2520" dirty="0"/>
              <a:t> Purpose of this modification proposal</a:t>
            </a:r>
          </a:p>
        </p:txBody>
      </p:sp>
      <p:sp>
        <p:nvSpPr>
          <p:cNvPr id="10" name="Content Placeholder 2">
            <a:extLst>
              <a:ext uri="{FF2B5EF4-FFF2-40B4-BE49-F238E27FC236}">
                <a16:creationId xmlns:a16="http://schemas.microsoft.com/office/drawing/2014/main" id="{BBA5C3D5-8035-3239-A854-93877CBECA8F}"/>
              </a:ext>
            </a:extLst>
          </p:cNvPr>
          <p:cNvSpPr>
            <a:spLocks noGrp="1"/>
          </p:cNvSpPr>
          <p:nvPr>
            <p:ph sz="quarter" idx="10"/>
          </p:nvPr>
        </p:nvSpPr>
        <p:spPr>
          <a:xfrm>
            <a:off x="269695" y="649531"/>
            <a:ext cx="9617255" cy="3931866"/>
          </a:xfrm>
        </p:spPr>
        <p:txBody>
          <a:bodyPr/>
          <a:lstStyle/>
          <a:p>
            <a:pPr marL="342900" indent="-342900">
              <a:spcBef>
                <a:spcPts val="1200"/>
              </a:spcBef>
              <a:spcAft>
                <a:spcPts val="840"/>
              </a:spcAft>
              <a:buFont typeface="Wingdings" panose="05000000000000000000" pitchFamily="2" charset="2"/>
              <a:buChar char="Ø"/>
            </a:pPr>
            <a:r>
              <a:rPr lang="en-IE" u="sng" dirty="0"/>
              <a:t>Not</a:t>
            </a:r>
            <a:r>
              <a:rPr lang="en-IE" dirty="0"/>
              <a:t> to place any additional mandatory technical Grid Code requirements on users that are not already present in the Grid Code, or present in custom and practice for reserve providers</a:t>
            </a:r>
          </a:p>
          <a:p>
            <a:pPr marL="342900" indent="-342900">
              <a:spcBef>
                <a:spcPts val="1200"/>
              </a:spcBef>
              <a:spcAft>
                <a:spcPts val="840"/>
              </a:spcAft>
              <a:buFont typeface="Wingdings" panose="05000000000000000000" pitchFamily="2" charset="2"/>
              <a:buChar char="Ø"/>
            </a:pPr>
            <a:r>
              <a:rPr lang="en-IE" dirty="0"/>
              <a:t>Ensure that the Grid Code works cohesively and collaboratively with the System Services Market design (the DASSA for reserve system services) and the System Services Code, both currently under development, while also ensuring that Grid Code requirements related to frequency control and reserve provision are up to date and reflective of the changing system services landscape</a:t>
            </a:r>
          </a:p>
          <a:p>
            <a:pPr marL="342900" indent="-342900">
              <a:spcBef>
                <a:spcPts val="1200"/>
              </a:spcBef>
              <a:spcAft>
                <a:spcPts val="600"/>
              </a:spcAft>
              <a:buFont typeface="Wingdings" panose="05000000000000000000" pitchFamily="2" charset="2"/>
              <a:buChar char="Ø"/>
            </a:pPr>
            <a:r>
              <a:rPr lang="en-IE" dirty="0"/>
              <a:t>Preserve fundamental requirements for frequency control and reserve provision in order to protect the safety and security of the Transmission System and its users.</a:t>
            </a:r>
          </a:p>
          <a:p>
            <a:pPr marL="1062990" lvl="1">
              <a:spcBef>
                <a:spcPts val="0"/>
              </a:spcBef>
              <a:spcAft>
                <a:spcPts val="840"/>
              </a:spcAft>
              <a:buFont typeface="Courier New" panose="02070309020205020404" pitchFamily="49" charset="0"/>
              <a:buChar char="o"/>
            </a:pPr>
            <a:r>
              <a:rPr lang="en-IE" sz="1800" dirty="0"/>
              <a:t>For example, the Grid Code will continue to require transmission system users to be compliant with all pre-existing Grid Code requirements related to frequency and reserve, and for relevant users, will still require operation at all times under the control of a governor control system/frequency response system which may only be restricted in specific circumstances as outlined in the Grid Code, e.g. where the action is essential for the safety of personnel.</a:t>
            </a:r>
            <a:endParaRPr lang="en-GB" sz="1680" dirty="0"/>
          </a:p>
          <a:p>
            <a:pPr marL="342900" indent="-342900">
              <a:buFont typeface="Wingdings" panose="05000000000000000000" pitchFamily="2" charset="2"/>
              <a:buChar char="v"/>
            </a:pPr>
            <a:endParaRPr lang="en-GB" sz="1680" b="1" u="sng" dirty="0"/>
          </a:p>
          <a:p>
            <a:pPr marL="342900" indent="-342900">
              <a:buFont typeface="Wingdings" panose="05000000000000000000" pitchFamily="2" charset="2"/>
              <a:buChar char="v"/>
            </a:pPr>
            <a:endParaRPr lang="en-GB" sz="1680" dirty="0"/>
          </a:p>
          <a:p>
            <a:pPr marL="342900" indent="-342900">
              <a:buFont typeface="Wingdings" panose="05000000000000000000" pitchFamily="2" charset="2"/>
              <a:buChar char="v"/>
            </a:pPr>
            <a:endParaRPr lang="en-GB" sz="1680" dirty="0"/>
          </a:p>
          <a:p>
            <a:pPr marL="342900" indent="-342900">
              <a:buFont typeface="Wingdings" panose="05000000000000000000" pitchFamily="2" charset="2"/>
              <a:buChar char="v"/>
            </a:pPr>
            <a:endParaRPr lang="en-GB" sz="1680" dirty="0"/>
          </a:p>
          <a:p>
            <a:pPr marL="342900" indent="-342900">
              <a:buFont typeface="Wingdings" panose="05000000000000000000" pitchFamily="2" charset="2"/>
              <a:buChar char="v"/>
            </a:pPr>
            <a:endParaRPr lang="en-GB" sz="1680" dirty="0"/>
          </a:p>
        </p:txBody>
      </p:sp>
    </p:spTree>
    <p:extLst>
      <p:ext uri="{BB962C8B-B14F-4D97-AF65-F5344CB8AC3E}">
        <p14:creationId xmlns:p14="http://schemas.microsoft.com/office/powerpoint/2010/main" val="3935521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14278D2-F523-CD76-24FA-60448FBF1052}"/>
              </a:ext>
            </a:extLst>
          </p:cNvPr>
          <p:cNvSpPr>
            <a:spLocks noGrp="1"/>
          </p:cNvSpPr>
          <p:nvPr>
            <p:ph type="sldNum" sz="quarter" idx="11"/>
          </p:nvPr>
        </p:nvSpPr>
        <p:spPr/>
        <p:txBody>
          <a:bodyPr/>
          <a:lstStyle/>
          <a:p>
            <a:fld id="{B6ED98BD-9FE7-5144-8ABD-845F1AC4694B}" type="slidenum">
              <a:rPr lang="en-US" smtClean="0"/>
              <a:pPr/>
              <a:t>49</a:t>
            </a:fld>
            <a:endParaRPr lang="en-US"/>
          </a:p>
        </p:txBody>
      </p:sp>
      <p:sp>
        <p:nvSpPr>
          <p:cNvPr id="12" name="Title 1">
            <a:extLst>
              <a:ext uri="{FF2B5EF4-FFF2-40B4-BE49-F238E27FC236}">
                <a16:creationId xmlns:a16="http://schemas.microsoft.com/office/drawing/2014/main" id="{56FA6A78-2F05-D282-E24F-978B57F46B17}"/>
              </a:ext>
            </a:extLst>
          </p:cNvPr>
          <p:cNvSpPr txBox="1">
            <a:spLocks/>
          </p:cNvSpPr>
          <p:nvPr/>
        </p:nvSpPr>
        <p:spPr>
          <a:xfrm>
            <a:off x="1136968" y="2043114"/>
            <a:ext cx="7302182" cy="2595561"/>
          </a:xfrm>
          <a:prstGeom prst="rect">
            <a:avLst/>
          </a:prstGeom>
          <a:ln>
            <a:solidFill>
              <a:srgbClr val="006768"/>
            </a:solidFill>
          </a:ln>
        </p:spPr>
        <p:txBody>
          <a:bodyPr vert="horz" lIns="0" tIns="0" rIns="0" bIns="0" rtlCol="0" anchor="t" anchorCtr="0">
            <a:noAutofit/>
          </a:bodyPr>
          <a:lstStyle>
            <a:lvl1pPr algn="l" defTabSz="914400" rtl="0" eaLnBrk="1" latinLnBrk="0" hangingPunct="1">
              <a:lnSpc>
                <a:spcPct val="90000"/>
              </a:lnSpc>
              <a:spcBef>
                <a:spcPct val="0"/>
              </a:spcBef>
              <a:buNone/>
              <a:defRPr sz="3000" b="1"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3500" b="1" i="0" u="none" strike="noStrike" kern="1200" cap="none" spc="0" normalizeH="0" baseline="0" noProof="0">
              <a:ln>
                <a:noFill/>
              </a:ln>
              <a:solidFill>
                <a:srgbClr val="006768"/>
              </a:solidFill>
              <a:effectLst/>
              <a:uLnTx/>
              <a:uFillTx/>
              <a:latin typeface="Trebuchet MS" panose="020B0603020202020204"/>
              <a:ea typeface="+mj-ea"/>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r>
              <a:rPr lang="en-US" sz="3500">
                <a:solidFill>
                  <a:srgbClr val="006768"/>
                </a:solidFill>
                <a:latin typeface="Trebuchet MS" panose="020B0603020202020204"/>
              </a:rPr>
              <a:t>Thank you!</a:t>
            </a:r>
          </a:p>
          <a:p>
            <a:pPr marL="0" marR="0" lvl="0" indent="0" algn="ctr" defTabSz="914400" rtl="0" eaLnBrk="1" fontAlgn="auto" latinLnBrk="0" hangingPunct="1">
              <a:lnSpc>
                <a:spcPct val="90000"/>
              </a:lnSpc>
              <a:spcBef>
                <a:spcPct val="0"/>
              </a:spcBef>
              <a:spcAft>
                <a:spcPts val="0"/>
              </a:spcAft>
              <a:buClrTx/>
              <a:buSzTx/>
              <a:buFontTx/>
              <a:buNone/>
              <a:tabLst/>
              <a:defRPr/>
            </a:pPr>
            <a:endParaRPr lang="en-US" sz="3500">
              <a:solidFill>
                <a:srgbClr val="006768"/>
              </a:solidFill>
              <a:latin typeface="Trebuchet MS" panose="020B0603020202020204"/>
            </a:endParaRP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500" b="1" i="0" u="none" strike="noStrike" kern="1200" cap="none" spc="0" normalizeH="0" baseline="0" noProof="0">
                <a:ln>
                  <a:noFill/>
                </a:ln>
                <a:solidFill>
                  <a:srgbClr val="006768"/>
                </a:solidFill>
                <a:effectLst/>
                <a:uLnTx/>
                <a:uFillTx/>
                <a:latin typeface="Trebuchet MS" panose="020B0603020202020204"/>
                <a:ea typeface="+mj-ea"/>
                <a:cs typeface="+mj-cs"/>
              </a:rPr>
              <a:t>Questions?</a:t>
            </a:r>
            <a:br>
              <a:rPr kumimoji="0" lang="en-US" sz="3500" b="1" i="0" u="none" strike="noStrike" kern="1200" cap="none" spc="0" normalizeH="0" baseline="0" noProof="0">
                <a:ln>
                  <a:noFill/>
                </a:ln>
                <a:solidFill>
                  <a:srgbClr val="006768"/>
                </a:solidFill>
                <a:effectLst/>
                <a:uLnTx/>
                <a:uFillTx/>
                <a:latin typeface="Trebuchet MS" panose="020B0603020202020204"/>
                <a:ea typeface="+mj-ea"/>
                <a:cs typeface="+mj-cs"/>
              </a:rPr>
            </a:br>
            <a:br>
              <a:rPr kumimoji="0" lang="en-US" sz="3500" b="1" i="0" u="none" strike="noStrike" kern="1200" cap="none" spc="0" normalizeH="0" baseline="0" noProof="0">
                <a:ln>
                  <a:noFill/>
                </a:ln>
                <a:solidFill>
                  <a:srgbClr val="006768"/>
                </a:solidFill>
                <a:effectLst/>
                <a:uLnTx/>
                <a:uFillTx/>
                <a:latin typeface="Trebuchet MS" panose="020B0603020202020204"/>
                <a:ea typeface="+mj-ea"/>
                <a:cs typeface="+mj-cs"/>
              </a:rPr>
            </a:br>
            <a:endParaRPr kumimoji="0" lang="en-IE" sz="3500" b="1" i="0" u="none" strike="noStrike" kern="1200" cap="none" spc="0" normalizeH="0" baseline="0" noProof="0">
              <a:ln>
                <a:noFill/>
              </a:ln>
              <a:solidFill>
                <a:srgbClr val="006768"/>
              </a:solidFill>
              <a:effectLst/>
              <a:uLnTx/>
              <a:uFillTx/>
              <a:latin typeface="Trebuchet MS" panose="020B0603020202020204"/>
              <a:ea typeface="+mj-ea"/>
              <a:cs typeface="+mj-cs"/>
            </a:endParaRPr>
          </a:p>
        </p:txBody>
      </p:sp>
      <p:sp>
        <p:nvSpPr>
          <p:cNvPr id="2" name="Text Placeholder 4">
            <a:extLst>
              <a:ext uri="{FF2B5EF4-FFF2-40B4-BE49-F238E27FC236}">
                <a16:creationId xmlns:a16="http://schemas.microsoft.com/office/drawing/2014/main" id="{692EC5D0-C55C-6842-B4DE-DCCFDC7E79CA}"/>
              </a:ext>
            </a:extLst>
          </p:cNvPr>
          <p:cNvSpPr txBox="1">
            <a:spLocks/>
          </p:cNvSpPr>
          <p:nvPr/>
        </p:nvSpPr>
        <p:spPr>
          <a:xfrm>
            <a:off x="407988" y="385763"/>
            <a:ext cx="2203450" cy="347027"/>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2"/>
                </a:solidFill>
                <a:latin typeface="+mn-lt"/>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a:t>25/09/2025</a:t>
            </a:r>
          </a:p>
        </p:txBody>
      </p:sp>
    </p:spTree>
    <p:extLst>
      <p:ext uri="{BB962C8B-B14F-4D97-AF65-F5344CB8AC3E}">
        <p14:creationId xmlns:p14="http://schemas.microsoft.com/office/powerpoint/2010/main" val="3079907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C853C2-E8C7-BB3F-1A40-53361E349C9C}"/>
              </a:ext>
            </a:extLst>
          </p:cNvPr>
          <p:cNvSpPr>
            <a:spLocks noGrp="1"/>
          </p:cNvSpPr>
          <p:nvPr>
            <p:ph type="ctrTitle"/>
          </p:nvPr>
        </p:nvSpPr>
        <p:spPr>
          <a:xfrm>
            <a:off x="262024" y="132027"/>
            <a:ext cx="7414355" cy="306521"/>
          </a:xfrm>
        </p:spPr>
        <p:txBody>
          <a:bodyPr/>
          <a:lstStyle/>
          <a:p>
            <a:pPr>
              <a:spcAft>
                <a:spcPts val="900"/>
              </a:spcAft>
            </a:pPr>
            <a:r>
              <a:rPr lang="en-IE" sz="2520" dirty="0"/>
              <a:t>Background</a:t>
            </a:r>
          </a:p>
        </p:txBody>
      </p:sp>
      <p:sp>
        <p:nvSpPr>
          <p:cNvPr id="3" name="Content Placeholder 2">
            <a:extLst>
              <a:ext uri="{FF2B5EF4-FFF2-40B4-BE49-F238E27FC236}">
                <a16:creationId xmlns:a16="http://schemas.microsoft.com/office/drawing/2014/main" id="{B257133C-6548-2F01-4516-0645D22CC5BC}"/>
              </a:ext>
            </a:extLst>
          </p:cNvPr>
          <p:cNvSpPr>
            <a:spLocks noGrp="1"/>
          </p:cNvSpPr>
          <p:nvPr>
            <p:ph sz="quarter" idx="10"/>
          </p:nvPr>
        </p:nvSpPr>
        <p:spPr>
          <a:xfrm>
            <a:off x="167148" y="762124"/>
            <a:ext cx="9429175" cy="5488763"/>
          </a:xfrm>
        </p:spPr>
        <p:txBody>
          <a:bodyPr/>
          <a:lstStyle/>
          <a:p>
            <a:pPr marL="342900" indent="-342900">
              <a:spcBef>
                <a:spcPts val="1200"/>
              </a:spcBef>
              <a:spcAft>
                <a:spcPts val="1200"/>
              </a:spcAft>
              <a:buFont typeface="Wingdings" panose="05000000000000000000" pitchFamily="2" charset="2"/>
              <a:buChar char="v"/>
            </a:pPr>
            <a:r>
              <a:rPr lang="en-IE" sz="1560" dirty="0"/>
              <a:t>In line with the TSOs commitments to deliver 2030 Renewable Energy Source (RES) targets and to align with  the Clean Energy Package (CEP) and the Electricity Balancing Guideline (EBGL), the SEM Committee (SEMC) outlined in its </a:t>
            </a:r>
            <a:r>
              <a:rPr lang="en-IE" sz="1560" u="sng" dirty="0">
                <a:hlinkClick r:id="rId2"/>
              </a:rPr>
              <a:t>High Level Design Decision on the System Services Future Arrangements</a:t>
            </a:r>
            <a:r>
              <a:rPr lang="en-IE" sz="1560" dirty="0"/>
              <a:t>, the need to:</a:t>
            </a:r>
          </a:p>
          <a:p>
            <a:pPr marL="1062990" lvl="1">
              <a:spcBef>
                <a:spcPts val="600"/>
              </a:spcBef>
              <a:spcAft>
                <a:spcPts val="1200"/>
              </a:spcAft>
              <a:buFont typeface="Wingdings" panose="05000000000000000000" pitchFamily="2" charset="2"/>
              <a:buChar char="Ø"/>
            </a:pPr>
            <a:r>
              <a:rPr lang="en-IE" sz="1560" dirty="0"/>
              <a:t>move to a day-ahead auction-based procurement of reserve system services; and</a:t>
            </a:r>
          </a:p>
          <a:p>
            <a:pPr marL="1062990" lvl="1">
              <a:spcBef>
                <a:spcPts val="600"/>
              </a:spcBef>
              <a:spcAft>
                <a:spcPts val="1200"/>
              </a:spcAft>
              <a:buFont typeface="Wingdings" panose="05000000000000000000" pitchFamily="2" charset="2"/>
              <a:buChar char="Ø"/>
            </a:pPr>
            <a:r>
              <a:rPr lang="en-IE" sz="1560" dirty="0"/>
              <a:t>to review the products to be procured in such an auction, and the development of a locational methodology that would support these objectives.</a:t>
            </a:r>
          </a:p>
          <a:p>
            <a:pPr marL="342900" indent="-342900">
              <a:spcBef>
                <a:spcPts val="1200"/>
              </a:spcBef>
              <a:spcAft>
                <a:spcPts val="1200"/>
              </a:spcAft>
              <a:buFont typeface="Wingdings" panose="05000000000000000000" pitchFamily="2" charset="2"/>
              <a:buChar char="v"/>
            </a:pPr>
            <a:r>
              <a:rPr lang="en-IE" sz="1560" dirty="0"/>
              <a:t>In Sept 2024, TSOs held a consultation on their </a:t>
            </a:r>
            <a:r>
              <a:rPr lang="en-IE" sz="1560" u="sng" dirty="0">
                <a:hlinkClick r:id="rId3"/>
              </a:rPr>
              <a:t>Day Ahead System Services Auction (DASSA) Product Review and Locational Methodology,</a:t>
            </a:r>
            <a:r>
              <a:rPr lang="en-IE" sz="1560" dirty="0"/>
              <a:t> receiving 17 responses to the consultation.</a:t>
            </a:r>
          </a:p>
          <a:p>
            <a:pPr marL="342900" indent="-342900">
              <a:spcBef>
                <a:spcPts val="1200"/>
              </a:spcBef>
              <a:spcAft>
                <a:spcPts val="1200"/>
              </a:spcAft>
              <a:buFont typeface="Wingdings" panose="05000000000000000000" pitchFamily="2" charset="2"/>
              <a:buChar char="v"/>
            </a:pPr>
            <a:r>
              <a:rPr lang="en-IE" sz="1560" dirty="0"/>
              <a:t>Following a period of engagement with the Regulatory Authorities (RAs), the TSOs formally submitted their Recommendations Paper to SEMC, who then published their decision paper </a:t>
            </a:r>
            <a:r>
              <a:rPr lang="en-GB" sz="1560" dirty="0"/>
              <a:t>(</a:t>
            </a:r>
            <a:r>
              <a:rPr lang="en-GB" sz="1560" dirty="0">
                <a:hlinkClick r:id="rId4"/>
              </a:rPr>
              <a:t>SEM-24-074</a:t>
            </a:r>
            <a:r>
              <a:rPr lang="en-GB" sz="1560" dirty="0"/>
              <a:t>) published October 2024. SEMC’s decision was to approve the products recommended by the TSOs.</a:t>
            </a:r>
          </a:p>
          <a:p>
            <a:pPr marL="342900" indent="-342900">
              <a:spcBef>
                <a:spcPts val="1200"/>
              </a:spcBef>
              <a:spcAft>
                <a:spcPts val="1200"/>
              </a:spcAft>
              <a:buFont typeface="Wingdings" panose="05000000000000000000" pitchFamily="2" charset="2"/>
              <a:buChar char="v"/>
            </a:pPr>
            <a:r>
              <a:rPr lang="en-GB" sz="1560" dirty="0"/>
              <a:t>However, there are areas that SEMC requires the TSOs to give further consideration ahead of DASSA go-live. </a:t>
            </a:r>
            <a:r>
              <a:rPr lang="en-GB" sz="1560" b="1" dirty="0"/>
              <a:t>One of the areas is the interaction of the proposed services with the Grid Code</a:t>
            </a:r>
            <a:r>
              <a:rPr lang="en-GB" sz="1560" dirty="0"/>
              <a:t>, and this has driven both SONI and EirGrid to collaboratively develop Grid Code modification proposals directed at aspects of frequency control and reserve provision.</a:t>
            </a:r>
            <a:endParaRPr lang="en-IE" sz="1560" dirty="0"/>
          </a:p>
        </p:txBody>
      </p:sp>
      <p:sp>
        <p:nvSpPr>
          <p:cNvPr id="4" name="Slide Number Placeholder 3">
            <a:extLst>
              <a:ext uri="{FF2B5EF4-FFF2-40B4-BE49-F238E27FC236}">
                <a16:creationId xmlns:a16="http://schemas.microsoft.com/office/drawing/2014/main" id="{151507AD-62C0-CFBD-8AC9-D6768762B4C0}"/>
              </a:ext>
            </a:extLst>
          </p:cNvPr>
          <p:cNvSpPr>
            <a:spLocks noGrp="1"/>
          </p:cNvSpPr>
          <p:nvPr>
            <p:ph type="sldNum" sz="quarter" idx="11"/>
          </p:nvPr>
        </p:nvSpPr>
        <p:spPr/>
        <p:txBody>
          <a:bodyPr/>
          <a:lstStyle/>
          <a:p>
            <a:pPr defTabSz="822960"/>
            <a:fld id="{B6ED98BD-9FE7-5144-8ABD-845F1AC4694B}" type="slidenum">
              <a:rPr lang="en-US">
                <a:solidFill>
                  <a:srgbClr val="006768"/>
                </a:solidFill>
                <a:latin typeface="Trebuchet MS" panose="020B0603020202020204"/>
                <a:ea typeface="+mn-ea"/>
              </a:rPr>
              <a:pPr defTabSz="822960"/>
              <a:t>5</a:t>
            </a:fld>
            <a:endParaRPr lang="en-US">
              <a:solidFill>
                <a:srgbClr val="006768"/>
              </a:solidFill>
              <a:latin typeface="Trebuchet MS" panose="020B0603020202020204"/>
              <a:ea typeface="+mn-ea"/>
            </a:endParaRPr>
          </a:p>
        </p:txBody>
      </p:sp>
    </p:spTree>
    <p:extLst>
      <p:ext uri="{BB962C8B-B14F-4D97-AF65-F5344CB8AC3E}">
        <p14:creationId xmlns:p14="http://schemas.microsoft.com/office/powerpoint/2010/main" val="33844020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0F1A9-3C20-EB3A-B826-500FBEE6C6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3E2E72-6A65-C54F-CD32-21D1211A60F5}"/>
              </a:ext>
            </a:extLst>
          </p:cNvPr>
          <p:cNvSpPr>
            <a:spLocks noGrp="1"/>
          </p:cNvSpPr>
          <p:nvPr>
            <p:ph type="ctrTitle"/>
          </p:nvPr>
        </p:nvSpPr>
        <p:spPr>
          <a:xfrm>
            <a:off x="407988" y="1378569"/>
            <a:ext cx="7208139" cy="905827"/>
          </a:xfrm>
        </p:spPr>
        <p:txBody>
          <a:bodyPr/>
          <a:lstStyle/>
          <a:p>
            <a:r>
              <a:rPr lang="en-IE">
                <a:solidFill>
                  <a:srgbClr val="A99968"/>
                </a:solidFill>
                <a:latin typeface="+mn-lt"/>
                <a:ea typeface="+mn-ea"/>
                <a:cs typeface="+mn-cs"/>
              </a:rPr>
              <a:t>4. Updates: 10 minutes</a:t>
            </a:r>
          </a:p>
        </p:txBody>
      </p:sp>
      <p:sp>
        <p:nvSpPr>
          <p:cNvPr id="4" name="Slide Number Placeholder 3">
            <a:extLst>
              <a:ext uri="{FF2B5EF4-FFF2-40B4-BE49-F238E27FC236}">
                <a16:creationId xmlns:a16="http://schemas.microsoft.com/office/drawing/2014/main" id="{BEA9AD83-C327-BBE5-B65C-A3B85AFF8D8A}"/>
              </a:ext>
            </a:extLst>
          </p:cNvPr>
          <p:cNvSpPr>
            <a:spLocks noGrp="1"/>
          </p:cNvSpPr>
          <p:nvPr>
            <p:ph type="sldNum" sz="quarter" idx="11"/>
          </p:nvPr>
        </p:nvSpPr>
        <p:spPr/>
        <p:txBody>
          <a:bodyPr/>
          <a:lstStyle/>
          <a:p>
            <a:fld id="{B6ED98BD-9FE7-5144-8ABD-845F1AC4694B}" type="slidenum">
              <a:rPr lang="en-US" smtClean="0"/>
              <a:pPr/>
              <a:t>50</a:t>
            </a:fld>
            <a:endParaRPr lang="en-US"/>
          </a:p>
        </p:txBody>
      </p:sp>
      <p:sp>
        <p:nvSpPr>
          <p:cNvPr id="8" name="Title 1">
            <a:extLst>
              <a:ext uri="{FF2B5EF4-FFF2-40B4-BE49-F238E27FC236}">
                <a16:creationId xmlns:a16="http://schemas.microsoft.com/office/drawing/2014/main" id="{9A3B6085-D73D-3389-54AB-A0D152D4DEDC}"/>
              </a:ext>
            </a:extLst>
          </p:cNvPr>
          <p:cNvSpPr>
            <a:spLocks noGrp="1"/>
          </p:cNvSpPr>
          <p:nvPr>
            <p:ph sz="quarter" idx="10"/>
          </p:nvPr>
        </p:nvSpPr>
        <p:spPr>
          <a:xfrm>
            <a:off x="404091" y="2099669"/>
            <a:ext cx="7213081" cy="2669160"/>
          </a:xfrm>
        </p:spPr>
        <p:txBody>
          <a:bodyPr/>
          <a:lstStyle/>
          <a:p>
            <a:pPr marL="914400" lvl="1" indent="-457200">
              <a:lnSpc>
                <a:spcPct val="115000"/>
              </a:lnSpc>
              <a:buAutoNum type="alphaLcPeriod"/>
            </a:pPr>
            <a:endParaRPr lang="en-US" sz="1100">
              <a:solidFill>
                <a:srgbClr val="000000"/>
              </a:solidFill>
              <a:latin typeface="+mj-lt"/>
              <a:ea typeface="+mj-ea"/>
              <a:cs typeface="+mj-cs"/>
            </a:endParaRPr>
          </a:p>
          <a:p>
            <a:pPr marL="914400" lvl="1" indent="-457200">
              <a:lnSpc>
                <a:spcPct val="114999"/>
              </a:lnSpc>
              <a:buAutoNum type="alphaLcPeriod"/>
            </a:pPr>
            <a:r>
              <a:rPr lang="en-US" sz="2000" b="1">
                <a:solidFill>
                  <a:srgbClr val="00A88F"/>
                </a:solidFill>
                <a:latin typeface="+mj-lt"/>
                <a:ea typeface="+mj-ea"/>
                <a:cs typeface="+mj-cs"/>
              </a:rPr>
              <a:t>Fault-ride through requirements for Demand Facilities;</a:t>
            </a:r>
          </a:p>
          <a:p>
            <a:pPr marL="914400" lvl="1" indent="-457200">
              <a:lnSpc>
                <a:spcPct val="114999"/>
              </a:lnSpc>
              <a:buAutoNum type="alphaLcPeriod"/>
            </a:pPr>
            <a:r>
              <a:rPr lang="en-US" sz="2000" b="1">
                <a:solidFill>
                  <a:srgbClr val="00A88F"/>
                </a:solidFill>
                <a:latin typeface="+mj-lt"/>
                <a:ea typeface="+mj-ea"/>
                <a:cs typeface="+mj-cs"/>
              </a:rPr>
              <a:t>CRU; and</a:t>
            </a:r>
            <a:endParaRPr lang="en-US">
              <a:ea typeface="+mj-ea"/>
              <a:cs typeface="+mj-cs"/>
            </a:endParaRPr>
          </a:p>
          <a:p>
            <a:pPr marL="914400" lvl="1" indent="-457200">
              <a:lnSpc>
                <a:spcPct val="115000"/>
              </a:lnSpc>
              <a:buFont typeface="+mj-lt"/>
              <a:buAutoNum type="alphaLcPeriod"/>
            </a:pPr>
            <a:r>
              <a:rPr lang="en-US" sz="2000" b="1">
                <a:solidFill>
                  <a:srgbClr val="00A88F"/>
                </a:solidFill>
                <a:latin typeface="+mj-lt"/>
                <a:ea typeface="+mj-ea"/>
                <a:cs typeface="+mj-cs"/>
              </a:rPr>
              <a:t>Utility Regulator. </a:t>
            </a:r>
          </a:p>
        </p:txBody>
      </p:sp>
      <p:sp>
        <p:nvSpPr>
          <p:cNvPr id="13" name="Text Placeholder 3">
            <a:extLst>
              <a:ext uri="{FF2B5EF4-FFF2-40B4-BE49-F238E27FC236}">
                <a16:creationId xmlns:a16="http://schemas.microsoft.com/office/drawing/2014/main" id="{00A2BBD0-ECB0-CF1A-8C46-1B4335FBD5A8}"/>
              </a:ext>
            </a:extLst>
          </p:cNvPr>
          <p:cNvSpPr txBox="1">
            <a:spLocks/>
          </p:cNvSpPr>
          <p:nvPr/>
        </p:nvSpPr>
        <p:spPr>
          <a:xfrm>
            <a:off x="407988" y="404813"/>
            <a:ext cx="2203450" cy="347027"/>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2"/>
                </a:solidFill>
                <a:latin typeface="+mn-lt"/>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500">
                <a:solidFill>
                  <a:srgbClr val="A99968"/>
                </a:solidFill>
              </a:rPr>
              <a:t>25/09/2025</a:t>
            </a:r>
          </a:p>
        </p:txBody>
      </p:sp>
    </p:spTree>
    <p:extLst>
      <p:ext uri="{BB962C8B-B14F-4D97-AF65-F5344CB8AC3E}">
        <p14:creationId xmlns:p14="http://schemas.microsoft.com/office/powerpoint/2010/main" val="39551312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8EF01-5B78-33A5-9F42-F17DD90A95ED}"/>
              </a:ext>
            </a:extLst>
          </p:cNvPr>
          <p:cNvSpPr>
            <a:spLocks noGrp="1"/>
          </p:cNvSpPr>
          <p:nvPr>
            <p:ph type="ctrTitle"/>
          </p:nvPr>
        </p:nvSpPr>
        <p:spPr/>
        <p:txBody>
          <a:bodyPr/>
          <a:lstStyle/>
          <a:p>
            <a:r>
              <a:rPr lang="en-IE"/>
              <a:t>Proposed Fault Ride-Through Requirements for Demand Facilities</a:t>
            </a:r>
          </a:p>
        </p:txBody>
      </p:sp>
      <p:sp>
        <p:nvSpPr>
          <p:cNvPr id="3" name="Subtitle 2">
            <a:extLst>
              <a:ext uri="{FF2B5EF4-FFF2-40B4-BE49-F238E27FC236}">
                <a16:creationId xmlns:a16="http://schemas.microsoft.com/office/drawing/2014/main" id="{5F99AAC3-BAFB-C782-E0E5-55926D3D967A}"/>
              </a:ext>
            </a:extLst>
          </p:cNvPr>
          <p:cNvSpPr>
            <a:spLocks noGrp="1"/>
          </p:cNvSpPr>
          <p:nvPr>
            <p:ph type="subTitle" idx="1"/>
          </p:nvPr>
        </p:nvSpPr>
        <p:spPr>
          <a:xfrm>
            <a:off x="407988" y="3778626"/>
            <a:ext cx="5246053" cy="1517491"/>
          </a:xfrm>
        </p:spPr>
        <p:txBody>
          <a:bodyPr/>
          <a:lstStyle/>
          <a:p>
            <a:r>
              <a:rPr lang="en-IE" sz="3200"/>
              <a:t>September 2025 JGCRP Meeting</a:t>
            </a:r>
          </a:p>
          <a:p>
            <a:endParaRPr lang="en-IE"/>
          </a:p>
        </p:txBody>
      </p:sp>
      <p:sp>
        <p:nvSpPr>
          <p:cNvPr id="4" name="Text Placeholder 3">
            <a:extLst>
              <a:ext uri="{FF2B5EF4-FFF2-40B4-BE49-F238E27FC236}">
                <a16:creationId xmlns:a16="http://schemas.microsoft.com/office/drawing/2014/main" id="{E2D53770-EBD0-52C3-56E3-8210BA714B54}"/>
              </a:ext>
            </a:extLst>
          </p:cNvPr>
          <p:cNvSpPr>
            <a:spLocks noGrp="1"/>
          </p:cNvSpPr>
          <p:nvPr>
            <p:ph type="body" sz="quarter" idx="10"/>
          </p:nvPr>
        </p:nvSpPr>
        <p:spPr/>
        <p:txBody>
          <a:bodyPr/>
          <a:lstStyle/>
          <a:p>
            <a:r>
              <a:rPr lang="en-GB"/>
              <a:t>25/09/2025</a:t>
            </a:r>
            <a:endParaRPr lang="en-IE"/>
          </a:p>
        </p:txBody>
      </p:sp>
    </p:spTree>
    <p:extLst>
      <p:ext uri="{BB962C8B-B14F-4D97-AF65-F5344CB8AC3E}">
        <p14:creationId xmlns:p14="http://schemas.microsoft.com/office/powerpoint/2010/main" val="21671079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E4A376-67F2-4A95-1B6A-C53ADE346344}"/>
            </a:ext>
          </a:extLst>
        </p:cNvPr>
        <p:cNvGrpSpPr/>
        <p:nvPr/>
      </p:nvGrpSpPr>
      <p:grpSpPr>
        <a:xfrm>
          <a:off x="0" y="0"/>
          <a:ext cx="0" cy="0"/>
          <a:chOff x="0" y="0"/>
          <a:chExt cx="0" cy="0"/>
        </a:xfrm>
      </p:grpSpPr>
      <p:sp>
        <p:nvSpPr>
          <p:cNvPr id="9" name="Content Placeholder 2">
            <a:extLst>
              <a:ext uri="{FF2B5EF4-FFF2-40B4-BE49-F238E27FC236}">
                <a16:creationId xmlns:a16="http://schemas.microsoft.com/office/drawing/2014/main" id="{130E6115-85F2-1650-C1AD-56F7A1D306BB}"/>
              </a:ext>
            </a:extLst>
          </p:cNvPr>
          <p:cNvSpPr txBox="1">
            <a:spLocks/>
          </p:cNvSpPr>
          <p:nvPr/>
        </p:nvSpPr>
        <p:spPr>
          <a:xfrm>
            <a:off x="288401" y="1055643"/>
            <a:ext cx="6486066" cy="5212166"/>
          </a:xfrm>
          <a:prstGeom prst="rect">
            <a:avLst/>
          </a:prstGeom>
        </p:spPr>
        <p:txBody>
          <a:bodyPr vert="horz" lIns="0" tIns="216000" rIns="0" bIns="0" rtlCol="0" anchor="t"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a:buFont typeface="Arial" panose="020B0604020202020204" pitchFamily="34" charset="0"/>
              <a:buChar char="•"/>
            </a:pPr>
            <a:r>
              <a:rPr lang="en-IE" sz="1800" noProof="0"/>
              <a:t>A number of significant data centre demand reduction events have been observed on the power system.</a:t>
            </a:r>
          </a:p>
          <a:p>
            <a:pPr marL="285750" indent="-285750" algn="l">
              <a:buFont typeface="Arial" panose="020B0604020202020204" pitchFamily="34" charset="0"/>
              <a:buChar char="•"/>
            </a:pPr>
            <a:r>
              <a:rPr lang="en-IE" sz="1800" noProof="0"/>
              <a:t>The level of fault-initiated reduction in data centre demand has increased as data centre demand increases.</a:t>
            </a:r>
          </a:p>
          <a:p>
            <a:pPr marL="342900" indent="-342900" algn="l">
              <a:buFont typeface="Arial" panose="020B0604020202020204" pitchFamily="34" charset="0"/>
              <a:buChar char="•"/>
            </a:pPr>
            <a:endParaRPr lang="en-IE" sz="1800" noProof="0"/>
          </a:p>
          <a:p>
            <a:pPr marL="342900" indent="-342900" algn="l">
              <a:buFont typeface="Arial" panose="020B0604020202020204" pitchFamily="34" charset="0"/>
              <a:buChar char="•"/>
            </a:pPr>
            <a:endParaRPr lang="en-IE" sz="1800" b="1" noProof="0"/>
          </a:p>
        </p:txBody>
      </p:sp>
      <p:sp>
        <p:nvSpPr>
          <p:cNvPr id="3" name="TextBox 2">
            <a:extLst>
              <a:ext uri="{FF2B5EF4-FFF2-40B4-BE49-F238E27FC236}">
                <a16:creationId xmlns:a16="http://schemas.microsoft.com/office/drawing/2014/main" id="{EBA840F6-1361-418C-49F6-1EB672D9E920}"/>
              </a:ext>
            </a:extLst>
          </p:cNvPr>
          <p:cNvSpPr txBox="1"/>
          <p:nvPr/>
        </p:nvSpPr>
        <p:spPr>
          <a:xfrm>
            <a:off x="7038736" y="1239414"/>
            <a:ext cx="2728273" cy="1169551"/>
          </a:xfrm>
          <a:prstGeom prst="rect">
            <a:avLst/>
          </a:prstGeom>
          <a:noFill/>
        </p:spPr>
        <p:txBody>
          <a:bodyPr wrap="square" lIns="91440" tIns="45720" rIns="91440" bIns="45720" anchor="t">
            <a:spAutoFit/>
          </a:bodyPr>
          <a:lstStyle/>
          <a:p>
            <a:r>
              <a:rPr lang="en-IE" sz="1400" noProof="0">
                <a:solidFill>
                  <a:srgbClr val="BB9F44"/>
                </a:solidFill>
              </a:rPr>
              <a:t>Disturbance propagation (contour map) and collective Data Centre Response (</a:t>
            </a:r>
            <a:r>
              <a:rPr lang="en-IE" sz="1400">
                <a:solidFill>
                  <a:srgbClr val="BB9F44"/>
                </a:solidFill>
              </a:rPr>
              <a:t>08 May </a:t>
            </a:r>
            <a:r>
              <a:rPr lang="en-IE" sz="1400" noProof="0">
                <a:solidFill>
                  <a:srgbClr val="BB9F44"/>
                </a:solidFill>
              </a:rPr>
              <a:t>2025, 220 kV fault in Dublin)</a:t>
            </a:r>
          </a:p>
        </p:txBody>
      </p:sp>
      <p:sp>
        <p:nvSpPr>
          <p:cNvPr id="24" name="TextBox 23">
            <a:extLst>
              <a:ext uri="{FF2B5EF4-FFF2-40B4-BE49-F238E27FC236}">
                <a16:creationId xmlns:a16="http://schemas.microsoft.com/office/drawing/2014/main" id="{76894328-5440-C4FC-3CF5-54BDAFF7B4E2}"/>
              </a:ext>
            </a:extLst>
          </p:cNvPr>
          <p:cNvSpPr txBox="1"/>
          <p:nvPr/>
        </p:nvSpPr>
        <p:spPr>
          <a:xfrm rot="5400000">
            <a:off x="10844435" y="1642376"/>
            <a:ext cx="2263852" cy="261610"/>
          </a:xfrm>
          <a:prstGeom prst="rect">
            <a:avLst/>
          </a:prstGeom>
          <a:noFill/>
        </p:spPr>
        <p:txBody>
          <a:bodyPr wrap="square" rtlCol="0">
            <a:spAutoFit/>
          </a:bodyPr>
          <a:lstStyle/>
          <a:p>
            <a:r>
              <a:rPr lang="en-IE" sz="1100" noProof="0"/>
              <a:t>Retained Voltage [%]</a:t>
            </a:r>
          </a:p>
        </p:txBody>
      </p:sp>
      <p:sp>
        <p:nvSpPr>
          <p:cNvPr id="14" name="Title 13">
            <a:extLst>
              <a:ext uri="{FF2B5EF4-FFF2-40B4-BE49-F238E27FC236}">
                <a16:creationId xmlns:a16="http://schemas.microsoft.com/office/drawing/2014/main" id="{4D785EBF-0AA6-5441-6F03-AAA5B3052207}"/>
              </a:ext>
            </a:extLst>
          </p:cNvPr>
          <p:cNvSpPr>
            <a:spLocks noGrp="1"/>
          </p:cNvSpPr>
          <p:nvPr>
            <p:ph type="ctrTitle"/>
          </p:nvPr>
        </p:nvSpPr>
        <p:spPr/>
        <p:txBody>
          <a:bodyPr/>
          <a:lstStyle/>
          <a:p>
            <a:r>
              <a:rPr lang="en-IE" sz="2800" noProof="0"/>
              <a:t>Data Centre Fault Response – Actual Events</a:t>
            </a:r>
            <a:endParaRPr lang="en-IE" sz="2800" b="0">
              <a:solidFill>
                <a:srgbClr val="000000"/>
              </a:solidFill>
            </a:endParaRPr>
          </a:p>
          <a:p>
            <a:endParaRPr lang="en-IE"/>
          </a:p>
        </p:txBody>
      </p:sp>
      <p:pic>
        <p:nvPicPr>
          <p:cNvPr id="13" name="Picture 12">
            <a:extLst>
              <a:ext uri="{FF2B5EF4-FFF2-40B4-BE49-F238E27FC236}">
                <a16:creationId xmlns:a16="http://schemas.microsoft.com/office/drawing/2014/main" id="{1F07802C-563E-BAB6-386E-B872DE301086}"/>
              </a:ext>
            </a:extLst>
          </p:cNvPr>
          <p:cNvPicPr>
            <a:picLocks noChangeAspect="1"/>
          </p:cNvPicPr>
          <p:nvPr/>
        </p:nvPicPr>
        <p:blipFill>
          <a:blip r:embed="rId2"/>
          <a:stretch>
            <a:fillRect/>
          </a:stretch>
        </p:blipFill>
        <p:spPr>
          <a:xfrm>
            <a:off x="7004116" y="4791763"/>
            <a:ext cx="4760536" cy="1932687"/>
          </a:xfrm>
          <a:prstGeom prst="rect">
            <a:avLst/>
          </a:prstGeom>
        </p:spPr>
      </p:pic>
      <p:pic>
        <p:nvPicPr>
          <p:cNvPr id="17" name="Picture 16">
            <a:extLst>
              <a:ext uri="{FF2B5EF4-FFF2-40B4-BE49-F238E27FC236}">
                <a16:creationId xmlns:a16="http://schemas.microsoft.com/office/drawing/2014/main" id="{93EE4DDF-895E-361F-E4F4-E265864B580D}"/>
              </a:ext>
            </a:extLst>
          </p:cNvPr>
          <p:cNvPicPr>
            <a:picLocks noChangeAspect="1"/>
          </p:cNvPicPr>
          <p:nvPr/>
        </p:nvPicPr>
        <p:blipFill>
          <a:blip r:embed="rId3"/>
          <a:stretch>
            <a:fillRect/>
          </a:stretch>
        </p:blipFill>
        <p:spPr>
          <a:xfrm>
            <a:off x="9941449" y="298123"/>
            <a:ext cx="1962150" cy="2057400"/>
          </a:xfrm>
          <a:prstGeom prst="rect">
            <a:avLst/>
          </a:prstGeom>
        </p:spPr>
      </p:pic>
      <p:graphicFrame>
        <p:nvGraphicFramePr>
          <p:cNvPr id="18" name="Chart 17">
            <a:extLst>
              <a:ext uri="{FF2B5EF4-FFF2-40B4-BE49-F238E27FC236}">
                <a16:creationId xmlns:a16="http://schemas.microsoft.com/office/drawing/2014/main" id="{FC045B9F-A5F9-90BD-2898-E6C7437EC046}"/>
              </a:ext>
            </a:extLst>
          </p:cNvPr>
          <p:cNvGraphicFramePr>
            <a:graphicFrameLocks/>
          </p:cNvGraphicFramePr>
          <p:nvPr/>
        </p:nvGraphicFramePr>
        <p:xfrm>
          <a:off x="7153275" y="2600325"/>
          <a:ext cx="4156626" cy="207539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Table 4">
            <a:extLst>
              <a:ext uri="{FF2B5EF4-FFF2-40B4-BE49-F238E27FC236}">
                <a16:creationId xmlns:a16="http://schemas.microsoft.com/office/drawing/2014/main" id="{A478FD6E-1A2E-2413-0C90-5130A7022CD0}"/>
              </a:ext>
            </a:extLst>
          </p:cNvPr>
          <p:cNvGraphicFramePr>
            <a:graphicFrameLocks noGrp="1"/>
          </p:cNvGraphicFramePr>
          <p:nvPr/>
        </p:nvGraphicFramePr>
        <p:xfrm>
          <a:off x="513802" y="2600325"/>
          <a:ext cx="6103818" cy="2449641"/>
        </p:xfrm>
        <a:graphic>
          <a:graphicData uri="http://schemas.openxmlformats.org/drawingml/2006/table">
            <a:tbl>
              <a:tblPr firstRow="1" firstCol="1" bandRow="1"/>
              <a:tblGrid>
                <a:gridCol w="1075693">
                  <a:extLst>
                    <a:ext uri="{9D8B030D-6E8A-4147-A177-3AD203B41FA5}">
                      <a16:colId xmlns:a16="http://schemas.microsoft.com/office/drawing/2014/main" val="2487509959"/>
                    </a:ext>
                  </a:extLst>
                </a:gridCol>
                <a:gridCol w="2950155">
                  <a:extLst>
                    <a:ext uri="{9D8B030D-6E8A-4147-A177-3AD203B41FA5}">
                      <a16:colId xmlns:a16="http://schemas.microsoft.com/office/drawing/2014/main" val="332010310"/>
                    </a:ext>
                  </a:extLst>
                </a:gridCol>
                <a:gridCol w="1107882">
                  <a:extLst>
                    <a:ext uri="{9D8B030D-6E8A-4147-A177-3AD203B41FA5}">
                      <a16:colId xmlns:a16="http://schemas.microsoft.com/office/drawing/2014/main" val="260747818"/>
                    </a:ext>
                  </a:extLst>
                </a:gridCol>
                <a:gridCol w="970088">
                  <a:extLst>
                    <a:ext uri="{9D8B030D-6E8A-4147-A177-3AD203B41FA5}">
                      <a16:colId xmlns:a16="http://schemas.microsoft.com/office/drawing/2014/main" val="804026582"/>
                    </a:ext>
                  </a:extLst>
                </a:gridCol>
              </a:tblGrid>
              <a:tr h="1066163">
                <a:tc>
                  <a:txBody>
                    <a:bodyPr/>
                    <a:lstStyle/>
                    <a:p>
                      <a:pPr>
                        <a:lnSpc>
                          <a:spcPct val="112000"/>
                        </a:lnSpc>
                        <a:spcAft>
                          <a:spcPts val="600"/>
                        </a:spcAft>
                        <a:buNone/>
                      </a:pPr>
                      <a:r>
                        <a:rPr lang="en-IE" sz="1100" b="1">
                          <a:solidFill>
                            <a:srgbClr val="FFFFFF"/>
                          </a:solidFill>
                          <a:effectLst/>
                          <a:latin typeface="Trebuchet MS" panose="020B0603020202020204" pitchFamily="34" charset="0"/>
                          <a:ea typeface="Trebuchet MS" panose="020B0603020202020204" pitchFamily="34" charset="0"/>
                          <a:cs typeface="Gisha" panose="020B0502040204020203" pitchFamily="34" charset="-79"/>
                        </a:rPr>
                        <a:t>Date</a:t>
                      </a:r>
                      <a:endPar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A88E"/>
                    </a:solidFill>
                  </a:tcPr>
                </a:tc>
                <a:tc>
                  <a:txBody>
                    <a:bodyPr/>
                    <a:lstStyle/>
                    <a:p>
                      <a:pPr>
                        <a:lnSpc>
                          <a:spcPct val="112000"/>
                        </a:lnSpc>
                        <a:spcAft>
                          <a:spcPts val="600"/>
                        </a:spcAft>
                        <a:buNone/>
                      </a:pPr>
                      <a:r>
                        <a:rPr lang="en-IE" sz="1100" b="1">
                          <a:solidFill>
                            <a:srgbClr val="FFFFFF"/>
                          </a:solidFill>
                          <a:effectLst/>
                          <a:latin typeface="Trebuchet MS" panose="020B0603020202020204" pitchFamily="34" charset="0"/>
                          <a:ea typeface="Trebuchet MS" panose="020B0603020202020204" pitchFamily="34" charset="0"/>
                          <a:cs typeface="Gisha" panose="020B0502040204020203" pitchFamily="34" charset="-79"/>
                        </a:rPr>
                        <a:t>Transmission System Contingency</a:t>
                      </a:r>
                      <a:endPar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A88E"/>
                    </a:solidFill>
                  </a:tcPr>
                </a:tc>
                <a:tc>
                  <a:txBody>
                    <a:bodyPr/>
                    <a:lstStyle/>
                    <a:p>
                      <a:pPr>
                        <a:lnSpc>
                          <a:spcPct val="112000"/>
                        </a:lnSpc>
                        <a:spcAft>
                          <a:spcPts val="600"/>
                        </a:spcAft>
                        <a:buNone/>
                      </a:pPr>
                      <a:r>
                        <a:rPr lang="en-IE" sz="1100" b="1">
                          <a:solidFill>
                            <a:srgbClr val="FFFFFF"/>
                          </a:solidFill>
                          <a:effectLst/>
                          <a:latin typeface="Trebuchet MS" panose="020B0603020202020204" pitchFamily="34" charset="0"/>
                          <a:ea typeface="Trebuchet MS" panose="020B0603020202020204" pitchFamily="34" charset="0"/>
                          <a:cs typeface="Gisha" panose="020B0502040204020203" pitchFamily="34" charset="-79"/>
                        </a:rPr>
                        <a:t>Data Centre Demand Reduction</a:t>
                      </a:r>
                      <a:endPar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A88E"/>
                    </a:solidFill>
                  </a:tcPr>
                </a:tc>
                <a:tc>
                  <a:txBody>
                    <a:bodyPr/>
                    <a:lstStyle/>
                    <a:p>
                      <a:pPr>
                        <a:lnSpc>
                          <a:spcPct val="112000"/>
                        </a:lnSpc>
                        <a:spcAft>
                          <a:spcPts val="600"/>
                        </a:spcAft>
                        <a:buNone/>
                      </a:pPr>
                      <a:r>
                        <a:rPr lang="en-IE" sz="1100" b="1">
                          <a:solidFill>
                            <a:srgbClr val="FFFFFF"/>
                          </a:solidFill>
                          <a:effectLst/>
                          <a:latin typeface="Trebuchet MS" panose="020B0603020202020204" pitchFamily="34" charset="0"/>
                          <a:ea typeface="Trebuchet MS" panose="020B0603020202020204" pitchFamily="34" charset="0"/>
                          <a:cs typeface="Gisha" panose="020B0502040204020203" pitchFamily="34" charset="-79"/>
                        </a:rPr>
                        <a:t>Percentage of Total Data Centre Demand </a:t>
                      </a:r>
                      <a:endPar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A88E"/>
                    </a:solidFill>
                  </a:tcPr>
                </a:tc>
                <a:extLst>
                  <a:ext uri="{0D108BD9-81ED-4DB2-BD59-A6C34878D82A}">
                    <a16:rowId xmlns:a16="http://schemas.microsoft.com/office/drawing/2014/main" val="1821462931"/>
                  </a:ext>
                </a:extLst>
              </a:tr>
              <a:tr h="375160">
                <a:tc>
                  <a:txBody>
                    <a:bodyPr/>
                    <a:lstStyle/>
                    <a:p>
                      <a:pPr>
                        <a:lnSpc>
                          <a:spcPct val="112000"/>
                        </a:lnSpc>
                        <a:spcAft>
                          <a:spcPts val="600"/>
                        </a:spcAft>
                        <a:buNone/>
                      </a:pP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7 Jan 2022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2000"/>
                        </a:lnSpc>
                        <a:spcAft>
                          <a:spcPts val="600"/>
                        </a:spcAft>
                        <a:buNone/>
                      </a:pP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Limerick: Killonan-Kilpaddoge 220 kV Fault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2000"/>
                        </a:lnSpc>
                        <a:spcAft>
                          <a:spcPts val="600"/>
                        </a:spcAft>
                        <a:buNone/>
                      </a:pP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74 MW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2000"/>
                        </a:lnSpc>
                        <a:spcAft>
                          <a:spcPts val="600"/>
                        </a:spcAft>
                        <a:buNone/>
                      </a:pP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28467369"/>
                  </a:ext>
                </a:extLst>
              </a:tr>
              <a:tr h="336106">
                <a:tc>
                  <a:txBody>
                    <a:bodyPr/>
                    <a:lstStyle/>
                    <a:p>
                      <a:pPr>
                        <a:lnSpc>
                          <a:spcPct val="112000"/>
                        </a:lnSpc>
                        <a:spcAft>
                          <a:spcPts val="600"/>
                        </a:spcAft>
                        <a:buNone/>
                      </a:pP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13 Dec 2022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2000"/>
                        </a:lnSpc>
                        <a:spcAft>
                          <a:spcPts val="600"/>
                        </a:spcAft>
                        <a:buNone/>
                      </a:pP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Dublin: </a:t>
                      </a:r>
                      <a:r>
                        <a:rPr lang="en-IE" sz="1100" err="1">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Kellystown</a:t>
                      </a: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-Woodland 220 kV Fault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2000"/>
                        </a:lnSpc>
                        <a:spcAft>
                          <a:spcPts val="600"/>
                        </a:spcAft>
                        <a:buNone/>
                      </a:pP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204 MW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2000"/>
                        </a:lnSpc>
                        <a:spcAft>
                          <a:spcPts val="600"/>
                        </a:spcAft>
                        <a:buNone/>
                      </a:pP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34%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6183113"/>
                  </a:ext>
                </a:extLst>
              </a:tr>
              <a:tr h="336106">
                <a:tc>
                  <a:txBody>
                    <a:bodyPr/>
                    <a:lstStyle/>
                    <a:p>
                      <a:pPr>
                        <a:lnSpc>
                          <a:spcPct val="112000"/>
                        </a:lnSpc>
                        <a:spcAft>
                          <a:spcPts val="600"/>
                        </a:spcAft>
                        <a:buNone/>
                      </a:pP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26 Jan 2025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2000"/>
                        </a:lnSpc>
                        <a:spcAft>
                          <a:spcPts val="600"/>
                        </a:spcAft>
                        <a:buNone/>
                      </a:pP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Dublin: </a:t>
                      </a:r>
                      <a:r>
                        <a:rPr lang="en-IE" sz="1100" err="1">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Poolbeg</a:t>
                      </a: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 220 kV Reactor Fault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2000"/>
                        </a:lnSpc>
                        <a:spcAft>
                          <a:spcPts val="600"/>
                        </a:spcAft>
                        <a:buNone/>
                      </a:pP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321 MW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2000"/>
                        </a:lnSpc>
                        <a:spcAft>
                          <a:spcPts val="600"/>
                        </a:spcAft>
                        <a:buNone/>
                      </a:pP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81035595"/>
                  </a:ext>
                </a:extLst>
              </a:tr>
              <a:tr h="336106">
                <a:tc>
                  <a:txBody>
                    <a:bodyPr/>
                    <a:lstStyle/>
                    <a:p>
                      <a:pPr>
                        <a:lnSpc>
                          <a:spcPct val="112000"/>
                        </a:lnSpc>
                        <a:spcAft>
                          <a:spcPts val="600"/>
                        </a:spcAft>
                        <a:buNone/>
                      </a:pP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8 May 2025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2000"/>
                        </a:lnSpc>
                        <a:spcAft>
                          <a:spcPts val="600"/>
                        </a:spcAft>
                        <a:buNone/>
                      </a:pP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Dublin: North Wall – Poolbeg 220 kV Fault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2000"/>
                        </a:lnSpc>
                        <a:spcAft>
                          <a:spcPts val="600"/>
                        </a:spcAft>
                        <a:buNone/>
                      </a:pP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387 MW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2000"/>
                        </a:lnSpc>
                        <a:spcAft>
                          <a:spcPts val="600"/>
                        </a:spcAft>
                        <a:buNone/>
                      </a:pPr>
                      <a:r>
                        <a:rPr lang="en-IE" sz="1100">
                          <a:solidFill>
                            <a:srgbClr val="404040"/>
                          </a:solidFill>
                          <a:effectLst/>
                          <a:latin typeface="Trebuchet MS" panose="020B0603020202020204" pitchFamily="34" charset="0"/>
                          <a:ea typeface="Trebuchet MS" panose="020B0603020202020204" pitchFamily="34" charset="0"/>
                          <a:cs typeface="Gisha" panose="020B0502040204020203" pitchFamily="34" charset="-79"/>
                        </a:rPr>
                        <a:t>52%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93692736"/>
                  </a:ext>
                </a:extLst>
              </a:tr>
            </a:tbl>
          </a:graphicData>
        </a:graphic>
      </p:graphicFrame>
      <p:pic>
        <p:nvPicPr>
          <p:cNvPr id="6" name="Picture 5">
            <a:extLst>
              <a:ext uri="{FF2B5EF4-FFF2-40B4-BE49-F238E27FC236}">
                <a16:creationId xmlns:a16="http://schemas.microsoft.com/office/drawing/2014/main" id="{978C6A20-A58B-DA51-167A-9864F47647EA}"/>
              </a:ext>
            </a:extLst>
          </p:cNvPr>
          <p:cNvPicPr>
            <a:picLocks noChangeAspect="1"/>
          </p:cNvPicPr>
          <p:nvPr/>
        </p:nvPicPr>
        <p:blipFill>
          <a:blip r:embed="rId5"/>
          <a:stretch>
            <a:fillRect/>
          </a:stretch>
        </p:blipFill>
        <p:spPr>
          <a:xfrm>
            <a:off x="1534944" y="5985164"/>
            <a:ext cx="965431" cy="530307"/>
          </a:xfrm>
          <a:prstGeom prst="rect">
            <a:avLst/>
          </a:prstGeom>
        </p:spPr>
      </p:pic>
    </p:spTree>
    <p:extLst>
      <p:ext uri="{BB962C8B-B14F-4D97-AF65-F5344CB8AC3E}">
        <p14:creationId xmlns:p14="http://schemas.microsoft.com/office/powerpoint/2010/main" val="2432842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4" grpId="0"/>
      <p:bldGraphic spid="18" grpId="0">
        <p:bldAsOne/>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380572-DEF7-7867-98A9-856FB15BEF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A2B29E-AEEA-FA16-FE39-1D8069EF33D6}"/>
              </a:ext>
            </a:extLst>
          </p:cNvPr>
          <p:cNvSpPr>
            <a:spLocks noGrp="1"/>
          </p:cNvSpPr>
          <p:nvPr>
            <p:ph type="ctrTitle"/>
          </p:nvPr>
        </p:nvSpPr>
        <p:spPr>
          <a:xfrm>
            <a:off x="407988" y="405565"/>
            <a:ext cx="11083608" cy="589798"/>
          </a:xfrm>
        </p:spPr>
        <p:txBody>
          <a:bodyPr vert="horz" lIns="0" tIns="0" rIns="0" bIns="0" rtlCol="0" anchor="t" anchorCtr="0">
            <a:noAutofit/>
          </a:bodyPr>
          <a:lstStyle/>
          <a:p>
            <a:r>
              <a:rPr lang="en-IE" sz="3200"/>
              <a:t>Information Paper for Stakeholder Review</a:t>
            </a:r>
            <a:endParaRPr lang="en-US"/>
          </a:p>
        </p:txBody>
      </p:sp>
      <p:sp>
        <p:nvSpPr>
          <p:cNvPr id="3" name="Content Placeholder 2">
            <a:extLst>
              <a:ext uri="{FF2B5EF4-FFF2-40B4-BE49-F238E27FC236}">
                <a16:creationId xmlns:a16="http://schemas.microsoft.com/office/drawing/2014/main" id="{70EA1398-B776-AB83-8BEE-E134545BFE3A}"/>
              </a:ext>
            </a:extLst>
          </p:cNvPr>
          <p:cNvSpPr>
            <a:spLocks noGrp="1"/>
          </p:cNvSpPr>
          <p:nvPr>
            <p:ph sz="quarter" idx="10"/>
          </p:nvPr>
        </p:nvSpPr>
        <p:spPr>
          <a:xfrm>
            <a:off x="1948872" y="995363"/>
            <a:ext cx="9997323" cy="4525510"/>
          </a:xfrm>
        </p:spPr>
        <p:txBody>
          <a:bodyPr/>
          <a:lstStyle/>
          <a:p>
            <a:pPr algn="just">
              <a:lnSpc>
                <a:spcPct val="100000"/>
              </a:lnSpc>
              <a:spcAft>
                <a:spcPts val="800"/>
              </a:spcAft>
            </a:pPr>
            <a:r>
              <a:rPr lang="en-IE" sz="1800" b="1">
                <a:ea typeface="Calibri"/>
                <a:cs typeface="Calibri"/>
              </a:rPr>
              <a:t>Contents</a:t>
            </a:r>
          </a:p>
          <a:p>
            <a:pPr marL="342900" indent="-342900" algn="just">
              <a:lnSpc>
                <a:spcPct val="100000"/>
              </a:lnSpc>
              <a:spcAft>
                <a:spcPts val="800"/>
              </a:spcAft>
              <a:buFont typeface="+mj-lt"/>
              <a:buAutoNum type="arabicPeriod"/>
            </a:pPr>
            <a:r>
              <a:rPr lang="en-IE" sz="1800">
                <a:ea typeface="Calibri"/>
                <a:cs typeface="Calibri"/>
              </a:rPr>
              <a:t>Executive Summary</a:t>
            </a:r>
          </a:p>
          <a:p>
            <a:pPr marL="342900" indent="-342900" algn="just">
              <a:lnSpc>
                <a:spcPct val="100000"/>
              </a:lnSpc>
              <a:spcAft>
                <a:spcPts val="800"/>
              </a:spcAft>
              <a:buFont typeface="+mj-lt"/>
              <a:buAutoNum type="arabicPeriod"/>
            </a:pPr>
            <a:r>
              <a:rPr lang="en-IE" sz="1800" noProof="0">
                <a:ea typeface="Calibri"/>
                <a:cs typeface="Calibri"/>
              </a:rPr>
              <a:t>Background</a:t>
            </a:r>
          </a:p>
          <a:p>
            <a:pPr marL="342900" indent="-342900" algn="just">
              <a:lnSpc>
                <a:spcPct val="100000"/>
              </a:lnSpc>
              <a:spcAft>
                <a:spcPts val="800"/>
              </a:spcAft>
              <a:buFont typeface="+mj-lt"/>
              <a:buAutoNum type="arabicPeriod"/>
            </a:pPr>
            <a:r>
              <a:rPr lang="en-IE" sz="1800">
                <a:ea typeface="Calibri"/>
                <a:cs typeface="Calibri"/>
              </a:rPr>
              <a:t>Examples of Observed Response</a:t>
            </a:r>
          </a:p>
          <a:p>
            <a:pPr marL="342900" indent="-342900" algn="just">
              <a:lnSpc>
                <a:spcPct val="100000"/>
              </a:lnSpc>
              <a:spcAft>
                <a:spcPts val="800"/>
              </a:spcAft>
              <a:buFont typeface="+mj-lt"/>
              <a:buAutoNum type="arabicPeriod"/>
            </a:pPr>
            <a:r>
              <a:rPr lang="en-IE" sz="1800" noProof="0">
                <a:ea typeface="Calibri"/>
                <a:cs typeface="Calibri"/>
              </a:rPr>
              <a:t>Power System Analysis</a:t>
            </a:r>
          </a:p>
          <a:p>
            <a:pPr marL="342900" indent="-342900" algn="just">
              <a:lnSpc>
                <a:spcPct val="100000"/>
              </a:lnSpc>
              <a:spcAft>
                <a:spcPts val="800"/>
              </a:spcAft>
              <a:buFont typeface="+mj-lt"/>
              <a:buAutoNum type="arabicPeriod"/>
            </a:pPr>
            <a:r>
              <a:rPr lang="en-IE" sz="1800">
                <a:ea typeface="Calibri"/>
                <a:cs typeface="Calibri"/>
              </a:rPr>
              <a:t>Addressing the Issue</a:t>
            </a:r>
          </a:p>
          <a:p>
            <a:pPr marL="342900" indent="-342900" algn="just">
              <a:lnSpc>
                <a:spcPct val="100000"/>
              </a:lnSpc>
              <a:spcAft>
                <a:spcPts val="800"/>
              </a:spcAft>
              <a:buFont typeface="+mj-lt"/>
              <a:buAutoNum type="arabicPeriod"/>
            </a:pPr>
            <a:r>
              <a:rPr lang="en-IE" sz="1800" noProof="0">
                <a:ea typeface="Calibri"/>
                <a:cs typeface="Calibri"/>
              </a:rPr>
              <a:t>Proposed Grid Code Requirements</a:t>
            </a:r>
          </a:p>
          <a:p>
            <a:pPr marL="342900" indent="-342900" algn="just">
              <a:lnSpc>
                <a:spcPct val="100000"/>
              </a:lnSpc>
              <a:spcAft>
                <a:spcPts val="800"/>
              </a:spcAft>
              <a:buFont typeface="+mj-lt"/>
              <a:buAutoNum type="arabicPeriod"/>
            </a:pPr>
            <a:r>
              <a:rPr lang="en-IE" sz="1800">
                <a:ea typeface="Calibri"/>
                <a:cs typeface="Calibri"/>
              </a:rPr>
              <a:t>Next Steps</a:t>
            </a:r>
          </a:p>
          <a:p>
            <a:pPr marL="342900" indent="-342900" algn="just">
              <a:lnSpc>
                <a:spcPct val="100000"/>
              </a:lnSpc>
              <a:spcAft>
                <a:spcPts val="800"/>
              </a:spcAft>
              <a:buFont typeface="+mj-lt"/>
              <a:buAutoNum type="arabicPeriod"/>
            </a:pPr>
            <a:r>
              <a:rPr lang="en-IE" sz="1800" noProof="0">
                <a:ea typeface="Calibri"/>
                <a:cs typeface="Calibri"/>
              </a:rPr>
              <a:t>Appendices</a:t>
            </a:r>
            <a:endParaRPr lang="en-IE" sz="2200">
              <a:ea typeface="Calibri"/>
              <a:cs typeface="Calibri"/>
            </a:endParaRPr>
          </a:p>
        </p:txBody>
      </p:sp>
      <p:sp>
        <p:nvSpPr>
          <p:cNvPr id="4" name="Slide Number Placeholder 3">
            <a:extLst>
              <a:ext uri="{FF2B5EF4-FFF2-40B4-BE49-F238E27FC236}">
                <a16:creationId xmlns:a16="http://schemas.microsoft.com/office/drawing/2014/main" id="{D5C63349-DB1C-4AA2-9D26-5AC3D7D58CCF}"/>
              </a:ext>
            </a:extLst>
          </p:cNvPr>
          <p:cNvSpPr>
            <a:spLocks noGrp="1"/>
          </p:cNvSpPr>
          <p:nvPr>
            <p:ph type="sldNum" sz="quarter" idx="11"/>
          </p:nvPr>
        </p:nvSpPr>
        <p:spPr/>
        <p:txBody>
          <a:bodyPr/>
          <a:lstStyle/>
          <a:p>
            <a:fld id="{B6ED98BD-9FE7-5144-8ABD-845F1AC4694B}" type="slidenum">
              <a:rPr lang="en-IE" noProof="0" smtClean="0"/>
              <a:pPr/>
              <a:t>53</a:t>
            </a:fld>
            <a:endParaRPr lang="en-IE" noProof="0"/>
          </a:p>
        </p:txBody>
      </p:sp>
      <p:pic>
        <p:nvPicPr>
          <p:cNvPr id="10" name="Picture 9">
            <a:extLst>
              <a:ext uri="{FF2B5EF4-FFF2-40B4-BE49-F238E27FC236}">
                <a16:creationId xmlns:a16="http://schemas.microsoft.com/office/drawing/2014/main" id="{F06AB3C4-A838-8658-62B0-4BCCEF839A73}"/>
              </a:ext>
            </a:extLst>
          </p:cNvPr>
          <p:cNvPicPr>
            <a:picLocks noChangeAspect="1"/>
          </p:cNvPicPr>
          <p:nvPr/>
        </p:nvPicPr>
        <p:blipFill>
          <a:blip r:embed="rId3"/>
          <a:stretch>
            <a:fillRect/>
          </a:stretch>
        </p:blipFill>
        <p:spPr>
          <a:xfrm>
            <a:off x="7070683" y="1166245"/>
            <a:ext cx="3288725" cy="4525510"/>
          </a:xfrm>
          <a:prstGeom prst="rect">
            <a:avLst/>
          </a:prstGeo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32752082-9446-D40E-30DC-A35974005384}"/>
              </a:ext>
            </a:extLst>
          </p:cNvPr>
          <p:cNvPicPr>
            <a:picLocks noChangeAspect="1"/>
          </p:cNvPicPr>
          <p:nvPr/>
        </p:nvPicPr>
        <p:blipFill>
          <a:blip r:embed="rId4"/>
          <a:stretch>
            <a:fillRect/>
          </a:stretch>
        </p:blipFill>
        <p:spPr>
          <a:xfrm>
            <a:off x="1534944" y="5985164"/>
            <a:ext cx="965431" cy="530307"/>
          </a:xfrm>
          <a:prstGeom prst="rect">
            <a:avLst/>
          </a:prstGeom>
        </p:spPr>
      </p:pic>
    </p:spTree>
    <p:extLst>
      <p:ext uri="{BB962C8B-B14F-4D97-AF65-F5344CB8AC3E}">
        <p14:creationId xmlns:p14="http://schemas.microsoft.com/office/powerpoint/2010/main" val="40951200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3A7AD-DE45-F540-5D4A-6EE5B4315AEA}"/>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8097463-FACF-6EC5-58BB-363EE805327E}"/>
              </a:ext>
            </a:extLst>
          </p:cNvPr>
          <p:cNvPicPr>
            <a:picLocks noChangeAspect="1"/>
          </p:cNvPicPr>
          <p:nvPr/>
        </p:nvPicPr>
        <p:blipFill>
          <a:blip r:embed="rId2"/>
          <a:stretch>
            <a:fillRect/>
          </a:stretch>
        </p:blipFill>
        <p:spPr>
          <a:xfrm>
            <a:off x="1534944" y="5985164"/>
            <a:ext cx="965431" cy="530307"/>
          </a:xfrm>
          <a:prstGeom prst="rect">
            <a:avLst/>
          </a:prstGeom>
        </p:spPr>
      </p:pic>
      <p:sp>
        <p:nvSpPr>
          <p:cNvPr id="2" name="Title 1">
            <a:extLst>
              <a:ext uri="{FF2B5EF4-FFF2-40B4-BE49-F238E27FC236}">
                <a16:creationId xmlns:a16="http://schemas.microsoft.com/office/drawing/2014/main" id="{730B0450-2E2B-36C5-ABCC-EBD0CFECDAC5}"/>
              </a:ext>
            </a:extLst>
          </p:cNvPr>
          <p:cNvSpPr>
            <a:spLocks noGrp="1"/>
          </p:cNvSpPr>
          <p:nvPr>
            <p:ph type="ctrTitle"/>
          </p:nvPr>
        </p:nvSpPr>
        <p:spPr/>
        <p:txBody>
          <a:bodyPr/>
          <a:lstStyle/>
          <a:p>
            <a:r>
              <a:rPr lang="en-IE" sz="2800" dirty="0"/>
              <a:t>Existing and Proposed New Grid Code Requirements</a:t>
            </a:r>
          </a:p>
        </p:txBody>
      </p:sp>
      <p:sp>
        <p:nvSpPr>
          <p:cNvPr id="5" name="Content Placeholder 2">
            <a:extLst>
              <a:ext uri="{FF2B5EF4-FFF2-40B4-BE49-F238E27FC236}">
                <a16:creationId xmlns:a16="http://schemas.microsoft.com/office/drawing/2014/main" id="{510F325B-F920-383A-AB3E-11153EAB6F49}"/>
              </a:ext>
            </a:extLst>
          </p:cNvPr>
          <p:cNvSpPr txBox="1">
            <a:spLocks/>
          </p:cNvSpPr>
          <p:nvPr/>
        </p:nvSpPr>
        <p:spPr>
          <a:xfrm>
            <a:off x="0" y="860079"/>
            <a:ext cx="11496676" cy="3883371"/>
          </a:xfrm>
          <a:prstGeom prst="rect">
            <a:avLst/>
          </a:prstGeom>
        </p:spPr>
        <p:txBody>
          <a:bodyPr vert="horz" lIns="0" tIns="216000" rIns="0" bIns="0" rtlCol="0" anchor="t"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028700" lvl="1" indent="-342900"/>
            <a:endParaRPr lang="en-IE" sz="1800"/>
          </a:p>
        </p:txBody>
      </p:sp>
      <p:graphicFrame>
        <p:nvGraphicFramePr>
          <p:cNvPr id="3" name="Table 2">
            <a:extLst>
              <a:ext uri="{FF2B5EF4-FFF2-40B4-BE49-F238E27FC236}">
                <a16:creationId xmlns:a16="http://schemas.microsoft.com/office/drawing/2014/main" id="{BC700057-1678-AFB9-63CB-38A2C16A4E79}"/>
              </a:ext>
            </a:extLst>
          </p:cNvPr>
          <p:cNvGraphicFramePr>
            <a:graphicFrameLocks noGrp="1"/>
          </p:cNvGraphicFramePr>
          <p:nvPr/>
        </p:nvGraphicFramePr>
        <p:xfrm>
          <a:off x="413068" y="994612"/>
          <a:ext cx="11156498" cy="5037380"/>
        </p:xfrm>
        <a:graphic>
          <a:graphicData uri="http://schemas.openxmlformats.org/drawingml/2006/table">
            <a:tbl>
              <a:tblPr firstRow="1" firstCol="1" bandRow="1">
                <a:tableStyleId>{5C22544A-7EE6-4342-B048-85BDC9FD1C3A}</a:tableStyleId>
              </a:tblPr>
              <a:tblGrid>
                <a:gridCol w="1211404">
                  <a:extLst>
                    <a:ext uri="{9D8B030D-6E8A-4147-A177-3AD203B41FA5}">
                      <a16:colId xmlns:a16="http://schemas.microsoft.com/office/drawing/2014/main" val="2812081951"/>
                    </a:ext>
                  </a:extLst>
                </a:gridCol>
                <a:gridCol w="4972547">
                  <a:extLst>
                    <a:ext uri="{9D8B030D-6E8A-4147-A177-3AD203B41FA5}">
                      <a16:colId xmlns:a16="http://schemas.microsoft.com/office/drawing/2014/main" val="400210098"/>
                    </a:ext>
                  </a:extLst>
                </a:gridCol>
                <a:gridCol w="4972547">
                  <a:extLst>
                    <a:ext uri="{9D8B030D-6E8A-4147-A177-3AD203B41FA5}">
                      <a16:colId xmlns:a16="http://schemas.microsoft.com/office/drawing/2014/main" val="1282937183"/>
                    </a:ext>
                  </a:extLst>
                </a:gridCol>
              </a:tblGrid>
              <a:tr h="386132">
                <a:tc>
                  <a:txBody>
                    <a:bodyPr/>
                    <a:lstStyle/>
                    <a:p>
                      <a:pPr algn="l">
                        <a:buNone/>
                      </a:pPr>
                      <a:r>
                        <a:rPr lang="en-IE" sz="1400">
                          <a:effectLst/>
                          <a:latin typeface="+mn-lt"/>
                        </a:rPr>
                        <a:t>Requirement </a:t>
                      </a:r>
                      <a:endParaRPr lang="en-IE" sz="1400">
                        <a:effectLst/>
                        <a:latin typeface="+mn-lt"/>
                        <a:ea typeface="Aptos" panose="020B0004020202020204" pitchFamily="34" charset="0"/>
                        <a:cs typeface="Aptos" panose="020B0004020202020204" pitchFamily="34" charset="0"/>
                      </a:endParaRPr>
                    </a:p>
                  </a:txBody>
                  <a:tcPr marL="0" marR="0" marT="0" marB="0"/>
                </a:tc>
                <a:tc>
                  <a:txBody>
                    <a:bodyPr/>
                    <a:lstStyle/>
                    <a:p>
                      <a:pPr algn="l">
                        <a:buNone/>
                      </a:pPr>
                      <a:r>
                        <a:rPr lang="en-US" sz="1400">
                          <a:effectLst/>
                          <a:latin typeface="+mn-lt"/>
                        </a:rPr>
                        <a:t>Non DCC</a:t>
                      </a:r>
                      <a:endParaRPr lang="en-IE" sz="1400">
                        <a:effectLst/>
                        <a:latin typeface="+mn-lt"/>
                        <a:ea typeface="Aptos" panose="020B0004020202020204" pitchFamily="34" charset="0"/>
                        <a:cs typeface="Aptos" panose="020B0004020202020204" pitchFamily="34" charset="0"/>
                      </a:endParaRPr>
                    </a:p>
                  </a:txBody>
                  <a:tcPr marL="0" marR="0" marT="0" marB="0"/>
                </a:tc>
                <a:tc>
                  <a:txBody>
                    <a:bodyPr/>
                    <a:lstStyle/>
                    <a:p>
                      <a:pPr algn="l">
                        <a:buNone/>
                      </a:pPr>
                      <a:r>
                        <a:rPr lang="en-US" sz="1400">
                          <a:effectLst/>
                          <a:latin typeface="+mn-lt"/>
                        </a:rPr>
                        <a:t>DCC </a:t>
                      </a:r>
                      <a:endParaRPr lang="en-IE" sz="1400">
                        <a:effectLst/>
                        <a:latin typeface="+mn-lt"/>
                        <a:ea typeface="Aptos" panose="020B0004020202020204" pitchFamily="34" charset="0"/>
                        <a:cs typeface="Aptos" panose="020B0004020202020204" pitchFamily="34" charset="0"/>
                      </a:endParaRPr>
                    </a:p>
                  </a:txBody>
                  <a:tcPr marL="0" marR="0" marT="0" marB="0"/>
                </a:tc>
                <a:extLst>
                  <a:ext uri="{0D108BD9-81ED-4DB2-BD59-A6C34878D82A}">
                    <a16:rowId xmlns:a16="http://schemas.microsoft.com/office/drawing/2014/main" val="3711232223"/>
                  </a:ext>
                </a:extLst>
              </a:tr>
              <a:tr h="1161288">
                <a:tc>
                  <a:txBody>
                    <a:bodyPr/>
                    <a:lstStyle/>
                    <a:p>
                      <a:pPr algn="l">
                        <a:buNone/>
                      </a:pPr>
                      <a:r>
                        <a:rPr lang="en-IE" sz="1100">
                          <a:effectLst/>
                          <a:latin typeface="+mn-lt"/>
                        </a:rPr>
                        <a:t>Requirements for different Voltage ranges​</a:t>
                      </a:r>
                      <a:endParaRPr lang="en-IE" sz="1100">
                        <a:effectLst/>
                        <a:latin typeface="+mn-lt"/>
                        <a:ea typeface="Aptos" panose="020B0004020202020204" pitchFamily="34" charset="0"/>
                        <a:cs typeface="Aptos" panose="020B0004020202020204" pitchFamily="34" charset="0"/>
                      </a:endParaRPr>
                    </a:p>
                  </a:txBody>
                  <a:tcPr marL="0" marR="0" marT="0" marB="0"/>
                </a:tc>
                <a:tc>
                  <a:txBody>
                    <a:bodyPr/>
                    <a:lstStyle/>
                    <a:p>
                      <a:pPr algn="l">
                        <a:buNone/>
                      </a:pPr>
                      <a:r>
                        <a:rPr lang="en-US" sz="1100" b="1">
                          <a:solidFill>
                            <a:srgbClr val="EE0000"/>
                          </a:solidFill>
                          <a:effectLst/>
                          <a:latin typeface="+mn-lt"/>
                        </a:rPr>
                        <a:t>NEW:  </a:t>
                      </a:r>
                      <a:r>
                        <a:rPr lang="en-US" sz="1100">
                          <a:effectLst/>
                          <a:latin typeface="+mn-lt"/>
                        </a:rPr>
                        <a:t>Remain </a:t>
                      </a:r>
                      <a:r>
                        <a:rPr lang="en-IE" sz="1100">
                          <a:effectLst/>
                          <a:latin typeface="+mn-lt"/>
                        </a:rPr>
                        <a:t>synchronised</a:t>
                      </a:r>
                      <a:r>
                        <a:rPr lang="en-US" sz="1100">
                          <a:effectLst/>
                          <a:latin typeface="+mn-lt"/>
                        </a:rPr>
                        <a:t> to the Transmission System and operate within the ranges of the Transmission System Voltage at the connection point, for an unlimited time period, as specified below:</a:t>
                      </a:r>
                      <a:r>
                        <a:rPr lang="en-IE" sz="1100">
                          <a:effectLst/>
                          <a:latin typeface="+mn-lt"/>
                        </a:rPr>
                        <a:t>​</a:t>
                      </a:r>
                    </a:p>
                    <a:p>
                      <a:pPr algn="l">
                        <a:buNone/>
                      </a:pPr>
                      <a:r>
                        <a:rPr lang="en-US" sz="1100">
                          <a:effectLst/>
                          <a:latin typeface="+mn-lt"/>
                        </a:rPr>
                        <a:t>400 kV system: 360 kV to 420 kV (0.9 </a:t>
                      </a:r>
                      <a:r>
                        <a:rPr lang="en-US" sz="1100" err="1">
                          <a:effectLst/>
                          <a:latin typeface="+mn-lt"/>
                        </a:rPr>
                        <a:t>p.u</a:t>
                      </a:r>
                      <a:r>
                        <a:rPr lang="en-US" sz="1100">
                          <a:effectLst/>
                          <a:latin typeface="+mn-lt"/>
                        </a:rPr>
                        <a:t>. – 1.05 </a:t>
                      </a:r>
                      <a:r>
                        <a:rPr lang="en-US" sz="1100" err="1">
                          <a:effectLst/>
                          <a:latin typeface="+mn-lt"/>
                        </a:rPr>
                        <a:t>p.u</a:t>
                      </a:r>
                      <a:r>
                        <a:rPr lang="en-US" sz="1100">
                          <a:effectLst/>
                          <a:latin typeface="+mn-lt"/>
                        </a:rPr>
                        <a:t>.)</a:t>
                      </a:r>
                      <a:r>
                        <a:rPr lang="en-IE" sz="1100">
                          <a:effectLst/>
                          <a:latin typeface="+mn-lt"/>
                        </a:rPr>
                        <a:t>​</a:t>
                      </a:r>
                    </a:p>
                    <a:p>
                      <a:pPr algn="l">
                        <a:buNone/>
                      </a:pPr>
                      <a:r>
                        <a:rPr lang="en-US" sz="1100">
                          <a:effectLst/>
                          <a:latin typeface="+mn-lt"/>
                        </a:rPr>
                        <a:t>220 kV system: 198 kV to 245 kV (0.9 </a:t>
                      </a:r>
                      <a:r>
                        <a:rPr lang="en-US" sz="1100" err="1">
                          <a:effectLst/>
                          <a:latin typeface="+mn-lt"/>
                        </a:rPr>
                        <a:t>p.u</a:t>
                      </a:r>
                      <a:r>
                        <a:rPr lang="en-US" sz="1100">
                          <a:effectLst/>
                          <a:latin typeface="+mn-lt"/>
                        </a:rPr>
                        <a:t>. – 1.114 </a:t>
                      </a:r>
                      <a:r>
                        <a:rPr lang="en-US" sz="1100" err="1">
                          <a:effectLst/>
                          <a:latin typeface="+mn-lt"/>
                        </a:rPr>
                        <a:t>p.u</a:t>
                      </a:r>
                      <a:r>
                        <a:rPr lang="en-US" sz="1100">
                          <a:effectLst/>
                          <a:latin typeface="+mn-lt"/>
                        </a:rPr>
                        <a:t>.)</a:t>
                      </a:r>
                      <a:r>
                        <a:rPr lang="en-IE" sz="1100">
                          <a:effectLst/>
                          <a:latin typeface="+mn-lt"/>
                        </a:rPr>
                        <a:t>​</a:t>
                      </a:r>
                    </a:p>
                    <a:p>
                      <a:pPr algn="l">
                        <a:buNone/>
                      </a:pPr>
                      <a:r>
                        <a:rPr lang="en-US" sz="1100">
                          <a:effectLst/>
                          <a:latin typeface="+mn-lt"/>
                        </a:rPr>
                        <a:t>110 kV system: 99 kV to 123 kV (0.9 </a:t>
                      </a:r>
                      <a:r>
                        <a:rPr lang="en-US" sz="1100" err="1">
                          <a:effectLst/>
                          <a:latin typeface="+mn-lt"/>
                        </a:rPr>
                        <a:t>p.u</a:t>
                      </a:r>
                      <a:r>
                        <a:rPr lang="en-US" sz="1100">
                          <a:effectLst/>
                          <a:latin typeface="+mn-lt"/>
                        </a:rPr>
                        <a:t>. – 1.118 </a:t>
                      </a:r>
                      <a:r>
                        <a:rPr lang="en-US" sz="1100" err="1">
                          <a:effectLst/>
                          <a:latin typeface="+mn-lt"/>
                        </a:rPr>
                        <a:t>p.u</a:t>
                      </a:r>
                      <a:r>
                        <a:rPr lang="en-US" sz="1100">
                          <a:effectLst/>
                          <a:latin typeface="+mn-lt"/>
                        </a:rPr>
                        <a:t>.)</a:t>
                      </a:r>
                      <a:r>
                        <a:rPr lang="en-IE" sz="1100">
                          <a:effectLst/>
                          <a:latin typeface="+mn-lt"/>
                        </a:rPr>
                        <a:t>​</a:t>
                      </a:r>
                      <a:endParaRPr lang="en-IE" sz="1100">
                        <a:effectLst/>
                        <a:latin typeface="+mn-lt"/>
                        <a:ea typeface="Aptos" panose="020B0004020202020204" pitchFamily="34" charset="0"/>
                        <a:cs typeface="Aptos" panose="020B0004020202020204" pitchFamily="34" charset="0"/>
                      </a:endParaRPr>
                    </a:p>
                  </a:txBody>
                  <a:tcPr marL="0" marR="0" marT="0" marB="0"/>
                </a:tc>
                <a:tc>
                  <a:txBody>
                    <a:bodyPr/>
                    <a:lstStyle/>
                    <a:p>
                      <a:pPr algn="l">
                        <a:buNone/>
                      </a:pPr>
                      <a:r>
                        <a:rPr lang="en-US" sz="1100">
                          <a:effectLst/>
                          <a:latin typeface="+mn-lt"/>
                        </a:rPr>
                        <a:t>EXISTING: Remain </a:t>
                      </a:r>
                      <a:r>
                        <a:rPr lang="en-IE" sz="1100">
                          <a:effectLst/>
                          <a:latin typeface="+mn-lt"/>
                        </a:rPr>
                        <a:t>synchronised</a:t>
                      </a:r>
                      <a:r>
                        <a:rPr lang="en-US" sz="1100">
                          <a:effectLst/>
                          <a:latin typeface="+mn-lt"/>
                        </a:rPr>
                        <a:t> to the Transmission System and operate within the ranges of the Transmission System Voltage at the connection point, for an unlimited time period, as specified below:</a:t>
                      </a:r>
                      <a:r>
                        <a:rPr lang="en-IE" sz="1100">
                          <a:effectLst/>
                          <a:latin typeface="+mn-lt"/>
                        </a:rPr>
                        <a:t>​</a:t>
                      </a:r>
                    </a:p>
                    <a:p>
                      <a:pPr algn="l">
                        <a:buNone/>
                      </a:pPr>
                      <a:r>
                        <a:rPr lang="en-US" sz="1100">
                          <a:effectLst/>
                          <a:latin typeface="+mn-lt"/>
                        </a:rPr>
                        <a:t>400 kV system: 360 kV to 420 kV (0.9 </a:t>
                      </a:r>
                      <a:r>
                        <a:rPr lang="en-US" sz="1100" err="1">
                          <a:effectLst/>
                          <a:latin typeface="+mn-lt"/>
                        </a:rPr>
                        <a:t>p.u</a:t>
                      </a:r>
                      <a:r>
                        <a:rPr lang="en-US" sz="1100">
                          <a:effectLst/>
                          <a:latin typeface="+mn-lt"/>
                        </a:rPr>
                        <a:t>. – 1.05 </a:t>
                      </a:r>
                      <a:r>
                        <a:rPr lang="en-US" sz="1100" err="1">
                          <a:effectLst/>
                          <a:latin typeface="+mn-lt"/>
                        </a:rPr>
                        <a:t>p.u</a:t>
                      </a:r>
                      <a:r>
                        <a:rPr lang="en-US" sz="1100">
                          <a:effectLst/>
                          <a:latin typeface="+mn-lt"/>
                        </a:rPr>
                        <a:t>.)</a:t>
                      </a:r>
                      <a:r>
                        <a:rPr lang="en-IE" sz="1100">
                          <a:effectLst/>
                          <a:latin typeface="+mn-lt"/>
                        </a:rPr>
                        <a:t>​</a:t>
                      </a:r>
                    </a:p>
                    <a:p>
                      <a:pPr algn="l">
                        <a:buNone/>
                      </a:pPr>
                      <a:r>
                        <a:rPr lang="en-US" sz="1100">
                          <a:effectLst/>
                          <a:latin typeface="+mn-lt"/>
                        </a:rPr>
                        <a:t>220 kV system: 198 kV to 245 kV (0.9 </a:t>
                      </a:r>
                      <a:r>
                        <a:rPr lang="en-US" sz="1100" err="1">
                          <a:effectLst/>
                          <a:latin typeface="+mn-lt"/>
                        </a:rPr>
                        <a:t>p.u</a:t>
                      </a:r>
                      <a:r>
                        <a:rPr lang="en-US" sz="1100">
                          <a:effectLst/>
                          <a:latin typeface="+mn-lt"/>
                        </a:rPr>
                        <a:t>. – 1.114 </a:t>
                      </a:r>
                      <a:r>
                        <a:rPr lang="en-US" sz="1100" err="1">
                          <a:effectLst/>
                          <a:latin typeface="+mn-lt"/>
                        </a:rPr>
                        <a:t>p.u</a:t>
                      </a:r>
                      <a:r>
                        <a:rPr lang="en-US" sz="1100">
                          <a:effectLst/>
                          <a:latin typeface="+mn-lt"/>
                        </a:rPr>
                        <a:t>.)</a:t>
                      </a:r>
                      <a:r>
                        <a:rPr lang="en-IE" sz="1100">
                          <a:effectLst/>
                          <a:latin typeface="+mn-lt"/>
                        </a:rPr>
                        <a:t>​</a:t>
                      </a:r>
                    </a:p>
                    <a:p>
                      <a:pPr algn="l">
                        <a:buNone/>
                      </a:pPr>
                      <a:r>
                        <a:rPr lang="en-US" sz="1100">
                          <a:effectLst/>
                          <a:latin typeface="+mn-lt"/>
                        </a:rPr>
                        <a:t>110 kV system: 99 kV to 123 kV (0.9 </a:t>
                      </a:r>
                      <a:r>
                        <a:rPr lang="en-US" sz="1100" err="1">
                          <a:effectLst/>
                          <a:latin typeface="+mn-lt"/>
                        </a:rPr>
                        <a:t>p.u</a:t>
                      </a:r>
                      <a:r>
                        <a:rPr lang="en-US" sz="1100">
                          <a:effectLst/>
                          <a:latin typeface="+mn-lt"/>
                        </a:rPr>
                        <a:t>. – 1.118 </a:t>
                      </a:r>
                      <a:r>
                        <a:rPr lang="en-US" sz="1100" err="1">
                          <a:effectLst/>
                          <a:latin typeface="+mn-lt"/>
                        </a:rPr>
                        <a:t>p.u</a:t>
                      </a:r>
                      <a:r>
                        <a:rPr lang="en-US" sz="1100">
                          <a:effectLst/>
                          <a:latin typeface="+mn-lt"/>
                        </a:rPr>
                        <a:t>.)</a:t>
                      </a:r>
                      <a:r>
                        <a:rPr lang="en-IE" sz="1100">
                          <a:effectLst/>
                          <a:latin typeface="+mn-lt"/>
                        </a:rPr>
                        <a:t>​</a:t>
                      </a:r>
                      <a:endParaRPr lang="en-IE" sz="1100">
                        <a:effectLst/>
                        <a:latin typeface="+mn-lt"/>
                        <a:ea typeface="Aptos" panose="020B0004020202020204" pitchFamily="34" charset="0"/>
                        <a:cs typeface="Aptos" panose="020B0004020202020204" pitchFamily="34" charset="0"/>
                      </a:endParaRPr>
                    </a:p>
                  </a:txBody>
                  <a:tcPr marL="0" marR="0" marT="0" marB="0"/>
                </a:tc>
                <a:extLst>
                  <a:ext uri="{0D108BD9-81ED-4DB2-BD59-A6C34878D82A}">
                    <a16:rowId xmlns:a16="http://schemas.microsoft.com/office/drawing/2014/main" val="1499159687"/>
                  </a:ext>
                </a:extLst>
              </a:tr>
              <a:tr h="1645920">
                <a:tc>
                  <a:txBody>
                    <a:bodyPr/>
                    <a:lstStyle/>
                    <a:p>
                      <a:pPr algn="l">
                        <a:buNone/>
                      </a:pPr>
                      <a:r>
                        <a:rPr lang="en-IE" sz="1100">
                          <a:effectLst/>
                          <a:latin typeface="+mn-lt"/>
                        </a:rPr>
                        <a:t>Requirements for Frequency range and operational time Frequency</a:t>
                      </a:r>
                      <a:endParaRPr lang="en-IE" sz="1100">
                        <a:effectLst/>
                        <a:latin typeface="+mn-lt"/>
                        <a:ea typeface="Aptos" panose="020B0004020202020204" pitchFamily="34" charset="0"/>
                        <a:cs typeface="Aptos" panose="020B0004020202020204" pitchFamily="34" charset="0"/>
                      </a:endParaRPr>
                    </a:p>
                  </a:txBody>
                  <a:tcPr marL="0" marR="0" marT="0" marB="0"/>
                </a:tc>
                <a:tc>
                  <a:txBody>
                    <a:bodyPr/>
                    <a:lstStyle/>
                    <a:p>
                      <a:pPr algn="l">
                        <a:buNone/>
                      </a:pPr>
                      <a:r>
                        <a:rPr lang="en-US" sz="1100" b="1">
                          <a:solidFill>
                            <a:srgbClr val="EE0000"/>
                          </a:solidFill>
                          <a:effectLst/>
                          <a:latin typeface="+mn-lt"/>
                        </a:rPr>
                        <a:t>NEW</a:t>
                      </a:r>
                      <a:r>
                        <a:rPr lang="en-US" sz="1100">
                          <a:effectLst/>
                          <a:latin typeface="+mn-lt"/>
                        </a:rPr>
                        <a:t>: Minimum Time Periods for Demand Facilities, Closed Distribution Systems and Distribution Systems to Remain Operational without Disconnecting​</a:t>
                      </a:r>
                      <a:endParaRPr lang="en-IE" sz="1100">
                        <a:effectLst/>
                        <a:latin typeface="+mn-lt"/>
                      </a:endParaRPr>
                    </a:p>
                    <a:p>
                      <a:pPr algn="l">
                        <a:buNone/>
                      </a:pPr>
                      <a:r>
                        <a:rPr lang="en-US" sz="1100">
                          <a:effectLst/>
                          <a:latin typeface="+mn-lt"/>
                        </a:rPr>
                        <a:t>Frequency Range Time Period</a:t>
                      </a:r>
                      <a:r>
                        <a:rPr lang="en-IE" sz="1100">
                          <a:effectLst/>
                          <a:latin typeface="+mn-lt"/>
                        </a:rPr>
                        <a:t>​</a:t>
                      </a:r>
                    </a:p>
                    <a:p>
                      <a:pPr algn="l">
                        <a:buNone/>
                      </a:pPr>
                      <a:r>
                        <a:rPr lang="en-US" sz="1100">
                          <a:effectLst/>
                          <a:latin typeface="+mn-lt"/>
                        </a:rPr>
                        <a:t>47 – 47.5 Hz 20 seconds</a:t>
                      </a:r>
                      <a:r>
                        <a:rPr lang="en-IE" sz="1100">
                          <a:effectLst/>
                          <a:latin typeface="+mn-lt"/>
                        </a:rPr>
                        <a:t>​</a:t>
                      </a:r>
                    </a:p>
                    <a:p>
                      <a:pPr algn="l">
                        <a:buNone/>
                      </a:pPr>
                      <a:r>
                        <a:rPr lang="en-US" sz="1100">
                          <a:effectLst/>
                          <a:latin typeface="+mn-lt"/>
                        </a:rPr>
                        <a:t>47.5 – 48.5 Hz 90 minutes</a:t>
                      </a:r>
                      <a:r>
                        <a:rPr lang="en-IE" sz="1100">
                          <a:effectLst/>
                          <a:latin typeface="+mn-lt"/>
                        </a:rPr>
                        <a:t>​</a:t>
                      </a:r>
                    </a:p>
                    <a:p>
                      <a:pPr algn="l">
                        <a:buNone/>
                      </a:pPr>
                      <a:r>
                        <a:rPr lang="en-US" sz="1100">
                          <a:effectLst/>
                          <a:latin typeface="+mn-lt"/>
                        </a:rPr>
                        <a:t>48.5 – 49 Hz 90 minutes</a:t>
                      </a:r>
                      <a:r>
                        <a:rPr lang="en-IE" sz="1100">
                          <a:effectLst/>
                          <a:latin typeface="+mn-lt"/>
                        </a:rPr>
                        <a:t>​</a:t>
                      </a:r>
                    </a:p>
                    <a:p>
                      <a:pPr algn="l">
                        <a:buNone/>
                      </a:pPr>
                      <a:r>
                        <a:rPr lang="en-US" sz="1100">
                          <a:effectLst/>
                          <a:latin typeface="+mn-lt"/>
                        </a:rPr>
                        <a:t>49 – 51 Hz Unlimited</a:t>
                      </a:r>
                      <a:r>
                        <a:rPr lang="en-IE" sz="1100">
                          <a:effectLst/>
                          <a:latin typeface="+mn-lt"/>
                        </a:rPr>
                        <a:t>​</a:t>
                      </a:r>
                    </a:p>
                    <a:p>
                      <a:pPr algn="l">
                        <a:buNone/>
                      </a:pPr>
                      <a:r>
                        <a:rPr lang="en-US" sz="1100">
                          <a:effectLst/>
                          <a:latin typeface="+mn-lt"/>
                        </a:rPr>
                        <a:t>51 – 51.5 Hz 90 minutes</a:t>
                      </a:r>
                      <a:r>
                        <a:rPr lang="en-IE" sz="1100">
                          <a:effectLst/>
                          <a:latin typeface="+mn-lt"/>
                        </a:rPr>
                        <a:t>​</a:t>
                      </a:r>
                    </a:p>
                    <a:p>
                      <a:pPr algn="l">
                        <a:buNone/>
                      </a:pPr>
                      <a:r>
                        <a:rPr lang="en-US" sz="1100">
                          <a:effectLst/>
                          <a:latin typeface="+mn-lt"/>
                        </a:rPr>
                        <a:t>51.5 – 52 Hz 60 minutes</a:t>
                      </a:r>
                      <a:r>
                        <a:rPr lang="en-IE" sz="1100">
                          <a:effectLst/>
                          <a:latin typeface="+mn-lt"/>
                        </a:rPr>
                        <a:t>​</a:t>
                      </a:r>
                      <a:endParaRPr lang="en-IE" sz="1100">
                        <a:effectLst/>
                        <a:latin typeface="+mn-lt"/>
                        <a:ea typeface="Aptos" panose="020B0004020202020204" pitchFamily="34" charset="0"/>
                        <a:cs typeface="Aptos" panose="020B0004020202020204" pitchFamily="34" charset="0"/>
                      </a:endParaRPr>
                    </a:p>
                  </a:txBody>
                  <a:tcPr marL="0" marR="0" marT="0" marB="0"/>
                </a:tc>
                <a:tc>
                  <a:txBody>
                    <a:bodyPr/>
                    <a:lstStyle/>
                    <a:p>
                      <a:pPr algn="l">
                        <a:buNone/>
                      </a:pPr>
                      <a:r>
                        <a:rPr lang="en-US" sz="1100">
                          <a:effectLst/>
                          <a:latin typeface="+mn-lt"/>
                        </a:rPr>
                        <a:t>EXISTING: Minimum Time Periods for Demand Facilities, Closed Distribution Systems and Distribution Systems to Remain Operational without Disconnecting​</a:t>
                      </a:r>
                      <a:endParaRPr lang="en-IE" sz="1100">
                        <a:effectLst/>
                        <a:latin typeface="+mn-lt"/>
                      </a:endParaRPr>
                    </a:p>
                    <a:p>
                      <a:pPr algn="l">
                        <a:buNone/>
                      </a:pPr>
                      <a:r>
                        <a:rPr lang="en-US" sz="1100">
                          <a:effectLst/>
                          <a:latin typeface="+mn-lt"/>
                        </a:rPr>
                        <a:t>Frequency Range Time Period</a:t>
                      </a:r>
                      <a:r>
                        <a:rPr lang="en-IE" sz="1100">
                          <a:effectLst/>
                          <a:latin typeface="+mn-lt"/>
                        </a:rPr>
                        <a:t>​</a:t>
                      </a:r>
                    </a:p>
                    <a:p>
                      <a:pPr algn="l">
                        <a:buNone/>
                      </a:pPr>
                      <a:r>
                        <a:rPr lang="en-US" sz="1100">
                          <a:effectLst/>
                          <a:latin typeface="+mn-lt"/>
                        </a:rPr>
                        <a:t>47 – 47.5 Hz 20 seconds</a:t>
                      </a:r>
                      <a:r>
                        <a:rPr lang="en-IE" sz="1100">
                          <a:effectLst/>
                          <a:latin typeface="+mn-lt"/>
                        </a:rPr>
                        <a:t>​</a:t>
                      </a:r>
                    </a:p>
                    <a:p>
                      <a:pPr algn="l">
                        <a:buNone/>
                      </a:pPr>
                      <a:r>
                        <a:rPr lang="en-US" sz="1100">
                          <a:effectLst/>
                          <a:latin typeface="+mn-lt"/>
                        </a:rPr>
                        <a:t>47.5 – 48.5 Hz 90 minutes</a:t>
                      </a:r>
                      <a:r>
                        <a:rPr lang="en-IE" sz="1100">
                          <a:effectLst/>
                          <a:latin typeface="+mn-lt"/>
                        </a:rPr>
                        <a:t>​</a:t>
                      </a:r>
                    </a:p>
                    <a:p>
                      <a:pPr algn="l">
                        <a:buNone/>
                      </a:pPr>
                      <a:r>
                        <a:rPr lang="en-US" sz="1100">
                          <a:effectLst/>
                          <a:latin typeface="+mn-lt"/>
                        </a:rPr>
                        <a:t>48.5 – 49 Hz 90 minutes</a:t>
                      </a:r>
                      <a:r>
                        <a:rPr lang="en-IE" sz="1100">
                          <a:effectLst/>
                          <a:latin typeface="+mn-lt"/>
                        </a:rPr>
                        <a:t>​</a:t>
                      </a:r>
                    </a:p>
                    <a:p>
                      <a:pPr algn="l">
                        <a:buNone/>
                      </a:pPr>
                      <a:r>
                        <a:rPr lang="en-US" sz="1100">
                          <a:effectLst/>
                          <a:latin typeface="+mn-lt"/>
                        </a:rPr>
                        <a:t>49 – 51 Hz Unlimited</a:t>
                      </a:r>
                      <a:r>
                        <a:rPr lang="en-IE" sz="1100">
                          <a:effectLst/>
                          <a:latin typeface="+mn-lt"/>
                        </a:rPr>
                        <a:t>​</a:t>
                      </a:r>
                    </a:p>
                    <a:p>
                      <a:pPr algn="l">
                        <a:buNone/>
                      </a:pPr>
                      <a:r>
                        <a:rPr lang="en-US" sz="1100">
                          <a:effectLst/>
                          <a:latin typeface="+mn-lt"/>
                        </a:rPr>
                        <a:t>51 – 51.5 Hz 90 minutes</a:t>
                      </a:r>
                      <a:r>
                        <a:rPr lang="en-IE" sz="1100">
                          <a:effectLst/>
                          <a:latin typeface="+mn-lt"/>
                        </a:rPr>
                        <a:t>​</a:t>
                      </a:r>
                    </a:p>
                    <a:p>
                      <a:pPr algn="l">
                        <a:buNone/>
                      </a:pPr>
                      <a:r>
                        <a:rPr lang="en-US" sz="1100">
                          <a:effectLst/>
                          <a:latin typeface="+mn-lt"/>
                        </a:rPr>
                        <a:t>51.5 – 52 Hz 60 minutes</a:t>
                      </a:r>
                      <a:r>
                        <a:rPr lang="en-IE" sz="1100">
                          <a:effectLst/>
                          <a:latin typeface="+mn-lt"/>
                        </a:rPr>
                        <a:t>​</a:t>
                      </a:r>
                      <a:endParaRPr lang="en-IE" sz="1100">
                        <a:effectLst/>
                        <a:latin typeface="+mn-lt"/>
                        <a:ea typeface="Aptos" panose="020B0004020202020204" pitchFamily="34" charset="0"/>
                        <a:cs typeface="Aptos" panose="020B0004020202020204" pitchFamily="34" charset="0"/>
                      </a:endParaRPr>
                    </a:p>
                  </a:txBody>
                  <a:tcPr marL="0" marR="0" marT="0" marB="0"/>
                </a:tc>
                <a:extLst>
                  <a:ext uri="{0D108BD9-81ED-4DB2-BD59-A6C34878D82A}">
                    <a16:rowId xmlns:a16="http://schemas.microsoft.com/office/drawing/2014/main" val="2170176187"/>
                  </a:ext>
                </a:extLst>
              </a:tr>
              <a:tr h="443258">
                <a:tc>
                  <a:txBody>
                    <a:bodyPr/>
                    <a:lstStyle/>
                    <a:p>
                      <a:pPr algn="l">
                        <a:buNone/>
                      </a:pPr>
                      <a:r>
                        <a:rPr lang="en-IE" sz="1100">
                          <a:effectLst/>
                          <a:latin typeface="+mn-lt"/>
                        </a:rPr>
                        <a:t>ROCOF requirement</a:t>
                      </a:r>
                      <a:endParaRPr lang="en-IE" sz="1100">
                        <a:effectLst/>
                        <a:latin typeface="+mn-lt"/>
                        <a:ea typeface="Aptos" panose="020B0004020202020204" pitchFamily="34" charset="0"/>
                        <a:cs typeface="Aptos" panose="020B0004020202020204" pitchFamily="34" charset="0"/>
                      </a:endParaRPr>
                    </a:p>
                  </a:txBody>
                  <a:tcPr marL="0" marR="0" marT="0" marB="0"/>
                </a:tc>
                <a:tc gridSpan="2">
                  <a:txBody>
                    <a:bodyPr/>
                    <a:lstStyle/>
                    <a:p>
                      <a:pPr algn="l">
                        <a:buNone/>
                      </a:pPr>
                      <a:r>
                        <a:rPr lang="en-US" sz="1100" b="1" dirty="0">
                          <a:solidFill>
                            <a:srgbClr val="EE0000"/>
                          </a:solidFill>
                          <a:effectLst/>
                          <a:latin typeface="+mn-lt"/>
                        </a:rPr>
                        <a:t>NEW: </a:t>
                      </a:r>
                      <a:r>
                        <a:rPr lang="en-IE" sz="1100" kern="1200" dirty="0">
                          <a:solidFill>
                            <a:schemeClr val="dk1"/>
                          </a:solidFill>
                          <a:effectLst/>
                          <a:latin typeface="+mn-lt"/>
                          <a:ea typeface="+mn-ea"/>
                          <a:cs typeface="+mn-cs"/>
                        </a:rPr>
                        <a:t>Remain connected to the Transmission System during rate of change of Transmission System Frequency of values up to and including 1Hz per second as measured over a rolling 500 milli-second period. (Voltage dips may cause localised </a:t>
                      </a:r>
                      <a:r>
                        <a:rPr lang="en-IE" sz="1100" kern="1200" dirty="0" err="1">
                          <a:solidFill>
                            <a:schemeClr val="dk1"/>
                          </a:solidFill>
                          <a:effectLst/>
                          <a:latin typeface="+mn-lt"/>
                          <a:ea typeface="+mn-ea"/>
                          <a:cs typeface="+mn-cs"/>
                        </a:rPr>
                        <a:t>RoCoF</a:t>
                      </a:r>
                      <a:r>
                        <a:rPr lang="en-IE" sz="1100" kern="1200" dirty="0">
                          <a:solidFill>
                            <a:schemeClr val="dk1"/>
                          </a:solidFill>
                          <a:effectLst/>
                          <a:latin typeface="+mn-lt"/>
                          <a:ea typeface="+mn-ea"/>
                          <a:cs typeface="+mn-cs"/>
                        </a:rPr>
                        <a:t> values in excess of 1 Hz per second for short periods, and in these cases, the Fault-Ride Through clause (Reference TBC) supersedes this clause (Reference TBC)</a:t>
                      </a:r>
                    </a:p>
                    <a:p>
                      <a:pPr algn="l">
                        <a:buNone/>
                      </a:pPr>
                      <a:endParaRPr lang="en-IE" sz="1100" dirty="0">
                        <a:effectLst/>
                        <a:latin typeface="+mn-lt"/>
                      </a:endParaRPr>
                    </a:p>
                  </a:txBody>
                  <a:tcPr marL="0" marR="0" marT="0" marB="0"/>
                </a:tc>
                <a:tc hMerge="1">
                  <a:txBody>
                    <a:bodyPr/>
                    <a:lstStyle/>
                    <a:p>
                      <a:endParaRPr/>
                    </a:p>
                  </a:txBody>
                  <a:tcPr marL="0" marR="0" marT="0" marB="0"/>
                </a:tc>
                <a:extLst>
                  <a:ext uri="{0D108BD9-81ED-4DB2-BD59-A6C34878D82A}">
                    <a16:rowId xmlns:a16="http://schemas.microsoft.com/office/drawing/2014/main" val="3339418915"/>
                  </a:ext>
                </a:extLst>
              </a:tr>
              <a:tr h="371099">
                <a:tc>
                  <a:txBody>
                    <a:bodyPr/>
                    <a:lstStyle/>
                    <a:p>
                      <a:pPr algn="l">
                        <a:buNone/>
                      </a:pPr>
                      <a:r>
                        <a:rPr lang="en-IE" sz="1100">
                          <a:effectLst/>
                          <a:latin typeface="+mn-lt"/>
                        </a:rPr>
                        <a:t>FRT  requirement</a:t>
                      </a:r>
                      <a:endParaRPr lang="en-IE" sz="1100">
                        <a:effectLst/>
                        <a:latin typeface="+mn-lt"/>
                        <a:ea typeface="Aptos" panose="020B0004020202020204" pitchFamily="34" charset="0"/>
                        <a:cs typeface="Aptos" panose="020B0004020202020204" pitchFamily="34" charset="0"/>
                      </a:endParaRPr>
                    </a:p>
                  </a:txBody>
                  <a:tcPr marL="0" marR="0" marT="0" marB="0"/>
                </a:tc>
                <a:tc gridSpan="2">
                  <a:txBody>
                    <a:bodyPr/>
                    <a:lstStyle/>
                    <a:p>
                      <a:pPr algn="l">
                        <a:buNone/>
                      </a:pPr>
                      <a:r>
                        <a:rPr lang="en-US" sz="1100" b="1" dirty="0">
                          <a:solidFill>
                            <a:srgbClr val="EE0000"/>
                          </a:solidFill>
                          <a:effectLst/>
                          <a:latin typeface="+mn-lt"/>
                        </a:rPr>
                        <a:t>NEW: </a:t>
                      </a:r>
                      <a:r>
                        <a:rPr lang="en-IE" sz="1100" kern="1200" dirty="0">
                          <a:solidFill>
                            <a:schemeClr val="dk1"/>
                          </a:solidFill>
                          <a:effectLst/>
                          <a:latin typeface="+mn-lt"/>
                          <a:ea typeface="+mn-ea"/>
                          <a:cs typeface="+mn-cs"/>
                        </a:rPr>
                        <a:t>Demand Facilities shall remain connected to the Transmission System during and following any Fault Disturbance on the Power System which results in a Voltage deviation which remains on or above the voltage-against-time profile specified in (</a:t>
                      </a:r>
                      <a:r>
                        <a:rPr lang="en-IE" sz="1100" kern="1200" dirty="0" err="1">
                          <a:solidFill>
                            <a:schemeClr val="dk1"/>
                          </a:solidFill>
                          <a:effectLst/>
                          <a:latin typeface="+mn-lt"/>
                          <a:ea typeface="+mn-ea"/>
                          <a:cs typeface="+mn-cs"/>
                        </a:rPr>
                        <a:t>EirGrid</a:t>
                      </a:r>
                      <a:r>
                        <a:rPr lang="en-IE" sz="1100" kern="1200" dirty="0">
                          <a:solidFill>
                            <a:schemeClr val="dk1"/>
                          </a:solidFill>
                          <a:effectLst/>
                          <a:latin typeface="+mn-lt"/>
                          <a:ea typeface="+mn-ea"/>
                          <a:cs typeface="+mn-cs"/>
                        </a:rPr>
                        <a:t>/SONI Grid Code Reference TBC) at the Connection Point. </a:t>
                      </a:r>
                    </a:p>
                    <a:p>
                      <a:pPr algn="l">
                        <a:buNone/>
                      </a:pPr>
                      <a:endParaRPr lang="en-IE" sz="1100" kern="1200" dirty="0">
                        <a:solidFill>
                          <a:schemeClr val="dk1"/>
                        </a:solidFill>
                        <a:effectLst/>
                        <a:latin typeface="+mn-lt"/>
                        <a:ea typeface="+mn-ea"/>
                        <a:cs typeface="+mn-cs"/>
                      </a:endParaRPr>
                    </a:p>
                  </a:txBody>
                  <a:tcPr marL="0" marR="0" marT="0" marB="0"/>
                </a:tc>
                <a:tc hMerge="1">
                  <a:txBody>
                    <a:bodyPr/>
                    <a:lstStyle/>
                    <a:p>
                      <a:endParaRPr/>
                    </a:p>
                  </a:txBody>
                  <a:tcPr marL="0" marR="0" marT="0" marB="0"/>
                </a:tc>
                <a:extLst>
                  <a:ext uri="{0D108BD9-81ED-4DB2-BD59-A6C34878D82A}">
                    <a16:rowId xmlns:a16="http://schemas.microsoft.com/office/drawing/2014/main" val="1103439839"/>
                  </a:ext>
                </a:extLst>
              </a:tr>
              <a:tr h="371099">
                <a:tc>
                  <a:txBody>
                    <a:bodyPr/>
                    <a:lstStyle/>
                    <a:p>
                      <a:pPr algn="l">
                        <a:buNone/>
                      </a:pPr>
                      <a:r>
                        <a:rPr lang="en-GB" sz="1100">
                          <a:effectLst/>
                          <a:latin typeface="+mn-lt"/>
                          <a:ea typeface="Aptos" panose="020B0004020202020204" pitchFamily="34" charset="0"/>
                          <a:cs typeface="Aptos" panose="020B0004020202020204" pitchFamily="34" charset="0"/>
                        </a:rPr>
                        <a:t>Active Power Recovery Requrement</a:t>
                      </a:r>
                      <a:endParaRPr lang="en-IE" sz="1100">
                        <a:effectLst/>
                        <a:latin typeface="+mn-lt"/>
                        <a:ea typeface="Aptos" panose="020B0004020202020204" pitchFamily="34" charset="0"/>
                        <a:cs typeface="Aptos" panose="020B0004020202020204" pitchFamily="34" charset="0"/>
                      </a:endParaRPr>
                    </a:p>
                  </a:txBody>
                  <a:tcPr marL="0" marR="0" marT="0" marB="0"/>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100" b="1" kern="1200" dirty="0">
                          <a:solidFill>
                            <a:srgbClr val="EE0000"/>
                          </a:solidFill>
                          <a:effectLst/>
                          <a:latin typeface="+mn-lt"/>
                          <a:ea typeface="+mn-ea"/>
                          <a:cs typeface="+mn-cs"/>
                        </a:rPr>
                        <a:t>NEW: </a:t>
                      </a:r>
                      <a:r>
                        <a:rPr lang="en-IE" sz="1100" kern="1200" dirty="0">
                          <a:solidFill>
                            <a:schemeClr val="dk1"/>
                          </a:solidFill>
                          <a:effectLst/>
                          <a:latin typeface="+mn-lt"/>
                          <a:ea typeface="+mn-ea"/>
                          <a:cs typeface="+mn-cs"/>
                        </a:rPr>
                        <a:t>Following clearance of the Fault Disturbance, the Demand Facility should return to at least 95% of its pre-fault Demand within 500 milliseconds of the Transmission System Voltage recovering to 90% of the nominal Voltage.  The post Fault Disturbance ramp up rate for the Demand Facility, shall be coordinated and agreed between the TSO and the Demand Facility owner.</a:t>
                      </a:r>
                      <a:endParaRPr lang="en-US" sz="1100" dirty="0">
                        <a:effectLst/>
                        <a:latin typeface="+mn-lt"/>
                      </a:endParaRPr>
                    </a:p>
                    <a:p>
                      <a:pPr algn="l">
                        <a:buNone/>
                      </a:pPr>
                      <a:endParaRPr lang="en-US" sz="1100" dirty="0">
                        <a:effectLst/>
                        <a:latin typeface="+mn-lt"/>
                      </a:endParaRPr>
                    </a:p>
                  </a:txBody>
                  <a:tcPr marL="0" marR="0" marT="0" marB="0"/>
                </a:tc>
                <a:tc hMerge="1">
                  <a:txBody>
                    <a:bodyPr/>
                    <a:lstStyle/>
                    <a:p>
                      <a:endParaRPr lang="en-IE"/>
                    </a:p>
                  </a:txBody>
                  <a:tcPr/>
                </a:tc>
                <a:extLst>
                  <a:ext uri="{0D108BD9-81ED-4DB2-BD59-A6C34878D82A}">
                    <a16:rowId xmlns:a16="http://schemas.microsoft.com/office/drawing/2014/main" val="488996728"/>
                  </a:ext>
                </a:extLst>
              </a:tr>
            </a:tbl>
          </a:graphicData>
        </a:graphic>
      </p:graphicFrame>
    </p:spTree>
    <p:extLst>
      <p:ext uri="{BB962C8B-B14F-4D97-AF65-F5344CB8AC3E}">
        <p14:creationId xmlns:p14="http://schemas.microsoft.com/office/powerpoint/2010/main" val="632328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0EF17E-77DE-A349-23A5-D4AEE4F756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5FF9B9-8407-988A-A180-DE0133F8217A}"/>
              </a:ext>
            </a:extLst>
          </p:cNvPr>
          <p:cNvSpPr>
            <a:spLocks noGrp="1"/>
          </p:cNvSpPr>
          <p:nvPr>
            <p:ph type="ctrTitle"/>
          </p:nvPr>
        </p:nvSpPr>
        <p:spPr/>
        <p:txBody>
          <a:bodyPr/>
          <a:lstStyle/>
          <a:p>
            <a:r>
              <a:rPr lang="en-IE" sz="2800" dirty="0"/>
              <a:t>Proposed Grid Code Requirements</a:t>
            </a:r>
          </a:p>
        </p:txBody>
      </p:sp>
      <p:sp>
        <p:nvSpPr>
          <p:cNvPr id="5" name="Content Placeholder 2">
            <a:extLst>
              <a:ext uri="{FF2B5EF4-FFF2-40B4-BE49-F238E27FC236}">
                <a16:creationId xmlns:a16="http://schemas.microsoft.com/office/drawing/2014/main" id="{C492692C-35B0-AECF-E520-6B42F98FF418}"/>
              </a:ext>
            </a:extLst>
          </p:cNvPr>
          <p:cNvSpPr txBox="1">
            <a:spLocks/>
          </p:cNvSpPr>
          <p:nvPr/>
        </p:nvSpPr>
        <p:spPr>
          <a:xfrm>
            <a:off x="0" y="860079"/>
            <a:ext cx="11496676" cy="3883371"/>
          </a:xfrm>
          <a:prstGeom prst="rect">
            <a:avLst/>
          </a:prstGeom>
        </p:spPr>
        <p:txBody>
          <a:bodyPr vert="horz" lIns="0" tIns="216000" rIns="0" bIns="0" rtlCol="0" anchor="t"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028700" lvl="1" indent="-342900"/>
            <a:endParaRPr lang="en-IE" sz="1800"/>
          </a:p>
        </p:txBody>
      </p:sp>
      <p:graphicFrame>
        <p:nvGraphicFramePr>
          <p:cNvPr id="4" name="Chart 3">
            <a:extLst>
              <a:ext uri="{FF2B5EF4-FFF2-40B4-BE49-F238E27FC236}">
                <a16:creationId xmlns:a16="http://schemas.microsoft.com/office/drawing/2014/main" id="{6BF38F31-DF88-10B2-3371-28E71C04310E}"/>
              </a:ext>
            </a:extLst>
          </p:cNvPr>
          <p:cNvGraphicFramePr/>
          <p:nvPr/>
        </p:nvGraphicFramePr>
        <p:xfrm>
          <a:off x="359981" y="1619631"/>
          <a:ext cx="5546725" cy="3326130"/>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3B23FEDD-A230-F4B6-CA34-E542A2E79597}"/>
              </a:ext>
            </a:extLst>
          </p:cNvPr>
          <p:cNvSpPr txBox="1"/>
          <p:nvPr/>
        </p:nvSpPr>
        <p:spPr>
          <a:xfrm>
            <a:off x="685800" y="4924449"/>
            <a:ext cx="5120640" cy="523220"/>
          </a:xfrm>
          <a:prstGeom prst="rect">
            <a:avLst/>
          </a:prstGeom>
          <a:noFill/>
        </p:spPr>
        <p:txBody>
          <a:bodyPr wrap="square" lIns="91440" tIns="45720" rIns="91440" bIns="45720" anchor="t">
            <a:spAutoFit/>
          </a:bodyPr>
          <a:lstStyle/>
          <a:p>
            <a:pPr>
              <a:spcAft>
                <a:spcPts val="1000"/>
              </a:spcAft>
              <a:buNone/>
            </a:pPr>
            <a:r>
              <a:rPr lang="en-IE" sz="1400" i="1" dirty="0">
                <a:solidFill>
                  <a:srgbClr val="006768"/>
                </a:solidFill>
                <a:effectLst/>
                <a:latin typeface="Trebuchet MS"/>
                <a:ea typeface="Trebuchet MS" panose="020B0603020202020204" pitchFamily="34" charset="0"/>
                <a:cs typeface="Gisha"/>
              </a:rPr>
              <a:t>Required Voltage against time profile as proposed as part of forthcoming </a:t>
            </a:r>
            <a:r>
              <a:rPr lang="en-IE" sz="1400" i="1" dirty="0" err="1">
                <a:solidFill>
                  <a:srgbClr val="006768"/>
                </a:solidFill>
                <a:latin typeface="Trebuchet MS"/>
                <a:ea typeface="Trebuchet MS" panose="020B0603020202020204" pitchFamily="34" charset="0"/>
                <a:cs typeface="Gisha"/>
              </a:rPr>
              <a:t>EirGrid</a:t>
            </a:r>
            <a:r>
              <a:rPr lang="en-IE" sz="1400" i="1" dirty="0">
                <a:solidFill>
                  <a:srgbClr val="006768"/>
                </a:solidFill>
                <a:latin typeface="Trebuchet MS"/>
                <a:ea typeface="Trebuchet MS" panose="020B0603020202020204" pitchFamily="34" charset="0"/>
                <a:cs typeface="Gisha"/>
              </a:rPr>
              <a:t>/SONI</a:t>
            </a:r>
            <a:r>
              <a:rPr lang="en-IE" sz="1400" i="1" dirty="0">
                <a:solidFill>
                  <a:srgbClr val="006768"/>
                </a:solidFill>
                <a:effectLst/>
                <a:latin typeface="Trebuchet MS"/>
                <a:ea typeface="Trebuchet MS" panose="020B0603020202020204" pitchFamily="34" charset="0"/>
                <a:cs typeface="Gisha"/>
              </a:rPr>
              <a:t> code modification proposal</a:t>
            </a:r>
          </a:p>
        </p:txBody>
      </p:sp>
      <p:sp>
        <p:nvSpPr>
          <p:cNvPr id="10" name="TextBox 9">
            <a:extLst>
              <a:ext uri="{FF2B5EF4-FFF2-40B4-BE49-F238E27FC236}">
                <a16:creationId xmlns:a16="http://schemas.microsoft.com/office/drawing/2014/main" id="{FCE240D0-227C-ADB4-5FCC-CBAFB83EE5D5}"/>
              </a:ext>
            </a:extLst>
          </p:cNvPr>
          <p:cNvSpPr txBox="1"/>
          <p:nvPr/>
        </p:nvSpPr>
        <p:spPr>
          <a:xfrm>
            <a:off x="6501384" y="1487596"/>
            <a:ext cx="5228798" cy="4833118"/>
          </a:xfrm>
          <a:prstGeom prst="rect">
            <a:avLst/>
          </a:prstGeom>
          <a:noFill/>
        </p:spPr>
        <p:txBody>
          <a:bodyPr wrap="square">
            <a:spAutoFit/>
          </a:bodyPr>
          <a:lstStyle/>
          <a:p>
            <a:pPr>
              <a:lnSpc>
                <a:spcPct val="90000"/>
              </a:lnSpc>
              <a:spcBef>
                <a:spcPts val="1000"/>
              </a:spcBef>
            </a:pPr>
            <a:r>
              <a:rPr lang="en-IE" dirty="0">
                <a:solidFill>
                  <a:schemeClr val="tx2"/>
                </a:solidFill>
              </a:rPr>
              <a:t>Demand Facilities shall remain connected to the Transmission System during and following any Fault Disturbance on the Power System which results in a Voltage deviation which remains on or above the voltage-against-time profile specified in (</a:t>
            </a:r>
            <a:r>
              <a:rPr lang="en-IE" dirty="0" err="1">
                <a:solidFill>
                  <a:schemeClr val="tx2"/>
                </a:solidFill>
              </a:rPr>
              <a:t>EirGrid</a:t>
            </a:r>
            <a:r>
              <a:rPr lang="en-IE" dirty="0">
                <a:solidFill>
                  <a:schemeClr val="tx2"/>
                </a:solidFill>
              </a:rPr>
              <a:t>/SONI Grid Code Reference Figure TBC) at the Connection Point.</a:t>
            </a:r>
          </a:p>
          <a:p>
            <a:pPr>
              <a:lnSpc>
                <a:spcPct val="90000"/>
              </a:lnSpc>
              <a:spcBef>
                <a:spcPts val="1000"/>
              </a:spcBef>
            </a:pPr>
            <a:endParaRPr lang="en-IE" dirty="0">
              <a:solidFill>
                <a:schemeClr val="tx2"/>
              </a:solidFill>
            </a:endParaRPr>
          </a:p>
          <a:p>
            <a:pPr>
              <a:lnSpc>
                <a:spcPct val="90000"/>
              </a:lnSpc>
              <a:spcBef>
                <a:spcPts val="1000"/>
              </a:spcBef>
            </a:pPr>
            <a:r>
              <a:rPr lang="en-IE" dirty="0">
                <a:solidFill>
                  <a:schemeClr val="tx2"/>
                </a:solidFill>
              </a:rPr>
              <a:t>Following clearance of the Fault Disturbance, the Demand Facility should return to at least 95% of its pre-fault Demand within 500 milliseconds of the Transmission System Voltage recovering to 90% of the nominal Voltage.  The post Fault Disturbance ramp up rate for the Demand Facility, shall be coordinated and agreed between the TSO and the Demand Facility owner.</a:t>
            </a:r>
            <a:endParaRPr lang="en-US" dirty="0">
              <a:solidFill>
                <a:schemeClr val="tx2"/>
              </a:solidFill>
            </a:endParaRPr>
          </a:p>
          <a:p>
            <a:pPr algn="l">
              <a:buNone/>
            </a:pPr>
            <a:r>
              <a:rPr lang="en-IE" sz="1600" kern="1200" dirty="0">
                <a:solidFill>
                  <a:schemeClr val="dk1"/>
                </a:solidFill>
                <a:effectLst/>
                <a:latin typeface="+mn-lt"/>
                <a:ea typeface="+mn-ea"/>
                <a:cs typeface="+mn-cs"/>
              </a:rPr>
              <a:t> </a:t>
            </a:r>
          </a:p>
        </p:txBody>
      </p:sp>
      <p:pic>
        <p:nvPicPr>
          <p:cNvPr id="3" name="Picture 2">
            <a:extLst>
              <a:ext uri="{FF2B5EF4-FFF2-40B4-BE49-F238E27FC236}">
                <a16:creationId xmlns:a16="http://schemas.microsoft.com/office/drawing/2014/main" id="{E5954C14-F1DE-CE8B-8310-07611BD60BE3}"/>
              </a:ext>
            </a:extLst>
          </p:cNvPr>
          <p:cNvPicPr>
            <a:picLocks noChangeAspect="1"/>
          </p:cNvPicPr>
          <p:nvPr/>
        </p:nvPicPr>
        <p:blipFill>
          <a:blip r:embed="rId3"/>
          <a:stretch>
            <a:fillRect/>
          </a:stretch>
        </p:blipFill>
        <p:spPr>
          <a:xfrm>
            <a:off x="1534944" y="5985164"/>
            <a:ext cx="965431" cy="530307"/>
          </a:xfrm>
          <a:prstGeom prst="rect">
            <a:avLst/>
          </a:prstGeom>
        </p:spPr>
      </p:pic>
    </p:spTree>
    <p:extLst>
      <p:ext uri="{BB962C8B-B14F-4D97-AF65-F5344CB8AC3E}">
        <p14:creationId xmlns:p14="http://schemas.microsoft.com/office/powerpoint/2010/main" val="27343417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C9A4D-DAD1-30CC-A150-473CC0A126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FA6FBF-3C2E-D99B-013C-F352C873074F}"/>
              </a:ext>
            </a:extLst>
          </p:cNvPr>
          <p:cNvSpPr>
            <a:spLocks noGrp="1"/>
          </p:cNvSpPr>
          <p:nvPr>
            <p:ph type="ctrTitle"/>
          </p:nvPr>
        </p:nvSpPr>
        <p:spPr>
          <a:xfrm>
            <a:off x="583396" y="354574"/>
            <a:ext cx="10913279" cy="589798"/>
          </a:xfrm>
        </p:spPr>
        <p:txBody>
          <a:bodyPr/>
          <a:lstStyle/>
          <a:p>
            <a:r>
              <a:rPr lang="en-IE" sz="2800" noProof="0">
                <a:cs typeface="Calibri" panose="020F0502020204030204" pitchFamily="34" charset="0"/>
              </a:rPr>
              <a:t>Next Steps</a:t>
            </a:r>
          </a:p>
        </p:txBody>
      </p:sp>
      <p:sp>
        <p:nvSpPr>
          <p:cNvPr id="4" name="Slide Number Placeholder 3">
            <a:extLst>
              <a:ext uri="{FF2B5EF4-FFF2-40B4-BE49-F238E27FC236}">
                <a16:creationId xmlns:a16="http://schemas.microsoft.com/office/drawing/2014/main" id="{331FD01A-8779-A9F2-5CF1-CFE0B1363DBC}"/>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IE" sz="1300" b="0" i="0" u="none" strike="noStrike" kern="1200" cap="none" spc="0" normalizeH="0" baseline="0" noProof="0">
                <a:ln>
                  <a:noFill/>
                </a:ln>
                <a:solidFill>
                  <a:schemeClr val="bg1"/>
                </a:solidFill>
                <a:effectLst/>
                <a:uLnTx/>
                <a:uFillTx/>
                <a:latin typeface="Trebuchet MS" panose="020B0603020202020204"/>
                <a:ea typeface="+mn-ea"/>
                <a:cs typeface="+mn-cs"/>
              </a:rPr>
              <a:t>x</a:t>
            </a:r>
          </a:p>
        </p:txBody>
      </p:sp>
      <p:sp>
        <p:nvSpPr>
          <p:cNvPr id="7" name="Content Placeholder 2">
            <a:extLst>
              <a:ext uri="{FF2B5EF4-FFF2-40B4-BE49-F238E27FC236}">
                <a16:creationId xmlns:a16="http://schemas.microsoft.com/office/drawing/2014/main" id="{9202AD45-E640-3C46-16A6-7D57D3E4608E}"/>
              </a:ext>
            </a:extLst>
          </p:cNvPr>
          <p:cNvSpPr txBox="1">
            <a:spLocks/>
          </p:cNvSpPr>
          <p:nvPr/>
        </p:nvSpPr>
        <p:spPr>
          <a:xfrm>
            <a:off x="583395" y="877455"/>
            <a:ext cx="10913279" cy="4466768"/>
          </a:xfrm>
          <a:prstGeom prst="rect">
            <a:avLst/>
          </a:prstGeom>
        </p:spPr>
        <p:txBody>
          <a:bodyPr vert="horz" lIns="0" tIns="216000" rIns="0" bIns="0" rtlCol="0" anchor="t"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base">
              <a:spcAft>
                <a:spcPts val="300"/>
              </a:spcAft>
            </a:pPr>
            <a:r>
              <a:rPr lang="en-IE" sz="1800"/>
              <a:t>Progress the Fault Ride-Through Grid Code modification proposals supported by publication of an industry information paper and hosting of an industry webinar. </a:t>
            </a:r>
          </a:p>
          <a:p>
            <a:pPr algn="just" fontAlgn="base">
              <a:spcAft>
                <a:spcPts val="300"/>
              </a:spcAft>
            </a:pPr>
            <a:r>
              <a:rPr lang="en-IE" sz="1800"/>
              <a:t> </a:t>
            </a:r>
          </a:p>
          <a:p>
            <a:pPr lvl="1" algn="just" fontAlgn="base">
              <a:spcAft>
                <a:spcPts val="300"/>
              </a:spcAft>
            </a:pPr>
            <a:r>
              <a:rPr lang="en-IE" sz="1800"/>
              <a:t>Publication of industry information paper, </a:t>
            </a:r>
            <a:r>
              <a:rPr lang="en-IE" sz="1800">
                <a:solidFill>
                  <a:schemeClr val="tx1"/>
                </a:solidFill>
              </a:rPr>
              <a:t>September 2025</a:t>
            </a:r>
          </a:p>
          <a:p>
            <a:pPr lvl="1" fontAlgn="base">
              <a:spcAft>
                <a:spcPts val="300"/>
              </a:spcAft>
            </a:pPr>
            <a:r>
              <a:rPr lang="en-IE" sz="1800"/>
              <a:t>Feedback on the Grid Code proposals (and the information paper) may be provided to:</a:t>
            </a:r>
            <a:br>
              <a:rPr lang="en-IE" sz="1800"/>
            </a:br>
            <a:br>
              <a:rPr lang="en-IE" sz="1800"/>
            </a:br>
            <a:r>
              <a:rPr lang="en-IE" sz="1800"/>
              <a:t>	</a:t>
            </a:r>
            <a:r>
              <a:rPr lang="en-IE" sz="1800" err="1"/>
              <a:t>EirGrid</a:t>
            </a:r>
            <a:r>
              <a:rPr lang="en-IE" sz="1800"/>
              <a:t> Grid Code team: </a:t>
            </a:r>
            <a:r>
              <a:rPr lang="en-IE" sz="1800">
                <a:hlinkClick r:id="rId2"/>
              </a:rPr>
              <a:t>GridCode@eirgrid.com</a:t>
            </a:r>
            <a:r>
              <a:rPr lang="en-IE" sz="1800"/>
              <a:t> </a:t>
            </a:r>
          </a:p>
          <a:p>
            <a:pPr marL="457200" lvl="1" indent="0" fontAlgn="base">
              <a:spcAft>
                <a:spcPts val="300"/>
              </a:spcAft>
              <a:buNone/>
            </a:pPr>
            <a:r>
              <a:rPr lang="en-IE" sz="1800"/>
              <a:t>   	SONI Grid Code team: </a:t>
            </a:r>
            <a:r>
              <a:rPr lang="en-IE" sz="1800">
                <a:hlinkClick r:id="rId3"/>
              </a:rPr>
              <a:t>GridCode@soni.ltd.uk</a:t>
            </a:r>
            <a:r>
              <a:rPr lang="en-IE" sz="1800"/>
              <a:t> </a:t>
            </a:r>
            <a:br>
              <a:rPr lang="en-IE" sz="1800"/>
            </a:br>
            <a:endParaRPr lang="en-IE" sz="1800"/>
          </a:p>
          <a:p>
            <a:pPr lvl="1" algn="just" fontAlgn="base">
              <a:spcAft>
                <a:spcPts val="300"/>
              </a:spcAft>
            </a:pPr>
            <a:r>
              <a:rPr lang="en-IE" sz="1800"/>
              <a:t>EirGrid and SONI hosted industry webinar, stakeholder participation invited, </a:t>
            </a:r>
            <a:r>
              <a:rPr lang="en-IE" sz="1800">
                <a:solidFill>
                  <a:schemeClr val="tx1"/>
                </a:solidFill>
              </a:rPr>
              <a:t>October 2025</a:t>
            </a:r>
          </a:p>
          <a:p>
            <a:pPr lvl="1" algn="just" fontAlgn="base">
              <a:spcAft>
                <a:spcPts val="300"/>
              </a:spcAft>
            </a:pPr>
            <a:r>
              <a:rPr lang="en-IE" sz="1800"/>
              <a:t>Bring the proposed modification to the Grid Code Panel for support, </a:t>
            </a:r>
            <a:r>
              <a:rPr lang="en-IE" sz="1800">
                <a:solidFill>
                  <a:schemeClr val="tx1"/>
                </a:solidFill>
              </a:rPr>
              <a:t>December 2025</a:t>
            </a:r>
          </a:p>
        </p:txBody>
      </p:sp>
      <p:pic>
        <p:nvPicPr>
          <p:cNvPr id="3" name="Picture 2">
            <a:extLst>
              <a:ext uri="{FF2B5EF4-FFF2-40B4-BE49-F238E27FC236}">
                <a16:creationId xmlns:a16="http://schemas.microsoft.com/office/drawing/2014/main" id="{371C59CB-06C0-F8AB-6BC9-2319CCD51C79}"/>
              </a:ext>
            </a:extLst>
          </p:cNvPr>
          <p:cNvPicPr>
            <a:picLocks noChangeAspect="1"/>
          </p:cNvPicPr>
          <p:nvPr/>
        </p:nvPicPr>
        <p:blipFill>
          <a:blip r:embed="rId4"/>
          <a:stretch>
            <a:fillRect/>
          </a:stretch>
        </p:blipFill>
        <p:spPr>
          <a:xfrm>
            <a:off x="1534944" y="5985164"/>
            <a:ext cx="965431" cy="530307"/>
          </a:xfrm>
          <a:prstGeom prst="rect">
            <a:avLst/>
          </a:prstGeom>
        </p:spPr>
      </p:pic>
    </p:spTree>
    <p:extLst>
      <p:ext uri="{BB962C8B-B14F-4D97-AF65-F5344CB8AC3E}">
        <p14:creationId xmlns:p14="http://schemas.microsoft.com/office/powerpoint/2010/main" val="19282042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B02D2-A6E1-AD55-E8E7-771F0E1CE8F5}"/>
              </a:ext>
            </a:extLst>
          </p:cNvPr>
          <p:cNvSpPr>
            <a:spLocks noGrp="1"/>
          </p:cNvSpPr>
          <p:nvPr>
            <p:ph type="ctrTitle"/>
          </p:nvPr>
        </p:nvSpPr>
        <p:spPr/>
        <p:txBody>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en-IE" sz="2667"/>
              <a:t>JGCRP/ GCRP Meeting 26 June 2025</a:t>
            </a:r>
          </a:p>
        </p:txBody>
      </p:sp>
      <p:sp>
        <p:nvSpPr>
          <p:cNvPr id="4" name="Text Placeholder 3">
            <a:extLst>
              <a:ext uri="{FF2B5EF4-FFF2-40B4-BE49-F238E27FC236}">
                <a16:creationId xmlns:a16="http://schemas.microsoft.com/office/drawing/2014/main" id="{6244337D-C9B2-7C87-3A60-F0B4A553499C}"/>
              </a:ext>
            </a:extLst>
          </p:cNvPr>
          <p:cNvSpPr>
            <a:spLocks noGrp="1"/>
          </p:cNvSpPr>
          <p:nvPr>
            <p:ph sz="quarter" idx="10"/>
          </p:nvPr>
        </p:nvSpPr>
        <p:spPr/>
        <p:txBody>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en-IE" b="1"/>
              <a:t>CRU Update </a:t>
            </a:r>
          </a:p>
        </p:txBody>
      </p:sp>
      <p:sp>
        <p:nvSpPr>
          <p:cNvPr id="3" name="Slide Number Placeholder 2">
            <a:extLst>
              <a:ext uri="{FF2B5EF4-FFF2-40B4-BE49-F238E27FC236}">
                <a16:creationId xmlns:a16="http://schemas.microsoft.com/office/drawing/2014/main" id="{B55E44CC-E692-2D35-5A99-0E68609F8D45}"/>
              </a:ext>
            </a:extLst>
          </p:cNvPr>
          <p:cNvSpPr>
            <a:spLocks noGrp="1"/>
          </p:cNvSpPr>
          <p:nvPr>
            <p:ph type="sldNum" sz="quarter" idx="11"/>
          </p:nvPr>
        </p:nvSpPr>
        <p:spPr/>
        <p:txBody>
          <a:bodyPr/>
          <a:lstStyle>
            <a:defPPr>
              <a:defRPr lang="en-US"/>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fld id="{7BE88168-9E77-4074-BAD8-651D5DA5F2FF}" type="slidenum">
              <a:rPr lang="en-US" smtClean="0"/>
              <a:pPr/>
              <a:t>57</a:t>
            </a:fld>
            <a:endParaRPr lang="en-US"/>
          </a:p>
        </p:txBody>
      </p:sp>
      <p:sp>
        <p:nvSpPr>
          <p:cNvPr id="10" name="Rectangle 3">
            <a:extLst>
              <a:ext uri="{FF2B5EF4-FFF2-40B4-BE49-F238E27FC236}">
                <a16:creationId xmlns:a16="http://schemas.microsoft.com/office/drawing/2014/main" id="{91643D35-BE57-0F3B-32E0-CD3F37495CA9}"/>
              </a:ext>
            </a:extLst>
          </p:cNvPr>
          <p:cNvSpPr>
            <a:spLocks noGrp="1" noChangeArrowheads="1"/>
          </p:cNvSpPr>
          <p:nvPr>
            <p:ph type="body" sz="quarter" idx="4294967295"/>
          </p:nvPr>
        </p:nvSpPr>
        <p:spPr bwMode="auto">
          <a:xfrm>
            <a:off x="914917" y="2089085"/>
            <a:ext cx="10882312" cy="3600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IE" altLang="en-US" sz="2000" b="1" i="0" u="none" strike="noStrike" cap="none" normalizeH="0" baseline="0" dirty="0">
                <a:ln>
                  <a:noFill/>
                </a:ln>
                <a:solidFill>
                  <a:srgbClr val="000000"/>
                </a:solidFill>
                <a:effectLst/>
                <a:latin typeface="Arial" panose="020B0604020202020204" pitchFamily="34" charset="0"/>
                <a:ea typeface="Aptos" panose="020B0004020202020204" pitchFamily="34" charset="0"/>
                <a:cs typeface="Aptos" panose="020B0004020202020204" pitchFamily="34" charset="0"/>
              </a:rPr>
              <a:t>JGCRP Modifications Update since 26 June 2025</a:t>
            </a:r>
            <a:endParaRPr kumimoji="0" lang="en-IE"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IE" altLang="en-US" sz="1800" b="0" i="0" u="none" strike="noStrike" cap="none" normalizeH="0" baseline="0" dirty="0">
                <a:ln>
                  <a:noFill/>
                </a:ln>
                <a:solidFill>
                  <a:srgbClr val="000000"/>
                </a:solidFill>
                <a:effectLst/>
                <a:latin typeface="Arial" panose="020B0604020202020204" pitchFamily="34" charset="0"/>
                <a:ea typeface="Aptos" panose="020B0004020202020204" pitchFamily="34" charset="0"/>
                <a:cs typeface="Aptos" panose="020B0004020202020204" pitchFamily="34" charset="0"/>
              </a:rPr>
              <a:t>New Modification requests: 1 (MPID 319)</a:t>
            </a:r>
            <a:endParaRPr kumimoji="0" lang="en-IE"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IE" altLang="en-US" sz="1800" b="0" i="0" u="none" strike="noStrike" cap="none" normalizeH="0" baseline="0" dirty="0">
                <a:ln>
                  <a:noFill/>
                </a:ln>
                <a:solidFill>
                  <a:srgbClr val="000000"/>
                </a:solidFill>
                <a:effectLst/>
                <a:latin typeface="Arial" panose="020B0604020202020204" pitchFamily="34" charset="0"/>
                <a:ea typeface="Aptos" panose="020B0004020202020204" pitchFamily="34" charset="0"/>
                <a:cs typeface="Aptos" panose="020B0004020202020204" pitchFamily="34" charset="0"/>
              </a:rPr>
              <a:t>Joint Modification recommendations under review: 3 (MPID 293, MPID 319, MPID 327)</a:t>
            </a:r>
          </a:p>
          <a:p>
            <a:pPr marL="0" marR="0" lvl="0" indent="0" algn="l" defTabSz="914400">
              <a:lnSpc>
                <a:spcPct val="100000"/>
              </a:lnSpc>
              <a:spcBef>
                <a:spcPct val="0"/>
              </a:spcBef>
              <a:spcAft>
                <a:spcPct val="0"/>
              </a:spcAft>
              <a:buClrTx/>
              <a:buSzTx/>
              <a:buFontTx/>
              <a:buChar char="•"/>
              <a:tabLst>
                <a:tab pos="457200" algn="l"/>
              </a:tabLst>
            </a:pPr>
            <a:endParaRPr lang="en-IE" altLang="en-US" sz="1800" dirty="0">
              <a:solidFill>
                <a:srgbClr val="000000"/>
              </a:solidFill>
            </a:endParaRPr>
          </a:p>
          <a:p>
            <a:pPr marL="0" indent="0">
              <a:lnSpc>
                <a:spcPct val="100000"/>
              </a:lnSpc>
              <a:buFontTx/>
            </a:pPr>
            <a:endParaRPr lang="en-IE" altLang="en-US" sz="1800" dirty="0">
              <a:solidFill>
                <a:srgbClr val="000000"/>
              </a:solidFill>
              <a:ea typeface="Aptos" panose="020B0004020202020204" pitchFamily="34" charset="0"/>
              <a:cs typeface="Arial" panose="020B0604020202020204" pitchFamily="34" charset="0"/>
            </a:endParaRPr>
          </a:p>
          <a:p>
            <a:pPr marL="0" marR="0" lvl="0" indent="0" algn="l" defTabSz="914400">
              <a:lnSpc>
                <a:spcPct val="100000"/>
              </a:lnSpc>
              <a:spcBef>
                <a:spcPct val="0"/>
              </a:spcBef>
              <a:spcAft>
                <a:spcPct val="0"/>
              </a:spcAft>
              <a:buClrTx/>
              <a:buSzTx/>
              <a:buFontTx/>
              <a:tabLst>
                <a:tab pos="457200" algn="l"/>
              </a:tabLst>
            </a:pPr>
            <a:endParaRPr lang="en-IE" altLang="en-US" sz="1800" b="0" i="0" u="none" strike="noStrike" cap="none" normalizeH="0" baseline="0" dirty="0">
              <a:ln>
                <a:noFill/>
              </a:ln>
              <a:solidFill>
                <a:schemeClr val="tx1"/>
              </a:solidFill>
              <a:effectLst/>
              <a:cs typeface="Arial" panose="020B0604020202020204" pitchFamily="34" charset="0"/>
            </a:endParaRPr>
          </a:p>
          <a:p>
            <a:pPr marL="0" indent="0">
              <a:lnSpc>
                <a:spcPct val="100000"/>
              </a:lnSpc>
              <a:buFontTx/>
              <a:buNone/>
            </a:pPr>
            <a:endParaRPr lang="en-IE" altLang="en-US" sz="1800" dirty="0">
              <a:cs typeface="Arial" panose="020B0604020202020204" pitchFamily="34" charset="0"/>
            </a:endParaRPr>
          </a:p>
          <a:p>
            <a:pPr marL="0" indent="0">
              <a:lnSpc>
                <a:spcPct val="100000"/>
              </a:lnSpc>
              <a:buFontTx/>
              <a:buNone/>
            </a:pPr>
            <a:endParaRPr lang="en-IE" altLang="en-US" sz="1800" dirty="0">
              <a:cs typeface="Arial" panose="020B0604020202020204" pitchFamily="34" charset="0"/>
            </a:endParaRPr>
          </a:p>
          <a:p>
            <a:pPr marL="0" indent="0">
              <a:lnSpc>
                <a:spcPct val="100000"/>
              </a:lnSpc>
              <a:buFontTx/>
              <a:buNone/>
            </a:pPr>
            <a:endParaRPr lang="en-IE" altLang="en-US" sz="1800" dirty="0">
              <a:cs typeface="Arial" panose="020B0604020202020204" pitchFamily="34" charset="0"/>
            </a:endParaRPr>
          </a:p>
          <a:p>
            <a:pPr marL="0" indent="0">
              <a:lnSpc>
                <a:spcPct val="100000"/>
              </a:lnSpc>
              <a:buNone/>
            </a:pPr>
            <a:endParaRPr lang="en-IE" altLang="en-US" sz="1800" dirty="0">
              <a:cs typeface="Arial" panose="020B0604020202020204" pitchFamily="34" charset="0"/>
            </a:endParaRPr>
          </a:p>
          <a:p>
            <a:pPr marL="0" indent="0">
              <a:lnSpc>
                <a:spcPct val="100000"/>
              </a:lnSpc>
              <a:buFontTx/>
              <a:buNone/>
            </a:pPr>
            <a:endParaRPr lang="en-IE" altLang="en-US" sz="1800" dirty="0">
              <a:cs typeface="Arial" panose="020B0604020202020204" pitchFamily="34" charset="0"/>
            </a:endParaRPr>
          </a:p>
          <a:p>
            <a:pPr marL="0" indent="0" algn="ctr">
              <a:lnSpc>
                <a:spcPct val="100000"/>
              </a:lnSpc>
              <a:buNone/>
            </a:pPr>
            <a:r>
              <a:rPr lang="en-IE" altLang="en-US" sz="1800" dirty="0">
                <a:latin typeface="Arial"/>
                <a:cs typeface="Arial"/>
              </a:rPr>
              <a:t>www.cru.ie</a:t>
            </a:r>
            <a:endParaRPr lang="en-IE" altLang="en-US" sz="1800" dirty="0">
              <a:cs typeface="Arial" panose="020B0604020202020204" pitchFamily="34" charset="0"/>
            </a:endParaRPr>
          </a:p>
          <a:p>
            <a:pPr marL="0" indent="0">
              <a:lnSpc>
                <a:spcPct val="100000"/>
              </a:lnSpc>
              <a:buNone/>
            </a:pPr>
            <a:endParaRPr lang="en-IE" altLang="en-US" sz="1000" dirty="0">
              <a:cs typeface="Arial" panose="020B0604020202020204" pitchFamily="34" charset="0"/>
            </a:endParaRPr>
          </a:p>
        </p:txBody>
      </p:sp>
    </p:spTree>
    <p:extLst>
      <p:ext uri="{BB962C8B-B14F-4D97-AF65-F5344CB8AC3E}">
        <p14:creationId xmlns:p14="http://schemas.microsoft.com/office/powerpoint/2010/main" val="34297670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8E3CD5-3C00-448E-D941-55C6FACAC34D}"/>
              </a:ext>
            </a:extLst>
          </p:cNvPr>
          <p:cNvSpPr>
            <a:spLocks noGrp="1"/>
          </p:cNvSpPr>
          <p:nvPr>
            <p:ph type="ctrTitle"/>
          </p:nvPr>
        </p:nvSpPr>
        <p:spPr/>
        <p:txBody>
          <a:bodyPr/>
          <a:lstStyle/>
          <a:p>
            <a:pPr algn="ctr"/>
            <a:r>
              <a:rPr lang="en-US" sz="8000">
                <a:latin typeface="Calibri" panose="020F0502020204030204" pitchFamily="34" charset="0"/>
                <a:cs typeface="Calibri" panose="020F0502020204030204" pitchFamily="34" charset="0"/>
              </a:rPr>
              <a:t>AOB</a:t>
            </a:r>
            <a:endParaRPr lang="en-US" sz="6000">
              <a:latin typeface="Calibri" panose="020F0502020204030204" pitchFamily="34" charset="0"/>
              <a:cs typeface="Calibri" panose="020F0502020204030204" pitchFamily="34" charset="0"/>
            </a:endParaRPr>
          </a:p>
        </p:txBody>
      </p:sp>
      <p:sp>
        <p:nvSpPr>
          <p:cNvPr id="4" name="Subtitle 3">
            <a:extLst>
              <a:ext uri="{FF2B5EF4-FFF2-40B4-BE49-F238E27FC236}">
                <a16:creationId xmlns:a16="http://schemas.microsoft.com/office/drawing/2014/main" id="{14B617D0-51A1-A3D7-1B5A-CA9171685E2B}"/>
              </a:ext>
            </a:extLst>
          </p:cNvPr>
          <p:cNvSpPr>
            <a:spLocks noGrp="1"/>
          </p:cNvSpPr>
          <p:nvPr>
            <p:ph type="subTitle" idx="1"/>
          </p:nvPr>
        </p:nvSpPr>
        <p:spPr/>
        <p:txBody>
          <a:bodyPr/>
          <a:lstStyle/>
          <a:p>
            <a:pPr algn="ctr"/>
            <a:endParaRPr lang="en-US">
              <a:latin typeface="Calibri" panose="020F0502020204030204" pitchFamily="34" charset="0"/>
              <a:cs typeface="Calibri" panose="020F0502020204030204" pitchFamily="34" charset="0"/>
            </a:endParaRPr>
          </a:p>
          <a:p>
            <a:pPr algn="ctr"/>
            <a:r>
              <a:rPr lang="en-US">
                <a:latin typeface="Calibri"/>
                <a:ea typeface="Calibri"/>
                <a:cs typeface="Calibri"/>
              </a:rPr>
              <a:t>Meeting Minutes will be issued by COB 09 October 2025</a:t>
            </a:r>
            <a:endParaRPr lang="en-US">
              <a:latin typeface="Calibri" panose="020F0502020204030204" pitchFamily="34" charset="0"/>
              <a:ea typeface="Calibri"/>
              <a:cs typeface="Calibri" panose="020F0502020204030204" pitchFamily="34" charset="0"/>
            </a:endParaRPr>
          </a:p>
          <a:p>
            <a:endParaRPr lang="en-US"/>
          </a:p>
        </p:txBody>
      </p:sp>
      <p:sp>
        <p:nvSpPr>
          <p:cNvPr id="5" name="TextBox 4">
            <a:extLst>
              <a:ext uri="{FF2B5EF4-FFF2-40B4-BE49-F238E27FC236}">
                <a16:creationId xmlns:a16="http://schemas.microsoft.com/office/drawing/2014/main" id="{DA0C5DF5-C64A-E3DC-8611-BF57B044584F}"/>
              </a:ext>
            </a:extLst>
          </p:cNvPr>
          <p:cNvSpPr txBox="1"/>
          <p:nvPr/>
        </p:nvSpPr>
        <p:spPr>
          <a:xfrm>
            <a:off x="10810875" y="6330434"/>
            <a:ext cx="838200" cy="375166"/>
          </a:xfrm>
          <a:prstGeom prst="rect">
            <a:avLst/>
          </a:prstGeom>
          <a:noFill/>
        </p:spPr>
        <p:txBody>
          <a:bodyPr wrap="square">
            <a:spAutoFit/>
          </a:bodyPr>
          <a:lstStyle/>
          <a:p>
            <a:fld id="{B6ED98BD-9FE7-5144-8ABD-845F1AC4694B}" type="slidenum">
              <a:rPr lang="en-US" smtClean="0"/>
              <a:pPr/>
              <a:t>58</a:t>
            </a:fld>
            <a:endParaRPr lang="en-IE"/>
          </a:p>
        </p:txBody>
      </p:sp>
      <p:sp>
        <p:nvSpPr>
          <p:cNvPr id="6" name="Text Placeholder 4">
            <a:extLst>
              <a:ext uri="{FF2B5EF4-FFF2-40B4-BE49-F238E27FC236}">
                <a16:creationId xmlns:a16="http://schemas.microsoft.com/office/drawing/2014/main" id="{4DC19F3A-7B2B-4CE2-057F-24D06CA016A9}"/>
              </a:ext>
            </a:extLst>
          </p:cNvPr>
          <p:cNvSpPr txBox="1">
            <a:spLocks/>
          </p:cNvSpPr>
          <p:nvPr/>
        </p:nvSpPr>
        <p:spPr>
          <a:xfrm>
            <a:off x="407988" y="385763"/>
            <a:ext cx="2203450" cy="347027"/>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2000">
                <a:solidFill>
                  <a:schemeClr val="bg1"/>
                </a:solidFill>
              </a:rPr>
              <a:t>25/09/2025</a:t>
            </a:r>
          </a:p>
        </p:txBody>
      </p:sp>
    </p:spTree>
    <p:extLst>
      <p:ext uri="{BB962C8B-B14F-4D97-AF65-F5344CB8AC3E}">
        <p14:creationId xmlns:p14="http://schemas.microsoft.com/office/powerpoint/2010/main" val="8669511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C26EC-BA04-3A53-E067-E77C805907D1}"/>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A473D82-58F2-4593-1213-F20738C9009D}"/>
              </a:ext>
            </a:extLst>
          </p:cNvPr>
          <p:cNvSpPr>
            <a:spLocks noGrp="1"/>
          </p:cNvSpPr>
          <p:nvPr>
            <p:ph type="sldNum" sz="quarter" idx="11"/>
          </p:nvPr>
        </p:nvSpPr>
        <p:spPr/>
        <p:txBody>
          <a:bodyPr/>
          <a:lstStyle/>
          <a:p>
            <a:fld id="{B6ED98BD-9FE7-5144-8ABD-845F1AC4694B}" type="slidenum">
              <a:rPr lang="en-US" smtClean="0"/>
              <a:pPr/>
              <a:t>6</a:t>
            </a:fld>
            <a:endParaRPr lang="en-US"/>
          </a:p>
        </p:txBody>
      </p:sp>
      <p:sp>
        <p:nvSpPr>
          <p:cNvPr id="2" name="Title 1">
            <a:extLst>
              <a:ext uri="{FF2B5EF4-FFF2-40B4-BE49-F238E27FC236}">
                <a16:creationId xmlns:a16="http://schemas.microsoft.com/office/drawing/2014/main" id="{96C5F40A-548F-D9DC-438C-A809FBF32BA7}"/>
              </a:ext>
            </a:extLst>
          </p:cNvPr>
          <p:cNvSpPr>
            <a:spLocks noGrp="1"/>
          </p:cNvSpPr>
          <p:nvPr>
            <p:ph type="ctrTitle"/>
          </p:nvPr>
        </p:nvSpPr>
        <p:spPr>
          <a:xfrm>
            <a:off x="311186" y="140398"/>
            <a:ext cx="7414355" cy="306521"/>
          </a:xfrm>
        </p:spPr>
        <p:txBody>
          <a:bodyPr/>
          <a:lstStyle/>
          <a:p>
            <a:pPr>
              <a:spcAft>
                <a:spcPts val="900"/>
              </a:spcAft>
            </a:pPr>
            <a:r>
              <a:rPr lang="en-IE" sz="2520" dirty="0"/>
              <a:t>Why was a Grid Codes Review needed?</a:t>
            </a:r>
          </a:p>
        </p:txBody>
      </p:sp>
      <p:sp>
        <p:nvSpPr>
          <p:cNvPr id="13" name="Content Placeholder 2">
            <a:extLst>
              <a:ext uri="{FF2B5EF4-FFF2-40B4-BE49-F238E27FC236}">
                <a16:creationId xmlns:a16="http://schemas.microsoft.com/office/drawing/2014/main" id="{2C511ADC-4A96-F1BB-498E-D0FE0BD5CDDB}"/>
              </a:ext>
            </a:extLst>
          </p:cNvPr>
          <p:cNvSpPr>
            <a:spLocks noGrp="1"/>
          </p:cNvSpPr>
          <p:nvPr>
            <p:ph sz="quarter" idx="10"/>
          </p:nvPr>
        </p:nvSpPr>
        <p:spPr>
          <a:xfrm>
            <a:off x="311186" y="684619"/>
            <a:ext cx="9285137" cy="5488763"/>
          </a:xfrm>
        </p:spPr>
        <p:txBody>
          <a:bodyPr/>
          <a:lstStyle/>
          <a:p>
            <a:pPr marL="342900" indent="-342900">
              <a:spcAft>
                <a:spcPts val="600"/>
              </a:spcAft>
              <a:buFont typeface="Wingdings" panose="05000000000000000000" pitchFamily="2" charset="2"/>
              <a:buChar char="v"/>
            </a:pPr>
            <a:r>
              <a:rPr lang="en-IE" sz="1680" dirty="0"/>
              <a:t>The primary purpose of the Grid Codes is to preserve the integrity of the NI and IE transmission systems, enabling stable and secure operation of the systems and the safety of their users. </a:t>
            </a:r>
          </a:p>
          <a:p>
            <a:pPr marL="342900" indent="-342900">
              <a:buFont typeface="Wingdings" panose="05000000000000000000" pitchFamily="2" charset="2"/>
              <a:buChar char="v"/>
            </a:pPr>
            <a:r>
              <a:rPr lang="en-IE" sz="1680" dirty="0"/>
              <a:t>The Grid Codes accomplishes this by establishing:</a:t>
            </a:r>
          </a:p>
        </p:txBody>
      </p:sp>
      <p:sp>
        <p:nvSpPr>
          <p:cNvPr id="14" name="Oval 13">
            <a:extLst>
              <a:ext uri="{FF2B5EF4-FFF2-40B4-BE49-F238E27FC236}">
                <a16:creationId xmlns:a16="http://schemas.microsoft.com/office/drawing/2014/main" id="{E2AE41D6-EEC1-A751-D4A8-D05F96C097A4}"/>
              </a:ext>
            </a:extLst>
          </p:cNvPr>
          <p:cNvSpPr/>
          <p:nvPr/>
        </p:nvSpPr>
        <p:spPr>
          <a:xfrm>
            <a:off x="1453703" y="1999972"/>
            <a:ext cx="3453578" cy="2378988"/>
          </a:xfrm>
          <a:prstGeom prst="ellipse">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US" b="1" dirty="0"/>
              <a:t>Procedures for governing the actions of all transmission system users and the TSOs</a:t>
            </a:r>
            <a:endParaRPr lang="en-IE" b="1" dirty="0"/>
          </a:p>
        </p:txBody>
      </p:sp>
      <p:sp>
        <p:nvSpPr>
          <p:cNvPr id="17" name="Oval 16">
            <a:extLst>
              <a:ext uri="{FF2B5EF4-FFF2-40B4-BE49-F238E27FC236}">
                <a16:creationId xmlns:a16="http://schemas.microsoft.com/office/drawing/2014/main" id="{CEFFF882-2F33-81EF-D592-322A46AB1AB6}"/>
              </a:ext>
            </a:extLst>
          </p:cNvPr>
          <p:cNvSpPr/>
          <p:nvPr/>
        </p:nvSpPr>
        <p:spPr>
          <a:xfrm>
            <a:off x="5842823" y="1934820"/>
            <a:ext cx="3362138" cy="237154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None/>
            </a:pPr>
            <a:r>
              <a:rPr lang="en-US" sz="1920" b="1" u="sng" dirty="0"/>
              <a:t>Fundamental</a:t>
            </a:r>
            <a:r>
              <a:rPr lang="en-US" sz="1920" b="1" dirty="0"/>
              <a:t> technical requirements for connecting to and operating on the transmission systems</a:t>
            </a:r>
            <a:endParaRPr lang="en-IE" sz="1920" b="1" dirty="0"/>
          </a:p>
        </p:txBody>
      </p:sp>
      <p:sp>
        <p:nvSpPr>
          <p:cNvPr id="18" name="Oval 17">
            <a:extLst>
              <a:ext uri="{FF2B5EF4-FFF2-40B4-BE49-F238E27FC236}">
                <a16:creationId xmlns:a16="http://schemas.microsoft.com/office/drawing/2014/main" id="{C309140F-BC34-EB4A-96B7-C7EF3F8A5713}"/>
              </a:ext>
            </a:extLst>
          </p:cNvPr>
          <p:cNvSpPr/>
          <p:nvPr/>
        </p:nvSpPr>
        <p:spPr>
          <a:xfrm>
            <a:off x="3648262" y="4306368"/>
            <a:ext cx="3362140" cy="2267152"/>
          </a:xfrm>
          <a:prstGeom prst="ellipse">
            <a:avLst/>
          </a:prstGeom>
          <a:solidFill>
            <a:schemeClr val="accent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US" sz="1920" b="1" dirty="0"/>
              <a:t>Rules governing the operation, maintenance and development of the transmission systems</a:t>
            </a:r>
            <a:endParaRPr lang="en-IE" sz="1920" b="1" dirty="0"/>
          </a:p>
        </p:txBody>
      </p:sp>
    </p:spTree>
    <p:extLst>
      <p:ext uri="{BB962C8B-B14F-4D97-AF65-F5344CB8AC3E}">
        <p14:creationId xmlns:p14="http://schemas.microsoft.com/office/powerpoint/2010/main" val="3096451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5B39D-EEAE-140F-CC50-480BF4B6DFC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61492BA-58FC-9BD8-48D6-A3BC2A407CCF}"/>
              </a:ext>
            </a:extLst>
          </p:cNvPr>
          <p:cNvSpPr>
            <a:spLocks noGrp="1"/>
          </p:cNvSpPr>
          <p:nvPr>
            <p:ph type="ctrTitle"/>
          </p:nvPr>
        </p:nvSpPr>
        <p:spPr>
          <a:xfrm>
            <a:off x="193199" y="120106"/>
            <a:ext cx="7414355" cy="306521"/>
          </a:xfrm>
        </p:spPr>
        <p:txBody>
          <a:bodyPr/>
          <a:lstStyle/>
          <a:p>
            <a:pPr>
              <a:spcAft>
                <a:spcPts val="900"/>
              </a:spcAft>
            </a:pPr>
            <a:r>
              <a:rPr lang="en-IE" sz="2520" dirty="0"/>
              <a:t>Why was a Grid Codes Review needed?</a:t>
            </a:r>
          </a:p>
        </p:txBody>
      </p:sp>
      <p:graphicFrame>
        <p:nvGraphicFramePr>
          <p:cNvPr id="7" name="Diagram 6">
            <a:extLst>
              <a:ext uri="{FF2B5EF4-FFF2-40B4-BE49-F238E27FC236}">
                <a16:creationId xmlns:a16="http://schemas.microsoft.com/office/drawing/2014/main" id="{4CD41DD7-9365-B65B-C994-C1961851B17C}"/>
              </a:ext>
            </a:extLst>
          </p:cNvPr>
          <p:cNvGraphicFramePr/>
          <p:nvPr/>
        </p:nvGraphicFramePr>
        <p:xfrm>
          <a:off x="1726649" y="1926298"/>
          <a:ext cx="7443712" cy="37148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Picture 8">
            <a:extLst>
              <a:ext uri="{FF2B5EF4-FFF2-40B4-BE49-F238E27FC236}">
                <a16:creationId xmlns:a16="http://schemas.microsoft.com/office/drawing/2014/main" id="{296DC33C-A7C9-85CB-115B-ECDF622CE788}"/>
              </a:ext>
            </a:extLst>
          </p:cNvPr>
          <p:cNvPicPr>
            <a:picLocks noChangeAspect="1"/>
          </p:cNvPicPr>
          <p:nvPr/>
        </p:nvPicPr>
        <p:blipFill>
          <a:blip r:embed="rId7"/>
          <a:stretch>
            <a:fillRect/>
          </a:stretch>
        </p:blipFill>
        <p:spPr>
          <a:xfrm>
            <a:off x="283172" y="5777640"/>
            <a:ext cx="2629267" cy="960254"/>
          </a:xfrm>
          <a:prstGeom prst="rect">
            <a:avLst/>
          </a:prstGeom>
        </p:spPr>
      </p:pic>
      <p:sp>
        <p:nvSpPr>
          <p:cNvPr id="10" name="Content Placeholder 2">
            <a:extLst>
              <a:ext uri="{FF2B5EF4-FFF2-40B4-BE49-F238E27FC236}">
                <a16:creationId xmlns:a16="http://schemas.microsoft.com/office/drawing/2014/main" id="{D864A403-3F67-DAFE-ADEA-7F39AFFCAD10}"/>
              </a:ext>
            </a:extLst>
          </p:cNvPr>
          <p:cNvSpPr txBox="1">
            <a:spLocks/>
          </p:cNvSpPr>
          <p:nvPr/>
        </p:nvSpPr>
        <p:spPr>
          <a:xfrm>
            <a:off x="193199" y="839381"/>
            <a:ext cx="9403124" cy="754936"/>
          </a:xfrm>
          <a:prstGeom prst="rect">
            <a:avLst/>
          </a:prstGeom>
        </p:spPr>
        <p:txBody>
          <a:bodyPr vert="horz" lIns="0" tIns="0" rIns="0" bIns="0" rtlCol="0" anchor="t" anchorCtr="0">
            <a:noAutofit/>
          </a:bodyPr>
          <a:lstStyle>
            <a:lvl1pPr marL="0" indent="0" algn="l" defTabSz="685800" rtl="0" eaLnBrk="1" latinLnBrk="0" hangingPunct="1">
              <a:lnSpc>
                <a:spcPct val="90000"/>
              </a:lnSpc>
              <a:spcBef>
                <a:spcPts val="750"/>
              </a:spcBef>
              <a:buFont typeface="Arial" panose="020B0604020202020204" pitchFamily="34" charset="0"/>
              <a:buNone/>
              <a:defRPr sz="1125" kern="1200">
                <a:solidFill>
                  <a:schemeClr val="bg2"/>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125" kern="1200">
                <a:solidFill>
                  <a:schemeClr val="bg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900" indent="-342900">
              <a:buFont typeface="Wingdings" panose="05000000000000000000" pitchFamily="2" charset="2"/>
              <a:buChar char="v"/>
            </a:pPr>
            <a:r>
              <a:rPr lang="en-IE" sz="2040" dirty="0">
                <a:solidFill>
                  <a:schemeClr val="tx2"/>
                </a:solidFill>
              </a:rPr>
              <a:t>And so the Grid Codes contain a range of requirements relevant to reserve system services:</a:t>
            </a:r>
          </a:p>
        </p:txBody>
      </p:sp>
    </p:spTree>
    <p:extLst>
      <p:ext uri="{BB962C8B-B14F-4D97-AF65-F5344CB8AC3E}">
        <p14:creationId xmlns:p14="http://schemas.microsoft.com/office/powerpoint/2010/main" val="21213586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895CA-13F8-814B-6EC7-117E4B79792B}"/>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481DE47-FC45-6F72-2A55-64E31C5A41F0}"/>
              </a:ext>
            </a:extLst>
          </p:cNvPr>
          <p:cNvSpPr>
            <a:spLocks noGrp="1"/>
          </p:cNvSpPr>
          <p:nvPr>
            <p:ph type="sldNum" sz="quarter" idx="11"/>
          </p:nvPr>
        </p:nvSpPr>
        <p:spPr/>
        <p:txBody>
          <a:bodyPr/>
          <a:lstStyle/>
          <a:p>
            <a:pPr defTabSz="822960"/>
            <a:r>
              <a:rPr lang="en-US" dirty="0">
                <a:solidFill>
                  <a:schemeClr val="bg1"/>
                </a:solidFill>
                <a:latin typeface="Trebuchet MS" panose="020B0603020202020204"/>
                <a:ea typeface="+mn-ea"/>
              </a:rPr>
              <a:t>0</a:t>
            </a:r>
          </a:p>
        </p:txBody>
      </p:sp>
      <p:sp>
        <p:nvSpPr>
          <p:cNvPr id="9" name="Title 1">
            <a:extLst>
              <a:ext uri="{FF2B5EF4-FFF2-40B4-BE49-F238E27FC236}">
                <a16:creationId xmlns:a16="http://schemas.microsoft.com/office/drawing/2014/main" id="{5EE6212C-7946-6281-492F-3D8FE9D0FBC8}"/>
              </a:ext>
            </a:extLst>
          </p:cNvPr>
          <p:cNvSpPr>
            <a:spLocks noGrp="1"/>
          </p:cNvSpPr>
          <p:nvPr>
            <p:ph type="ctrTitle"/>
          </p:nvPr>
        </p:nvSpPr>
        <p:spPr>
          <a:xfrm>
            <a:off x="293004" y="262594"/>
            <a:ext cx="9896563" cy="306521"/>
          </a:xfrm>
        </p:spPr>
        <p:txBody>
          <a:bodyPr/>
          <a:lstStyle/>
          <a:p>
            <a:pPr>
              <a:spcAft>
                <a:spcPts val="900"/>
              </a:spcAft>
            </a:pPr>
            <a:r>
              <a:rPr lang="en-IE" sz="2520" dirty="0"/>
              <a:t>Main considerations for this Grid Codes review</a:t>
            </a:r>
          </a:p>
        </p:txBody>
      </p:sp>
      <p:sp>
        <p:nvSpPr>
          <p:cNvPr id="10" name="Content Placeholder 2">
            <a:extLst>
              <a:ext uri="{FF2B5EF4-FFF2-40B4-BE49-F238E27FC236}">
                <a16:creationId xmlns:a16="http://schemas.microsoft.com/office/drawing/2014/main" id="{911ECA89-2FE9-9E4B-3F28-67AA6AA57FDF}"/>
              </a:ext>
            </a:extLst>
          </p:cNvPr>
          <p:cNvSpPr>
            <a:spLocks noGrp="1"/>
          </p:cNvSpPr>
          <p:nvPr>
            <p:ph sz="quarter" idx="10"/>
          </p:nvPr>
        </p:nvSpPr>
        <p:spPr>
          <a:xfrm>
            <a:off x="114300" y="762123"/>
            <a:ext cx="6924675" cy="5488763"/>
          </a:xfrm>
        </p:spPr>
        <p:txBody>
          <a:bodyPr/>
          <a:lstStyle/>
          <a:p>
            <a:pPr marL="342900" indent="-342900">
              <a:spcAft>
                <a:spcPts val="1000"/>
              </a:spcAft>
              <a:buFont typeface="Wingdings" panose="05000000000000000000" pitchFamily="2" charset="2"/>
              <a:buChar char="Ø"/>
            </a:pPr>
            <a:r>
              <a:rPr lang="en-GB" sz="1600" dirty="0"/>
              <a:t>Safe and secure operation of the system, and safety of its users</a:t>
            </a:r>
          </a:p>
          <a:p>
            <a:pPr marL="342900" indent="-342900">
              <a:spcAft>
                <a:spcPts val="1000"/>
              </a:spcAft>
              <a:buFont typeface="Wingdings" panose="05000000000000000000" pitchFamily="2" charset="2"/>
              <a:buChar char="Ø"/>
            </a:pPr>
            <a:r>
              <a:rPr lang="en-GB" sz="1600" dirty="0"/>
              <a:t>Long-term consumer value through volume limited procurement under FASS, and need for adaptability in the future arrangements</a:t>
            </a:r>
          </a:p>
          <a:p>
            <a:pPr marL="342900" indent="-342900">
              <a:spcAft>
                <a:spcPts val="1000"/>
              </a:spcAft>
              <a:buFont typeface="Wingdings" panose="05000000000000000000" pitchFamily="2" charset="2"/>
              <a:buChar char="Ø"/>
            </a:pPr>
            <a:r>
              <a:rPr lang="en-GB" sz="1600" dirty="0"/>
              <a:t>Development of a ‘System Services Code’</a:t>
            </a:r>
          </a:p>
          <a:p>
            <a:pPr marL="342900" indent="-342900">
              <a:spcAft>
                <a:spcPts val="1000"/>
              </a:spcAft>
              <a:buFont typeface="Wingdings" panose="05000000000000000000" pitchFamily="2" charset="2"/>
              <a:buChar char="Ø"/>
            </a:pPr>
            <a:r>
              <a:rPr lang="en-GB" sz="1600" dirty="0"/>
              <a:t>System services have traditionally been provided by synchronous generators, but increasingly by wind, demand side, battery storage units and other technologies</a:t>
            </a:r>
          </a:p>
          <a:p>
            <a:pPr marL="342900" indent="-342900">
              <a:spcAft>
                <a:spcPts val="1000"/>
              </a:spcAft>
              <a:buFont typeface="Wingdings" panose="05000000000000000000" pitchFamily="2" charset="2"/>
              <a:buChar char="Ø"/>
            </a:pPr>
            <a:r>
              <a:rPr lang="en-GB" sz="1600" dirty="0"/>
              <a:t>Partial alignment between DS3 arrangements and the Grid Codes</a:t>
            </a:r>
          </a:p>
          <a:p>
            <a:pPr marL="342900" indent="-342900">
              <a:spcAft>
                <a:spcPts val="1000"/>
              </a:spcAft>
              <a:buFont typeface="Wingdings" panose="05000000000000000000" pitchFamily="2" charset="2"/>
              <a:buChar char="Ø"/>
            </a:pPr>
            <a:r>
              <a:rPr lang="en-GB" sz="1600" dirty="0"/>
              <a:t>The introduction of 'downward’ reserve products that will mirror the existing ‘upward’ products across FFR, POR, SOR, TOR1, TOR2 and RR timeframes</a:t>
            </a:r>
          </a:p>
          <a:p>
            <a:pPr marL="342900" indent="-342900">
              <a:spcAft>
                <a:spcPts val="1000"/>
              </a:spcAft>
              <a:buFont typeface="Wingdings" panose="05000000000000000000" pitchFamily="2" charset="2"/>
              <a:buChar char="Ø"/>
            </a:pPr>
            <a:r>
              <a:rPr lang="en-GB" sz="1600" dirty="0"/>
              <a:t>EU Legislation (the Clean Energy Package and Electricity Balancing Guideline) require us to procure reserve services competitively and close to real-time.</a:t>
            </a:r>
          </a:p>
          <a:p>
            <a:pPr marL="342900" indent="-342900">
              <a:spcAft>
                <a:spcPts val="1000"/>
              </a:spcAft>
              <a:buFont typeface="Wingdings" panose="05000000000000000000" pitchFamily="2" charset="2"/>
              <a:buChar char="Ø"/>
            </a:pPr>
            <a:r>
              <a:rPr lang="en-GB" sz="1600" dirty="0"/>
              <a:t>User participation in the DASSA</a:t>
            </a:r>
          </a:p>
          <a:p>
            <a:pPr marL="342900" indent="-342900">
              <a:buFont typeface="Wingdings" panose="05000000000000000000" pitchFamily="2" charset="2"/>
              <a:buChar char="v"/>
            </a:pPr>
            <a:endParaRPr lang="en-GB" sz="1680" dirty="0"/>
          </a:p>
          <a:p>
            <a:pPr marL="342900" indent="-342900">
              <a:buFont typeface="Wingdings" panose="05000000000000000000" pitchFamily="2" charset="2"/>
              <a:buChar char="v"/>
            </a:pPr>
            <a:endParaRPr lang="en-GB" sz="1680" dirty="0"/>
          </a:p>
          <a:p>
            <a:pPr marL="342900" indent="-342900">
              <a:buFont typeface="Wingdings" panose="05000000000000000000" pitchFamily="2" charset="2"/>
              <a:buChar char="v"/>
            </a:pPr>
            <a:endParaRPr lang="en-GB" sz="1680" dirty="0"/>
          </a:p>
          <a:p>
            <a:pPr marL="342900" indent="-342900">
              <a:buFont typeface="Wingdings" panose="05000000000000000000" pitchFamily="2" charset="2"/>
              <a:buChar char="v"/>
            </a:pPr>
            <a:endParaRPr lang="en-GB" sz="1680" dirty="0"/>
          </a:p>
          <a:p>
            <a:pPr marL="342900" indent="-342900">
              <a:buFont typeface="Wingdings" panose="05000000000000000000" pitchFamily="2" charset="2"/>
              <a:buChar char="v"/>
            </a:pPr>
            <a:endParaRPr lang="en-GB" sz="1680" dirty="0"/>
          </a:p>
          <a:p>
            <a:endParaRPr lang="en-GB" sz="1680" dirty="0"/>
          </a:p>
          <a:p>
            <a:pPr marL="342900" indent="-342900">
              <a:buFont typeface="Wingdings" panose="05000000000000000000" pitchFamily="2" charset="2"/>
              <a:buChar char="v"/>
            </a:pPr>
            <a:endParaRPr lang="en-GB" sz="1680" b="1" u="sng" dirty="0"/>
          </a:p>
          <a:p>
            <a:pPr marL="342900" indent="-342900">
              <a:buFont typeface="Wingdings" panose="05000000000000000000" pitchFamily="2" charset="2"/>
              <a:buChar char="v"/>
            </a:pPr>
            <a:endParaRPr lang="en-GB" sz="1680" dirty="0"/>
          </a:p>
          <a:p>
            <a:pPr marL="342900" indent="-342900">
              <a:buFont typeface="Wingdings" panose="05000000000000000000" pitchFamily="2" charset="2"/>
              <a:buChar char="v"/>
            </a:pPr>
            <a:endParaRPr lang="en-GB" sz="1680" dirty="0"/>
          </a:p>
          <a:p>
            <a:pPr marL="342900" indent="-342900">
              <a:buFont typeface="Wingdings" panose="05000000000000000000" pitchFamily="2" charset="2"/>
              <a:buChar char="v"/>
            </a:pPr>
            <a:endParaRPr lang="en-GB" sz="1680" dirty="0"/>
          </a:p>
          <a:p>
            <a:pPr marL="342900" indent="-342900">
              <a:buFont typeface="Wingdings" panose="05000000000000000000" pitchFamily="2" charset="2"/>
              <a:buChar char="v"/>
            </a:pPr>
            <a:endParaRPr lang="en-GB" sz="1680" dirty="0"/>
          </a:p>
        </p:txBody>
      </p:sp>
      <p:pic>
        <p:nvPicPr>
          <p:cNvPr id="3" name="Picture 2">
            <a:extLst>
              <a:ext uri="{FF2B5EF4-FFF2-40B4-BE49-F238E27FC236}">
                <a16:creationId xmlns:a16="http://schemas.microsoft.com/office/drawing/2014/main" id="{C02CE6FD-CEE2-575B-E93F-C19F00020650}"/>
              </a:ext>
            </a:extLst>
          </p:cNvPr>
          <p:cNvPicPr>
            <a:picLocks noChangeAspect="1"/>
          </p:cNvPicPr>
          <p:nvPr/>
        </p:nvPicPr>
        <p:blipFill>
          <a:blip r:embed="rId2"/>
          <a:stretch>
            <a:fillRect/>
          </a:stretch>
        </p:blipFill>
        <p:spPr>
          <a:xfrm>
            <a:off x="7151854" y="975285"/>
            <a:ext cx="4791871" cy="4513870"/>
          </a:xfrm>
          <a:prstGeom prst="rect">
            <a:avLst/>
          </a:prstGeom>
        </p:spPr>
      </p:pic>
    </p:spTree>
    <p:extLst>
      <p:ext uri="{BB962C8B-B14F-4D97-AF65-F5344CB8AC3E}">
        <p14:creationId xmlns:p14="http://schemas.microsoft.com/office/powerpoint/2010/main" val="2477864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665B6-B37D-4E2F-3F6D-458B7048C288}"/>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A9E2CD27-D0BF-5AE4-AD57-5CAD01CE7A4D}"/>
              </a:ext>
            </a:extLst>
          </p:cNvPr>
          <p:cNvPicPr>
            <a:picLocks noChangeAspect="1"/>
          </p:cNvPicPr>
          <p:nvPr/>
        </p:nvPicPr>
        <p:blipFill>
          <a:blip r:embed="rId2"/>
          <a:stretch>
            <a:fillRect/>
          </a:stretch>
        </p:blipFill>
        <p:spPr>
          <a:xfrm>
            <a:off x="0" y="5770759"/>
            <a:ext cx="2629267" cy="960254"/>
          </a:xfrm>
          <a:prstGeom prst="rect">
            <a:avLst/>
          </a:prstGeom>
        </p:spPr>
      </p:pic>
      <p:sp>
        <p:nvSpPr>
          <p:cNvPr id="4" name="Slide Number Placeholder 3">
            <a:extLst>
              <a:ext uri="{FF2B5EF4-FFF2-40B4-BE49-F238E27FC236}">
                <a16:creationId xmlns:a16="http://schemas.microsoft.com/office/drawing/2014/main" id="{A8BED732-5F90-68A3-E57D-DA24EEE7BB1D}"/>
              </a:ext>
            </a:extLst>
          </p:cNvPr>
          <p:cNvSpPr>
            <a:spLocks noGrp="1"/>
          </p:cNvSpPr>
          <p:nvPr>
            <p:ph type="sldNum" sz="quarter" idx="11"/>
          </p:nvPr>
        </p:nvSpPr>
        <p:spPr/>
        <p:txBody>
          <a:bodyPr/>
          <a:lstStyle/>
          <a:p>
            <a:pPr defTabSz="822960"/>
            <a:r>
              <a:rPr lang="en-US" dirty="0">
                <a:solidFill>
                  <a:schemeClr val="bg1"/>
                </a:solidFill>
                <a:latin typeface="Trebuchet MS" panose="020B0603020202020204"/>
                <a:ea typeface="+mn-ea"/>
              </a:rPr>
              <a:t>0</a:t>
            </a:r>
          </a:p>
        </p:txBody>
      </p:sp>
      <p:sp>
        <p:nvSpPr>
          <p:cNvPr id="9" name="Title 1">
            <a:extLst>
              <a:ext uri="{FF2B5EF4-FFF2-40B4-BE49-F238E27FC236}">
                <a16:creationId xmlns:a16="http://schemas.microsoft.com/office/drawing/2014/main" id="{290C0C98-8BC9-98D0-AEEE-8A791591E77D}"/>
              </a:ext>
            </a:extLst>
          </p:cNvPr>
          <p:cNvSpPr>
            <a:spLocks noGrp="1"/>
          </p:cNvSpPr>
          <p:nvPr>
            <p:ph type="ctrTitle"/>
          </p:nvPr>
        </p:nvSpPr>
        <p:spPr>
          <a:xfrm>
            <a:off x="226142" y="126987"/>
            <a:ext cx="9896563" cy="306521"/>
          </a:xfrm>
        </p:spPr>
        <p:txBody>
          <a:bodyPr/>
          <a:lstStyle/>
          <a:p>
            <a:pPr>
              <a:spcAft>
                <a:spcPts val="900"/>
              </a:spcAft>
            </a:pPr>
            <a:r>
              <a:rPr lang="en-IE" sz="2520" dirty="0"/>
              <a:t>Purpose of this modification proposal</a:t>
            </a:r>
          </a:p>
        </p:txBody>
      </p:sp>
      <p:sp>
        <p:nvSpPr>
          <p:cNvPr id="10" name="Content Placeholder 2">
            <a:extLst>
              <a:ext uri="{FF2B5EF4-FFF2-40B4-BE49-F238E27FC236}">
                <a16:creationId xmlns:a16="http://schemas.microsoft.com/office/drawing/2014/main" id="{C52C610E-EC71-8FAC-C8A5-5BB3759F0FD0}"/>
              </a:ext>
            </a:extLst>
          </p:cNvPr>
          <p:cNvSpPr>
            <a:spLocks noGrp="1"/>
          </p:cNvSpPr>
          <p:nvPr>
            <p:ph sz="quarter" idx="10"/>
          </p:nvPr>
        </p:nvSpPr>
        <p:spPr>
          <a:xfrm>
            <a:off x="226142" y="649530"/>
            <a:ext cx="9298858" cy="5803657"/>
          </a:xfrm>
        </p:spPr>
        <p:txBody>
          <a:bodyPr/>
          <a:lstStyle/>
          <a:p>
            <a:pPr marL="342900" indent="-342900">
              <a:spcBef>
                <a:spcPts val="1200"/>
              </a:spcBef>
              <a:spcAft>
                <a:spcPts val="840"/>
              </a:spcAft>
              <a:buFont typeface="Wingdings" panose="05000000000000000000" pitchFamily="2" charset="2"/>
              <a:buChar char="Ø"/>
            </a:pPr>
            <a:r>
              <a:rPr lang="en-IE" u="sng" dirty="0"/>
              <a:t>Not</a:t>
            </a:r>
            <a:r>
              <a:rPr lang="en-IE" dirty="0"/>
              <a:t> to place any additional mandatory technical Grid Code requirements on users that are not already present in the Grid Code, or present in custom and practice for reserve providers</a:t>
            </a:r>
          </a:p>
          <a:p>
            <a:pPr marL="342900" indent="-342900">
              <a:spcBef>
                <a:spcPts val="1200"/>
              </a:spcBef>
              <a:spcAft>
                <a:spcPts val="840"/>
              </a:spcAft>
              <a:buFont typeface="Wingdings" panose="05000000000000000000" pitchFamily="2" charset="2"/>
              <a:buChar char="Ø"/>
            </a:pPr>
            <a:r>
              <a:rPr lang="en-IE" dirty="0"/>
              <a:t>Ensure that the Grid Code works cohesively and collaboratively with the System Services Market design (the DASSA for reserve system services) and the System Services Code, both currently under development, while also ensuring that Grid Code requirements related to frequency control and reserve provision are up to date and reflective of the changing system services landscape</a:t>
            </a:r>
          </a:p>
          <a:p>
            <a:pPr marL="342900" indent="-342900">
              <a:spcBef>
                <a:spcPts val="1200"/>
              </a:spcBef>
              <a:spcAft>
                <a:spcPts val="600"/>
              </a:spcAft>
              <a:buFont typeface="Wingdings" panose="05000000000000000000" pitchFamily="2" charset="2"/>
              <a:buChar char="Ø"/>
            </a:pPr>
            <a:r>
              <a:rPr lang="en-IE" dirty="0"/>
              <a:t>Preserve fundamental requirements for frequency control and reserve provision in order to protect the safety and security of the Transmission System and its users.</a:t>
            </a:r>
          </a:p>
          <a:p>
            <a:pPr marL="1062990" lvl="1">
              <a:spcBef>
                <a:spcPts val="0"/>
              </a:spcBef>
              <a:spcAft>
                <a:spcPts val="840"/>
              </a:spcAft>
              <a:buFont typeface="Courier New" panose="02070309020205020404" pitchFamily="49" charset="0"/>
              <a:buChar char="o"/>
            </a:pPr>
            <a:r>
              <a:rPr lang="en-IE" sz="1800" dirty="0"/>
              <a:t>For example, the Grid Code will continue to require transmission system users to be compliant with all pre-existing Grid Code requirements related to frequency and reserve, and for relevant users, will still require operation at all times under the control of a governor control system/frequency response system which may only be restricted in specific circumstances as outlined in the Grid Code, e.g. where the action is essential for the safety of personnel.</a:t>
            </a:r>
            <a:endParaRPr lang="en-GB" sz="1680" dirty="0"/>
          </a:p>
          <a:p>
            <a:pPr marL="342900" indent="-342900">
              <a:buFont typeface="Wingdings" panose="05000000000000000000" pitchFamily="2" charset="2"/>
              <a:buChar char="v"/>
            </a:pPr>
            <a:endParaRPr lang="en-GB" sz="1680" b="1" u="sng" dirty="0"/>
          </a:p>
          <a:p>
            <a:pPr marL="342900" indent="-342900">
              <a:buFont typeface="Wingdings" panose="05000000000000000000" pitchFamily="2" charset="2"/>
              <a:buChar char="v"/>
            </a:pPr>
            <a:endParaRPr lang="en-GB" sz="1680" dirty="0"/>
          </a:p>
          <a:p>
            <a:pPr marL="342900" indent="-342900">
              <a:buFont typeface="Wingdings" panose="05000000000000000000" pitchFamily="2" charset="2"/>
              <a:buChar char="v"/>
            </a:pPr>
            <a:endParaRPr lang="en-GB" sz="1680" dirty="0"/>
          </a:p>
          <a:p>
            <a:pPr marL="342900" indent="-342900">
              <a:buFont typeface="Wingdings" panose="05000000000000000000" pitchFamily="2" charset="2"/>
              <a:buChar char="v"/>
            </a:pPr>
            <a:endParaRPr lang="en-GB" sz="1680" dirty="0"/>
          </a:p>
          <a:p>
            <a:pPr marL="342900" indent="-342900">
              <a:buFont typeface="Wingdings" panose="05000000000000000000" pitchFamily="2" charset="2"/>
              <a:buChar char="v"/>
            </a:pPr>
            <a:endParaRPr lang="en-GB" sz="1680" dirty="0"/>
          </a:p>
        </p:txBody>
      </p:sp>
    </p:spTree>
    <p:extLst>
      <p:ext uri="{BB962C8B-B14F-4D97-AF65-F5344CB8AC3E}">
        <p14:creationId xmlns:p14="http://schemas.microsoft.com/office/powerpoint/2010/main" val="429565387"/>
      </p:ext>
    </p:extLst>
  </p:cSld>
  <p:clrMapOvr>
    <a:masterClrMapping/>
  </p:clrMapOvr>
</p:sld>
</file>

<file path=ppt/theme/theme1.xml><?xml version="1.0" encoding="utf-8"?>
<a:theme xmlns:a="http://schemas.openxmlformats.org/drawingml/2006/main" name="Title Slides">
  <a:themeElements>
    <a:clrScheme name="EirGrid Colour Palette">
      <a:dk1>
        <a:srgbClr val="000000"/>
      </a:dk1>
      <a:lt1>
        <a:srgbClr val="FFFFFF"/>
      </a:lt1>
      <a:dk2>
        <a:srgbClr val="006768"/>
      </a:dk2>
      <a:lt2>
        <a:srgbClr val="00A88E"/>
      </a:lt2>
      <a:accent1>
        <a:srgbClr val="00A78E"/>
      </a:accent1>
      <a:accent2>
        <a:srgbClr val="006668"/>
      </a:accent2>
      <a:accent3>
        <a:srgbClr val="4189C8"/>
      </a:accent3>
      <a:accent4>
        <a:srgbClr val="A79966"/>
      </a:accent4>
      <a:accent5>
        <a:srgbClr val="FB6187"/>
      </a:accent5>
      <a:accent6>
        <a:srgbClr val="C6A1DC"/>
      </a:accent6>
      <a:hlink>
        <a:srgbClr val="A89966"/>
      </a:hlink>
      <a:folHlink>
        <a:srgbClr val="4189C8"/>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BE49B9F1-6B90-4F69-918B-51785D1B04CC}" vid="{13779BFB-F7DD-40E2-A2D7-991A16423483}"/>
    </a:ext>
  </a:extLst>
</a:theme>
</file>

<file path=ppt/theme/theme2.xml><?xml version="1.0" encoding="utf-8"?>
<a:theme xmlns:a="http://schemas.openxmlformats.org/drawingml/2006/main" name="Full Image Section Break">
  <a:themeElements>
    <a:clrScheme name="EirGrid Colour Palette">
      <a:dk1>
        <a:srgbClr val="000000"/>
      </a:dk1>
      <a:lt1>
        <a:srgbClr val="FFFFFF"/>
      </a:lt1>
      <a:dk2>
        <a:srgbClr val="006768"/>
      </a:dk2>
      <a:lt2>
        <a:srgbClr val="00A88E"/>
      </a:lt2>
      <a:accent1>
        <a:srgbClr val="00A88E"/>
      </a:accent1>
      <a:accent2>
        <a:srgbClr val="006768"/>
      </a:accent2>
      <a:accent3>
        <a:srgbClr val="4189C9"/>
      </a:accent3>
      <a:accent4>
        <a:srgbClr val="A99966"/>
      </a:accent4>
      <a:accent5>
        <a:srgbClr val="FFFFFF"/>
      </a:accent5>
      <a:accent6>
        <a:srgbClr val="000000"/>
      </a:accent6>
      <a:hlink>
        <a:srgbClr val="4189C9"/>
      </a:hlink>
      <a:folHlink>
        <a:srgbClr val="A99966"/>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BE49B9F1-6B90-4F69-918B-51785D1B04CC}" vid="{51124D89-B2F6-4E5C-8B72-35B06295F0DF}"/>
    </a:ext>
  </a:extLst>
</a:theme>
</file>

<file path=ppt/theme/theme3.xml><?xml version="1.0" encoding="utf-8"?>
<a:theme xmlns:a="http://schemas.openxmlformats.org/drawingml/2006/main" name="Solid Colour Section Break">
  <a:themeElements>
    <a:clrScheme name="EirGrid Colour Palette">
      <a:dk1>
        <a:srgbClr val="000000"/>
      </a:dk1>
      <a:lt1>
        <a:srgbClr val="FFFFFF"/>
      </a:lt1>
      <a:dk2>
        <a:srgbClr val="006768"/>
      </a:dk2>
      <a:lt2>
        <a:srgbClr val="00A88E"/>
      </a:lt2>
      <a:accent1>
        <a:srgbClr val="00A88E"/>
      </a:accent1>
      <a:accent2>
        <a:srgbClr val="006768"/>
      </a:accent2>
      <a:accent3>
        <a:srgbClr val="4189C9"/>
      </a:accent3>
      <a:accent4>
        <a:srgbClr val="A99966"/>
      </a:accent4>
      <a:accent5>
        <a:srgbClr val="FFFFFF"/>
      </a:accent5>
      <a:accent6>
        <a:srgbClr val="000000"/>
      </a:accent6>
      <a:hlink>
        <a:srgbClr val="4189C9"/>
      </a:hlink>
      <a:folHlink>
        <a:srgbClr val="A99966"/>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BE49B9F1-6B90-4F69-918B-51785D1B04CC}" vid="{6BD96673-9FA8-4CE5-8259-87896A1BF483}"/>
    </a:ext>
  </a:extLst>
</a:theme>
</file>

<file path=ppt/theme/theme4.xml><?xml version="1.0" encoding="utf-8"?>
<a:theme xmlns:a="http://schemas.openxmlformats.org/drawingml/2006/main" name="Content Slides">
  <a:themeElements>
    <a:clrScheme name="EirGrid Colour Palette">
      <a:dk1>
        <a:srgbClr val="000000"/>
      </a:dk1>
      <a:lt1>
        <a:srgbClr val="FFFFFF"/>
      </a:lt1>
      <a:dk2>
        <a:srgbClr val="006768"/>
      </a:dk2>
      <a:lt2>
        <a:srgbClr val="00A88E"/>
      </a:lt2>
      <a:accent1>
        <a:srgbClr val="00A88E"/>
      </a:accent1>
      <a:accent2>
        <a:srgbClr val="006768"/>
      </a:accent2>
      <a:accent3>
        <a:srgbClr val="4189C9"/>
      </a:accent3>
      <a:accent4>
        <a:srgbClr val="A99966"/>
      </a:accent4>
      <a:accent5>
        <a:srgbClr val="FFFFFF"/>
      </a:accent5>
      <a:accent6>
        <a:srgbClr val="000000"/>
      </a:accent6>
      <a:hlink>
        <a:srgbClr val="4189C9"/>
      </a:hlink>
      <a:folHlink>
        <a:srgbClr val="A99966"/>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BE49B9F1-6B90-4F69-918B-51785D1B04CC}" vid="{B5DA616A-811C-4BE4-9B78-A5D34E8E3CF4}"/>
    </a:ext>
  </a:extLst>
</a:theme>
</file>

<file path=ppt/theme/theme5.xml><?xml version="1.0" encoding="utf-8"?>
<a:theme xmlns:a="http://schemas.openxmlformats.org/drawingml/2006/main" name="Solid Colour Slides">
  <a:themeElements>
    <a:clrScheme name="EirGrid Colour Palette">
      <a:dk1>
        <a:srgbClr val="000000"/>
      </a:dk1>
      <a:lt1>
        <a:srgbClr val="FFFFFF"/>
      </a:lt1>
      <a:dk2>
        <a:srgbClr val="006768"/>
      </a:dk2>
      <a:lt2>
        <a:srgbClr val="00A88E"/>
      </a:lt2>
      <a:accent1>
        <a:srgbClr val="00A88E"/>
      </a:accent1>
      <a:accent2>
        <a:srgbClr val="006768"/>
      </a:accent2>
      <a:accent3>
        <a:srgbClr val="4189C9"/>
      </a:accent3>
      <a:accent4>
        <a:srgbClr val="A99966"/>
      </a:accent4>
      <a:accent5>
        <a:srgbClr val="FFFFFF"/>
      </a:accent5>
      <a:accent6>
        <a:srgbClr val="000000"/>
      </a:accent6>
      <a:hlink>
        <a:srgbClr val="4189C9"/>
      </a:hlink>
      <a:folHlink>
        <a:srgbClr val="A99966"/>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BE49B9F1-6B90-4F69-918B-51785D1B04CC}" vid="{C3A3145C-5DA4-494D-BCA0-7BE1858DCEA1}"/>
    </a:ext>
  </a:extLst>
</a:theme>
</file>

<file path=ppt/theme/theme6.xml><?xml version="1.0" encoding="utf-8"?>
<a:theme xmlns:a="http://schemas.openxmlformats.org/drawingml/2006/main" name="No Brandmark Slides">
  <a:themeElements>
    <a:clrScheme name="EirGrid Colour Palette">
      <a:dk1>
        <a:srgbClr val="000000"/>
      </a:dk1>
      <a:lt1>
        <a:srgbClr val="FFFFFF"/>
      </a:lt1>
      <a:dk2>
        <a:srgbClr val="006768"/>
      </a:dk2>
      <a:lt2>
        <a:srgbClr val="00A88E"/>
      </a:lt2>
      <a:accent1>
        <a:srgbClr val="00A88E"/>
      </a:accent1>
      <a:accent2>
        <a:srgbClr val="006768"/>
      </a:accent2>
      <a:accent3>
        <a:srgbClr val="4189C9"/>
      </a:accent3>
      <a:accent4>
        <a:srgbClr val="A99966"/>
      </a:accent4>
      <a:accent5>
        <a:srgbClr val="FFFFFF"/>
      </a:accent5>
      <a:accent6>
        <a:srgbClr val="000000"/>
      </a:accent6>
      <a:hlink>
        <a:srgbClr val="4189C9"/>
      </a:hlink>
      <a:folHlink>
        <a:srgbClr val="A99966"/>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BE49B9F1-6B90-4F69-918B-51785D1B04CC}" vid="{F6C801BF-CB96-47BF-B4D1-992F1B9B58BC}"/>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CEC40D442BEC74AA80E58C7ED28101D" ma:contentTypeVersion="6" ma:contentTypeDescription="Create a new document." ma:contentTypeScope="" ma:versionID="ea3547ccc70d1b61e42c7da26f319018">
  <xsd:schema xmlns:xsd="http://www.w3.org/2001/XMLSchema" xmlns:xs="http://www.w3.org/2001/XMLSchema" xmlns:p="http://schemas.microsoft.com/office/2006/metadata/properties" xmlns:ns2="1fb0f3bf-f6d5-47ea-b11f-089b1b537412" targetNamespace="http://schemas.microsoft.com/office/2006/metadata/properties" ma:root="true" ma:fieldsID="668a5c96b49ad79f8bc42d7c76ac9d9b" ns2:_="">
    <xsd:import namespace="1fb0f3bf-f6d5-47ea-b11f-089b1b537412"/>
    <xsd:element name="properties">
      <xsd:complexType>
        <xsd:sequence>
          <xsd:element name="documentManagement">
            <xsd:complexType>
              <xsd:all>
                <xsd:element ref="ns2:MeetingType" minOccurs="0"/>
                <xsd:element ref="ns2:TypeofDocument" minOccurs="0"/>
                <xsd:element ref="ns2:MeetingDate" minOccurs="0"/>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fb0f3bf-f6d5-47ea-b11f-089b1b537412" elementFormDefault="qualified">
    <xsd:import namespace="http://schemas.microsoft.com/office/2006/documentManagement/types"/>
    <xsd:import namespace="http://schemas.microsoft.com/office/infopath/2007/PartnerControls"/>
    <xsd:element name="MeetingType" ma:index="8" nillable="true" ma:displayName="Meeting Type" ma:description="Is this document for the EirGrid GCRP meeting or Joint GCRP meeting" ma:format="Dropdown" ma:internalName="MeetingType">
      <xsd:simpleType>
        <xsd:restriction base="dms:Choice">
          <xsd:enumeration value="EirGrid GCRP"/>
          <xsd:enumeration value="JGCRP"/>
          <xsd:enumeration value="Choice 3"/>
        </xsd:restriction>
      </xsd:simpleType>
    </xsd:element>
    <xsd:element name="TypeofDocument" ma:index="9" nillable="true" ma:displayName="Type of Document" ma:description="What type of document is this?" ma:format="Dropdown" ma:internalName="TypeofDocument">
      <xsd:simpleType>
        <xsd:restriction base="dms:Choice">
          <xsd:enumeration value="Agenda"/>
          <xsd:enumeration value="Presentation"/>
          <xsd:enumeration value="Draft Minutes"/>
          <xsd:enumeration value="Finalised Minutes"/>
          <xsd:enumeration value="Choice 5"/>
        </xsd:restriction>
      </xsd:simpleType>
    </xsd:element>
    <xsd:element name="MeetingDate" ma:index="10" nillable="true" ma:displayName="Meeting Date" ma:description="The date of the meeting." ma:format="DateOnly" ma:internalName="MeetingDate">
      <xsd:simpleType>
        <xsd:restriction base="dms:DateTime"/>
      </xsd:simple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etingType xmlns="1fb0f3bf-f6d5-47ea-b11f-089b1b537412">JGCRP</MeetingType>
    <MeetingDate xmlns="1fb0f3bf-f6d5-47ea-b11f-089b1b537412">2025-09-24T23:00:00+00:00</MeetingDate>
    <TypeofDocument xmlns="1fb0f3bf-f6d5-47ea-b11f-089b1b537412">Presentation</TypeofDocument>
  </documentManagement>
</p:properties>
</file>

<file path=customXml/itemProps1.xml><?xml version="1.0" encoding="utf-8"?>
<ds:datastoreItem xmlns:ds="http://schemas.openxmlformats.org/officeDocument/2006/customXml" ds:itemID="{A8B6F8A1-2545-4DE1-850B-D777EBB7FC46}">
  <ds:schemaRefs>
    <ds:schemaRef ds:uri="1fb0f3bf-f6d5-47ea-b11f-089b1b53741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1F22F92-9098-4BD6-BC0C-F742C570CC00}">
  <ds:schemaRefs>
    <ds:schemaRef ds:uri="http://schemas.microsoft.com/sharepoint/v3/contenttype/forms"/>
  </ds:schemaRefs>
</ds:datastoreItem>
</file>

<file path=customXml/itemProps3.xml><?xml version="1.0" encoding="utf-8"?>
<ds:datastoreItem xmlns:ds="http://schemas.openxmlformats.org/officeDocument/2006/customXml" ds:itemID="{13CF8405-C660-4398-A96E-56DE030C8EDB}">
  <ds:schemaRefs>
    <ds:schemaRef ds:uri="http://purl.org/dc/elements/1.1/"/>
    <ds:schemaRef ds:uri="http://schemas.microsoft.com/office/2006/metadata/properties"/>
    <ds:schemaRef ds:uri="http://schemas.microsoft.com/office/infopath/2007/PartnerControls"/>
    <ds:schemaRef ds:uri="http://schemas.microsoft.com/office/2006/documentManagement/types"/>
    <ds:schemaRef ds:uri="http://purl.org/dc/dcmitype/"/>
    <ds:schemaRef ds:uri="http://purl.org/dc/terms/"/>
    <ds:schemaRef ds:uri="http://schemas.openxmlformats.org/package/2006/metadata/core-properties"/>
    <ds:schemaRef ds:uri="1fb0f3bf-f6d5-47ea-b11f-089b1b537412"/>
    <ds:schemaRef ds:uri="http://www.w3.org/XML/1998/namespace"/>
  </ds:schemaRefs>
</ds:datastoreItem>
</file>

<file path=docMetadata/LabelInfo.xml><?xml version="1.0" encoding="utf-8"?>
<clbl:labelList xmlns:clbl="http://schemas.microsoft.com/office/2020/mipLabelMetadata">
  <clbl:label id="{4c99bc9a-9772-4b7e-bcf5-e39ce86bfb30}" enabled="1" method="Standard" siteId="{c1528ebb-73e5-4ac2-9d93-677ac4834cc5}" removed="0"/>
</clbl:labelList>
</file>

<file path=docProps/app.xml><?xml version="1.0" encoding="utf-8"?>
<Properties xmlns="http://schemas.openxmlformats.org/officeDocument/2006/extended-properties" xmlns:vt="http://schemas.openxmlformats.org/officeDocument/2006/docPropsVTypes">
  <Template>JGCRP Meeting 10May2023</Template>
  <TotalTime>50</TotalTime>
  <Words>2372</Words>
  <Application>Microsoft Office PowerPoint</Application>
  <PresentationFormat>Widescreen</PresentationFormat>
  <Paragraphs>323</Paragraphs>
  <Slides>58</Slides>
  <Notes>3</Notes>
  <HiddenSlides>0</HiddenSlides>
  <MMClips>0</MMClips>
  <ScaleCrop>false</ScaleCrop>
  <HeadingPairs>
    <vt:vector size="6" baseType="variant">
      <vt:variant>
        <vt:lpstr>Fonts Used</vt:lpstr>
      </vt:variant>
      <vt:variant>
        <vt:i4>7</vt:i4>
      </vt:variant>
      <vt:variant>
        <vt:lpstr>Theme</vt:lpstr>
      </vt:variant>
      <vt:variant>
        <vt:i4>6</vt:i4>
      </vt:variant>
      <vt:variant>
        <vt:lpstr>Slide Titles</vt:lpstr>
      </vt:variant>
      <vt:variant>
        <vt:i4>58</vt:i4>
      </vt:variant>
    </vt:vector>
  </HeadingPairs>
  <TitlesOfParts>
    <vt:vector size="71" baseType="lpstr">
      <vt:lpstr>Aptos</vt:lpstr>
      <vt:lpstr>Arial</vt:lpstr>
      <vt:lpstr>Calibri</vt:lpstr>
      <vt:lpstr>Courier New</vt:lpstr>
      <vt:lpstr>Times New Roman</vt:lpstr>
      <vt:lpstr>Trebuchet MS</vt:lpstr>
      <vt:lpstr>Wingdings</vt:lpstr>
      <vt:lpstr>Title Slides</vt:lpstr>
      <vt:lpstr>Full Image Section Break</vt:lpstr>
      <vt:lpstr>Solid Colour Section Break</vt:lpstr>
      <vt:lpstr>Content Slides</vt:lpstr>
      <vt:lpstr>Solid Colour Slides</vt:lpstr>
      <vt:lpstr>No Brandmark Slides</vt:lpstr>
      <vt:lpstr>JGCRP Meeting</vt:lpstr>
      <vt:lpstr>Agenda</vt:lpstr>
      <vt:lpstr>1. Introduction: 10 minutes</vt:lpstr>
      <vt:lpstr>MPID339 and SPID_XX_2025 FASS Reserve Products Review</vt:lpstr>
      <vt:lpstr>Background</vt:lpstr>
      <vt:lpstr>Why was a Grid Codes Review needed?</vt:lpstr>
      <vt:lpstr>Why was a Grid Codes Review needed?</vt:lpstr>
      <vt:lpstr>Main considerations for this Grid Codes review</vt:lpstr>
      <vt:lpstr>Purpose of this modification proposal</vt:lpstr>
      <vt:lpstr>PowerPoint Presentation</vt:lpstr>
      <vt:lpstr>New and modified reserve product definitions</vt:lpstr>
      <vt:lpstr>New and modified reserve product definitions contd.</vt:lpstr>
      <vt:lpstr>Inclusion of all relevant users, and upward and downward provision</vt:lpstr>
      <vt:lpstr>Frequency control modes</vt:lpstr>
      <vt:lpstr>Outage planning</vt:lpstr>
      <vt:lpstr>System Services Code</vt:lpstr>
      <vt:lpstr>PowerPoint Presentation</vt:lpstr>
      <vt:lpstr>Housekeeping</vt:lpstr>
      <vt:lpstr>PowerPoint Presentation</vt:lpstr>
      <vt:lpstr>Existing requirements for reserve capability</vt:lpstr>
      <vt:lpstr>User-specific terminology</vt:lpstr>
      <vt:lpstr>PowerPoint Presentation</vt:lpstr>
      <vt:lpstr>Inclusion of all relevant users</vt:lpstr>
      <vt:lpstr>Inclusion of all relevant users</vt:lpstr>
      <vt:lpstr>PowerPoint Presentation</vt:lpstr>
      <vt:lpstr>System Services for Frequency control</vt:lpstr>
      <vt:lpstr>Frequency control modes</vt:lpstr>
      <vt:lpstr>Inclusion of all relevant users</vt:lpstr>
      <vt:lpstr>PowerPoint Presentation</vt:lpstr>
      <vt:lpstr>Upward and downward provision of reserve</vt:lpstr>
      <vt:lpstr>Consolidating clauses/removal of repetition</vt:lpstr>
      <vt:lpstr>Significant Frequency deviations, i.e. ‘Frequency Events’</vt:lpstr>
      <vt:lpstr>Contingency Reserve</vt:lpstr>
      <vt:lpstr>PowerPoint Presentation</vt:lpstr>
      <vt:lpstr>Inclusions of all relevant users</vt:lpstr>
      <vt:lpstr>PowerPoint Presentation</vt:lpstr>
      <vt:lpstr>Inclusions of all relevant users</vt:lpstr>
      <vt:lpstr>PowerPoint Presentation</vt:lpstr>
      <vt:lpstr>Inclusions of all relevant users</vt:lpstr>
      <vt:lpstr>PowerPoint Presentation</vt:lpstr>
      <vt:lpstr>Inclusion of all relevant users/user specific terminology</vt:lpstr>
      <vt:lpstr>PowerPoint Presentation</vt:lpstr>
      <vt:lpstr>Interactions with other Codes</vt:lpstr>
      <vt:lpstr>Consolidating clauses/removal of repetition</vt:lpstr>
      <vt:lpstr>Inclusion of all relevant users</vt:lpstr>
      <vt:lpstr>Interactions with other Codes</vt:lpstr>
      <vt:lpstr>Inclusion of all relevant users</vt:lpstr>
      <vt:lpstr>Recap: Purpose of this modification proposal</vt:lpstr>
      <vt:lpstr>PowerPoint Presentation</vt:lpstr>
      <vt:lpstr>4. Updates: 10 minutes</vt:lpstr>
      <vt:lpstr>Proposed Fault Ride-Through Requirements for Demand Facilities</vt:lpstr>
      <vt:lpstr>Data Centre Fault Response – Actual Events </vt:lpstr>
      <vt:lpstr>Information Paper for Stakeholder Review</vt:lpstr>
      <vt:lpstr>Existing and Proposed New Grid Code Requirements</vt:lpstr>
      <vt:lpstr>Proposed Grid Code Requirements</vt:lpstr>
      <vt:lpstr>Next Steps</vt:lpstr>
      <vt:lpstr>JGCRP/ GCRP Meeting 26 June 2025</vt:lpstr>
      <vt:lpstr>AOB</vt:lpstr>
    </vt:vector>
  </TitlesOfParts>
  <Company>Eirgrid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JGCRP Meeting December 2024</dc:title>
  <dc:creator>Chawke, Arlene</dc:creator>
  <cp:lastModifiedBy>Dunne, Melissa</cp:lastModifiedBy>
  <cp:revision>8</cp:revision>
  <dcterms:created xsi:type="dcterms:W3CDTF">2023-04-28T10:22:22Z</dcterms:created>
  <dcterms:modified xsi:type="dcterms:W3CDTF">2025-09-25T08:58:26Z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0x0101003CEC40D442BEC74AA80E58C7ED28101D</vt:lpwstr>
  </property>
  <property fmtid="{D5CDD505-2E9C-101B-9397-08002B2CF9AE}" pid="3" name="File Category">
    <vt:lpwstr/>
  </property>
  <property fmtid="{D5CDD505-2E9C-101B-9397-08002B2CF9AE}" pid="4" name="MSIP_Label_4c99bc9a-9772-4b7e-bcf5-e39ce86bfb30_Enabled">
    <vt:lpwstr>true</vt:lpwstr>
  </property>
  <property fmtid="{D5CDD505-2E9C-101B-9397-08002B2CF9AE}" pid="5" name="MSIP_Label_4c99bc9a-9772-4b7e-bcf5-e39ce86bfb30_SetDate">
    <vt:lpwstr>2023-04-28T10:33:47Z</vt:lpwstr>
  </property>
  <property fmtid="{D5CDD505-2E9C-101B-9397-08002B2CF9AE}" pid="6" name="MSIP_Label_4c99bc9a-9772-4b7e-bcf5-e39ce86bfb30_Method">
    <vt:lpwstr>Standard</vt:lpwstr>
  </property>
  <property fmtid="{D5CDD505-2E9C-101B-9397-08002B2CF9AE}" pid="7" name="MSIP_Label_4c99bc9a-9772-4b7e-bcf5-e39ce86bfb30_Name">
    <vt:lpwstr>Internal</vt:lpwstr>
  </property>
  <property fmtid="{D5CDD505-2E9C-101B-9397-08002B2CF9AE}" pid="8" name="MSIP_Label_4c99bc9a-9772-4b7e-bcf5-e39ce86bfb30_SiteId">
    <vt:lpwstr>c1528ebb-73e5-4ac2-9d93-677ac4834cc5</vt:lpwstr>
  </property>
  <property fmtid="{D5CDD505-2E9C-101B-9397-08002B2CF9AE}" pid="9" name="MSIP_Label_4c99bc9a-9772-4b7e-bcf5-e39ce86bfb30_ActionId">
    <vt:lpwstr>eaac29bf-c7f4-4e18-982f-6bd915e39218</vt:lpwstr>
  </property>
  <property fmtid="{D5CDD505-2E9C-101B-9397-08002B2CF9AE}" pid="10" name="MSIP_Label_4c99bc9a-9772-4b7e-bcf5-e39ce86bfb30_ContentBits">
    <vt:lpwstr>0</vt:lpwstr>
  </property>
</Properties>
</file>