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5.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comments/modernComment_3F0_B1E05935.xml" ContentType="application/vnd.ms-powerpoint.comment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8" r:id="rId4"/>
    <p:sldMasterId id="2147483710" r:id="rId5"/>
    <p:sldMasterId id="2147483716" r:id="rId6"/>
    <p:sldMasterId id="2147483673" r:id="rId7"/>
    <p:sldMasterId id="2147483698" r:id="rId8"/>
    <p:sldMasterId id="2147483705" r:id="rId9"/>
  </p:sldMasterIdLst>
  <p:notesMasterIdLst>
    <p:notesMasterId r:id="rId46"/>
  </p:notesMasterIdLst>
  <p:sldIdLst>
    <p:sldId id="256" r:id="rId10"/>
    <p:sldId id="257" r:id="rId11"/>
    <p:sldId id="959" r:id="rId12"/>
    <p:sldId id="960" r:id="rId13"/>
    <p:sldId id="1011" r:id="rId14"/>
    <p:sldId id="1620" r:id="rId15"/>
    <p:sldId id="1012" r:id="rId16"/>
    <p:sldId id="1622" r:id="rId17"/>
    <p:sldId id="1623" r:id="rId18"/>
    <p:sldId id="1624" r:id="rId19"/>
    <p:sldId id="1013" r:id="rId20"/>
    <p:sldId id="1625" r:id="rId21"/>
    <p:sldId id="1626" r:id="rId22"/>
    <p:sldId id="1627" r:id="rId23"/>
    <p:sldId id="1628" r:id="rId24"/>
    <p:sldId id="1629" r:id="rId25"/>
    <p:sldId id="1014" r:id="rId26"/>
    <p:sldId id="1615" r:id="rId27"/>
    <p:sldId id="1616" r:id="rId28"/>
    <p:sldId id="987" r:id="rId29"/>
    <p:sldId id="983" r:id="rId30"/>
    <p:sldId id="1008" r:id="rId31"/>
    <p:sldId id="1618" r:id="rId32"/>
    <p:sldId id="1617" r:id="rId33"/>
    <p:sldId id="1619" r:id="rId34"/>
    <p:sldId id="1005" r:id="rId35"/>
    <p:sldId id="1621" r:id="rId36"/>
    <p:sldId id="1006" r:id="rId37"/>
    <p:sldId id="1009" r:id="rId38"/>
    <p:sldId id="1010" r:id="rId39"/>
    <p:sldId id="985" r:id="rId40"/>
    <p:sldId id="953" r:id="rId41"/>
    <p:sldId id="989" r:id="rId42"/>
    <p:sldId id="955" r:id="rId43"/>
    <p:sldId id="990" r:id="rId44"/>
    <p:sldId id="272"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B4B7AF34-5153-411A-A607-DB311E03A5E1}">
          <p14:sldIdLst>
            <p14:sldId id="256"/>
            <p14:sldId id="257"/>
          </p14:sldIdLst>
        </p14:section>
        <p14:section name="Modifications" id="{50A636E2-914F-4F63-8A65-2EC980DA447D}">
          <p14:sldIdLst>
            <p14:sldId id="959"/>
            <p14:sldId id="960"/>
            <p14:sldId id="1011"/>
            <p14:sldId id="1620"/>
            <p14:sldId id="1012"/>
            <p14:sldId id="1622"/>
            <p14:sldId id="1623"/>
            <p14:sldId id="1624"/>
            <p14:sldId id="1013"/>
            <p14:sldId id="1625"/>
            <p14:sldId id="1626"/>
            <p14:sldId id="1627"/>
            <p14:sldId id="1628"/>
            <p14:sldId id="1629"/>
            <p14:sldId id="1014"/>
            <p14:sldId id="1615"/>
            <p14:sldId id="1616"/>
          </p14:sldIdLst>
        </p14:section>
        <p14:section name="Updates" id="{4D3CA638-58EF-493F-9497-BF13AD979C15}">
          <p14:sldIdLst>
            <p14:sldId id="987"/>
            <p14:sldId id="983"/>
            <p14:sldId id="1008"/>
            <p14:sldId id="1618"/>
            <p14:sldId id="1617"/>
            <p14:sldId id="1619"/>
            <p14:sldId id="1005"/>
            <p14:sldId id="1621"/>
            <p14:sldId id="1006"/>
            <p14:sldId id="1009"/>
            <p14:sldId id="1010"/>
            <p14:sldId id="985"/>
            <p14:sldId id="953"/>
            <p14:sldId id="989"/>
            <p14:sldId id="955"/>
            <p14:sldId id="990"/>
          </p14:sldIdLst>
        </p14:section>
        <p14:section name="AOB" id="{01BB6F3D-9412-42A7-B48A-2D9712E55693}">
          <p14:sldIdLst>
            <p14:sldId id="272"/>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B0BC458-53CD-13C4-E26E-C792AFC0DE10}" name="Ryan, Miriam" initials="MR" userId="S::Miriam.Ryan@eirgrid.com::06e5e807-f9fb-4044-93fa-c97b365908ee" providerId="AD"/>
  <p188:author id="{494B06B4-0DFA-33E5-1486-EC238C27964D}" name="Dunne, Melissa" initials="MD" userId="S::Melissa.Dunne@Eirgrid.com::a259fc9a-6098-4ddc-8307-c5cf562124a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966"/>
    <a:srgbClr val="CCFFCC"/>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7F509FE-D5B2-4500-99AF-60898FD18D78}" v="6" dt="2025-03-27T10:06:27.45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2" d="100"/>
          <a:sy n="102" d="100"/>
        </p:scale>
        <p:origin x="918" y="10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3" Type="http://schemas.openxmlformats.org/officeDocument/2006/relationships/customXml" Target="../customXml/item3.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slide" Target="slides/slide3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microsoft.com/office/2018/10/relationships/authors" Target="author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theme" Target="theme/theme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viewProps" Target="viewProps.xml"/><Relationship Id="rId8" Type="http://schemas.openxmlformats.org/officeDocument/2006/relationships/slideMaster" Target="slideMasters/slideMaster5.xml"/><Relationship Id="rId51"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yan, Miriam" userId="06e5e807-f9fb-4044-93fa-c97b365908ee" providerId="ADAL" clId="{D1087443-32C9-4975-B1A2-28E21C9C3713}"/>
    <pc:docChg chg="undo custSel addSld delSld modSld modSection">
      <pc:chgData name="Ryan, Miriam" userId="06e5e807-f9fb-4044-93fa-c97b365908ee" providerId="ADAL" clId="{D1087443-32C9-4975-B1A2-28E21C9C3713}" dt="2025-03-24T13:29:46.885" v="1135" actId="20577"/>
      <pc:docMkLst>
        <pc:docMk/>
      </pc:docMkLst>
      <pc:sldChg chg="del">
        <pc:chgData name="Ryan, Miriam" userId="06e5e807-f9fb-4044-93fa-c97b365908ee" providerId="ADAL" clId="{D1087443-32C9-4975-B1A2-28E21C9C3713}" dt="2025-03-24T11:52:24.068" v="2" actId="47"/>
        <pc:sldMkLst>
          <pc:docMk/>
          <pc:sldMk cId="491867007" sldId="282"/>
        </pc:sldMkLst>
      </pc:sldChg>
      <pc:sldChg chg="del">
        <pc:chgData name="Ryan, Miriam" userId="06e5e807-f9fb-4044-93fa-c97b365908ee" providerId="ADAL" clId="{D1087443-32C9-4975-B1A2-28E21C9C3713}" dt="2025-03-24T11:52:20.702" v="0" actId="47"/>
        <pc:sldMkLst>
          <pc:docMk/>
          <pc:sldMk cId="769210245" sldId="289"/>
        </pc:sldMkLst>
      </pc:sldChg>
      <pc:sldChg chg="addSp modSp">
        <pc:chgData name="Ryan, Miriam" userId="06e5e807-f9fb-4044-93fa-c97b365908ee" providerId="ADAL" clId="{D1087443-32C9-4975-B1A2-28E21C9C3713}" dt="2025-03-24T11:52:33.255" v="4"/>
        <pc:sldMkLst>
          <pc:docMk/>
          <pc:sldMk cId="1516778663" sldId="1011"/>
        </pc:sldMkLst>
      </pc:sldChg>
      <pc:sldChg chg="del">
        <pc:chgData name="Ryan, Miriam" userId="06e5e807-f9fb-4044-93fa-c97b365908ee" providerId="ADAL" clId="{D1087443-32C9-4975-B1A2-28E21C9C3713}" dt="2025-03-24T11:52:23.240" v="1" actId="47"/>
        <pc:sldMkLst>
          <pc:docMk/>
          <pc:sldMk cId="3631971208" sldId="1608"/>
        </pc:sldMkLst>
      </pc:sldChg>
      <pc:sldChg chg="add del">
        <pc:chgData name="Ryan, Miriam" userId="06e5e807-f9fb-4044-93fa-c97b365908ee" providerId="ADAL" clId="{D1087443-32C9-4975-B1A2-28E21C9C3713}" dt="2025-03-24T11:52:39.581" v="6" actId="47"/>
        <pc:sldMkLst>
          <pc:docMk/>
          <pc:sldMk cId="4252366043" sldId="1614"/>
        </pc:sldMkLst>
      </pc:sldChg>
      <pc:sldChg chg="modSp mod">
        <pc:chgData name="Ryan, Miriam" userId="06e5e807-f9fb-4044-93fa-c97b365908ee" providerId="ADAL" clId="{D1087443-32C9-4975-B1A2-28E21C9C3713}" dt="2025-03-24T11:54:39.108" v="17" actId="20577"/>
        <pc:sldMkLst>
          <pc:docMk/>
          <pc:sldMk cId="2745314023" sldId="1615"/>
        </pc:sldMkLst>
        <pc:spChg chg="mod">
          <ac:chgData name="Ryan, Miriam" userId="06e5e807-f9fb-4044-93fa-c97b365908ee" providerId="ADAL" clId="{D1087443-32C9-4975-B1A2-28E21C9C3713}" dt="2025-03-24T11:54:39.108" v="17" actId="20577"/>
          <ac:spMkLst>
            <pc:docMk/>
            <pc:sldMk cId="2745314023" sldId="1615"/>
            <ac:spMk id="3" creationId="{6646C005-D2E1-D6E3-3AEE-BCDB8705291A}"/>
          </ac:spMkLst>
        </pc:spChg>
      </pc:sldChg>
      <pc:sldChg chg="modSp mod">
        <pc:chgData name="Ryan, Miriam" userId="06e5e807-f9fb-4044-93fa-c97b365908ee" providerId="ADAL" clId="{D1087443-32C9-4975-B1A2-28E21C9C3713}" dt="2025-03-24T11:59:50.740" v="106" actId="20577"/>
        <pc:sldMkLst>
          <pc:docMk/>
          <pc:sldMk cId="8885266" sldId="1618"/>
        </pc:sldMkLst>
        <pc:graphicFrameChg chg="modGraphic">
          <ac:chgData name="Ryan, Miriam" userId="06e5e807-f9fb-4044-93fa-c97b365908ee" providerId="ADAL" clId="{D1087443-32C9-4975-B1A2-28E21C9C3713}" dt="2025-03-24T11:59:50.740" v="106" actId="20577"/>
          <ac:graphicFrameMkLst>
            <pc:docMk/>
            <pc:sldMk cId="8885266" sldId="1618"/>
            <ac:graphicFrameMk id="2" creationId="{427EE82B-3E7F-A66D-DE41-51533C3BB479}"/>
          </ac:graphicFrameMkLst>
        </pc:graphicFrameChg>
      </pc:sldChg>
      <pc:sldChg chg="modSp">
        <pc:chgData name="Ryan, Miriam" userId="06e5e807-f9fb-4044-93fa-c97b365908ee" providerId="ADAL" clId="{D1087443-32C9-4975-B1A2-28E21C9C3713}" dt="2025-03-24T13:13:10.305" v="149" actId="20577"/>
        <pc:sldMkLst>
          <pc:docMk/>
          <pc:sldMk cId="2736746696" sldId="1619"/>
        </pc:sldMkLst>
        <pc:graphicFrameChg chg="mod">
          <ac:chgData name="Ryan, Miriam" userId="06e5e807-f9fb-4044-93fa-c97b365908ee" providerId="ADAL" clId="{D1087443-32C9-4975-B1A2-28E21C9C3713}" dt="2025-03-24T13:13:10.305" v="149" actId="20577"/>
          <ac:graphicFrameMkLst>
            <pc:docMk/>
            <pc:sldMk cId="2736746696" sldId="1619"/>
            <ac:graphicFrameMk id="3" creationId="{12EEBB99-B1D1-DBC8-F215-7D80C273D8FE}"/>
          </ac:graphicFrameMkLst>
        </pc:graphicFrameChg>
      </pc:sldChg>
      <pc:sldChg chg="modSp add mod">
        <pc:chgData name="Ryan, Miriam" userId="06e5e807-f9fb-4044-93fa-c97b365908ee" providerId="ADAL" clId="{D1087443-32C9-4975-B1A2-28E21C9C3713}" dt="2025-03-24T11:53:15.798" v="13" actId="108"/>
        <pc:sldMkLst>
          <pc:docMk/>
          <pc:sldMk cId="2628854674" sldId="1620"/>
        </pc:sldMkLst>
        <pc:spChg chg="mod">
          <ac:chgData name="Ryan, Miriam" userId="06e5e807-f9fb-4044-93fa-c97b365908ee" providerId="ADAL" clId="{D1087443-32C9-4975-B1A2-28E21C9C3713}" dt="2025-03-24T11:53:15.798" v="13" actId="108"/>
          <ac:spMkLst>
            <pc:docMk/>
            <pc:sldMk cId="2628854674" sldId="1620"/>
            <ac:spMk id="2" creationId="{B762CEE5-458E-B83E-A260-8BDD9AE9F396}"/>
          </ac:spMkLst>
        </pc:spChg>
      </pc:sldChg>
      <pc:sldChg chg="modSp add mod">
        <pc:chgData name="Ryan, Miriam" userId="06e5e807-f9fb-4044-93fa-c97b365908ee" providerId="ADAL" clId="{D1087443-32C9-4975-B1A2-28E21C9C3713}" dt="2025-03-24T13:29:46.885" v="1135" actId="20577"/>
        <pc:sldMkLst>
          <pc:docMk/>
          <pc:sldMk cId="1317755385" sldId="1621"/>
        </pc:sldMkLst>
        <pc:spChg chg="mod">
          <ac:chgData name="Ryan, Miriam" userId="06e5e807-f9fb-4044-93fa-c97b365908ee" providerId="ADAL" clId="{D1087443-32C9-4975-B1A2-28E21C9C3713}" dt="2025-03-24T13:16:50.241" v="183" actId="20577"/>
          <ac:spMkLst>
            <pc:docMk/>
            <pc:sldMk cId="1317755385" sldId="1621"/>
            <ac:spMk id="2" creationId="{A4088231-6A98-9884-7954-D1FB657E37F5}"/>
          </ac:spMkLst>
        </pc:spChg>
        <pc:spChg chg="mod">
          <ac:chgData name="Ryan, Miriam" userId="06e5e807-f9fb-4044-93fa-c97b365908ee" providerId="ADAL" clId="{D1087443-32C9-4975-B1A2-28E21C9C3713}" dt="2025-03-24T13:29:46.885" v="1135" actId="20577"/>
          <ac:spMkLst>
            <pc:docMk/>
            <pc:sldMk cId="1317755385" sldId="1621"/>
            <ac:spMk id="3" creationId="{213BA29D-0918-ABA7-99F2-E0792F1F655D}"/>
          </ac:spMkLst>
        </pc:spChg>
      </pc:sldChg>
      <pc:sldMasterChg chg="addSldLayout delSldLayout">
        <pc:chgData name="Ryan, Miriam" userId="06e5e807-f9fb-4044-93fa-c97b365908ee" providerId="ADAL" clId="{D1087443-32C9-4975-B1A2-28E21C9C3713}" dt="2025-03-24T11:52:39.581" v="6" actId="47"/>
        <pc:sldMasterMkLst>
          <pc:docMk/>
          <pc:sldMasterMk cId="2228958103" sldId="2147483673"/>
        </pc:sldMasterMkLst>
        <pc:sldLayoutChg chg="add del">
          <pc:chgData name="Ryan, Miriam" userId="06e5e807-f9fb-4044-93fa-c97b365908ee" providerId="ADAL" clId="{D1087443-32C9-4975-B1A2-28E21C9C3713}" dt="2025-03-24T11:52:39.581" v="6" actId="47"/>
          <pc:sldLayoutMkLst>
            <pc:docMk/>
            <pc:sldMasterMk cId="2228958103" sldId="2147483673"/>
            <pc:sldLayoutMk cId="3949129980" sldId="2147483730"/>
          </pc:sldLayoutMkLst>
        </pc:sldLayoutChg>
        <pc:sldLayoutChg chg="del">
          <pc:chgData name="Ryan, Miriam" userId="06e5e807-f9fb-4044-93fa-c97b365908ee" providerId="ADAL" clId="{D1087443-32C9-4975-B1A2-28E21C9C3713}" dt="2025-03-24T11:52:23.240" v="1" actId="47"/>
          <pc:sldLayoutMkLst>
            <pc:docMk/>
            <pc:sldMasterMk cId="2228958103" sldId="2147483673"/>
            <pc:sldLayoutMk cId="2725069831" sldId="2147483731"/>
          </pc:sldLayoutMkLst>
        </pc:sldLayoutChg>
      </pc:sldMasterChg>
    </pc:docChg>
  </pc:docChgLst>
  <pc:docChgLst>
    <pc:chgData name="O'Hagan, Aideen" userId="57dd3eac-fe45-4a21-8537-07962c554d2a" providerId="ADAL" clId="{BB7223C3-811A-423E-99BF-D68C0C677EC8}"/>
    <pc:docChg chg="undo custSel addSld delSld modSld sldOrd modSection">
      <pc:chgData name="O'Hagan, Aideen" userId="57dd3eac-fe45-4a21-8537-07962c554d2a" providerId="ADAL" clId="{BB7223C3-811A-423E-99BF-D68C0C677EC8}" dt="2025-03-24T15:22:31.584" v="1386" actId="20577"/>
      <pc:docMkLst>
        <pc:docMk/>
      </pc:docMkLst>
      <pc:sldChg chg="delSp modSp mod">
        <pc:chgData name="O'Hagan, Aideen" userId="57dd3eac-fe45-4a21-8537-07962c554d2a" providerId="ADAL" clId="{BB7223C3-811A-423E-99BF-D68C0C677EC8}" dt="2025-03-20T14:33:00.097" v="671" actId="1076"/>
        <pc:sldMkLst>
          <pc:docMk/>
          <pc:sldMk cId="1755511182" sldId="257"/>
        </pc:sldMkLst>
        <pc:graphicFrameChg chg="mod">
          <ac:chgData name="O'Hagan, Aideen" userId="57dd3eac-fe45-4a21-8537-07962c554d2a" providerId="ADAL" clId="{BB7223C3-811A-423E-99BF-D68C0C677EC8}" dt="2025-03-20T14:33:00.097" v="671" actId="1076"/>
          <ac:graphicFrameMkLst>
            <pc:docMk/>
            <pc:sldMk cId="1755511182" sldId="257"/>
            <ac:graphicFrameMk id="11" creationId="{C18D1D49-6073-F066-6FE1-829FB44AA3C3}"/>
          </ac:graphicFrameMkLst>
        </pc:graphicFrameChg>
      </pc:sldChg>
      <pc:sldChg chg="addSp delSp modSp mod modClrScheme chgLayout">
        <pc:chgData name="O'Hagan, Aideen" userId="57dd3eac-fe45-4a21-8537-07962c554d2a" providerId="ADAL" clId="{BB7223C3-811A-423E-99BF-D68C0C677EC8}" dt="2025-03-24T15:19:20.747" v="1381" actId="20577"/>
        <pc:sldMkLst>
          <pc:docMk/>
          <pc:sldMk cId="2984270133" sldId="1008"/>
        </pc:sldMkLst>
        <pc:spChg chg="mod ord">
          <ac:chgData name="O'Hagan, Aideen" userId="57dd3eac-fe45-4a21-8537-07962c554d2a" providerId="ADAL" clId="{BB7223C3-811A-423E-99BF-D68C0C677EC8}" dt="2025-03-20T16:48:40.681" v="1012" actId="700"/>
          <ac:spMkLst>
            <pc:docMk/>
            <pc:sldMk cId="2984270133" sldId="1008"/>
            <ac:spMk id="4" creationId="{72A15969-5D6E-3341-B286-8AD73A1F7A96}"/>
          </ac:spMkLst>
        </pc:spChg>
        <pc:spChg chg="mod ord">
          <ac:chgData name="O'Hagan, Aideen" userId="57dd3eac-fe45-4a21-8537-07962c554d2a" providerId="ADAL" clId="{BB7223C3-811A-423E-99BF-D68C0C677EC8}" dt="2025-03-20T16:48:40.681" v="1012" actId="700"/>
          <ac:spMkLst>
            <pc:docMk/>
            <pc:sldMk cId="2984270133" sldId="1008"/>
            <ac:spMk id="5" creationId="{6EF7C0DA-5F43-D1D6-A658-E4B8ECC2A49E}"/>
          </ac:spMkLst>
        </pc:spChg>
        <pc:spChg chg="add mod">
          <ac:chgData name="O'Hagan, Aideen" userId="57dd3eac-fe45-4a21-8537-07962c554d2a" providerId="ADAL" clId="{BB7223C3-811A-423E-99BF-D68C0C677EC8}" dt="2025-03-20T16:50:52.805" v="1038" actId="113"/>
          <ac:spMkLst>
            <pc:docMk/>
            <pc:sldMk cId="2984270133" sldId="1008"/>
            <ac:spMk id="11" creationId="{9E69E1CE-A380-D787-882E-753426496739}"/>
          </ac:spMkLst>
        </pc:spChg>
        <pc:spChg chg="add mod">
          <ac:chgData name="O'Hagan, Aideen" userId="57dd3eac-fe45-4a21-8537-07962c554d2a" providerId="ADAL" clId="{BB7223C3-811A-423E-99BF-D68C0C677EC8}" dt="2025-03-20T16:51:01.253" v="1040" actId="1076"/>
          <ac:spMkLst>
            <pc:docMk/>
            <pc:sldMk cId="2984270133" sldId="1008"/>
            <ac:spMk id="12" creationId="{8AFA522B-9CBF-2035-205B-9C63C15656EA}"/>
          </ac:spMkLst>
        </pc:spChg>
        <pc:graphicFrameChg chg="add mod modGraphic">
          <ac:chgData name="O'Hagan, Aideen" userId="57dd3eac-fe45-4a21-8537-07962c554d2a" providerId="ADAL" clId="{BB7223C3-811A-423E-99BF-D68C0C677EC8}" dt="2025-03-21T11:04:04.810" v="1362" actId="20577"/>
          <ac:graphicFrameMkLst>
            <pc:docMk/>
            <pc:sldMk cId="2984270133" sldId="1008"/>
            <ac:graphicFrameMk id="7" creationId="{3857561F-3F97-2B7A-C2D2-CCF6AB4928AE}"/>
          </ac:graphicFrameMkLst>
        </pc:graphicFrameChg>
        <pc:graphicFrameChg chg="add mod modGraphic">
          <ac:chgData name="O'Hagan, Aideen" userId="57dd3eac-fe45-4a21-8537-07962c554d2a" providerId="ADAL" clId="{BB7223C3-811A-423E-99BF-D68C0C677EC8}" dt="2025-03-24T15:19:20.747" v="1381" actId="20577"/>
          <ac:graphicFrameMkLst>
            <pc:docMk/>
            <pc:sldMk cId="2984270133" sldId="1008"/>
            <ac:graphicFrameMk id="9" creationId="{2A83B2B9-4A51-A5A5-51BF-3B19C6AF93A9}"/>
          </ac:graphicFrameMkLst>
        </pc:graphicFrameChg>
        <pc:picChg chg="add mod modCrop">
          <ac:chgData name="O'Hagan, Aideen" userId="57dd3eac-fe45-4a21-8537-07962c554d2a" providerId="ADAL" clId="{BB7223C3-811A-423E-99BF-D68C0C677EC8}" dt="2025-03-20T16:48:11.753" v="1005" actId="1076"/>
          <ac:picMkLst>
            <pc:docMk/>
            <pc:sldMk cId="2984270133" sldId="1008"/>
            <ac:picMk id="6" creationId="{A85A0B9C-2501-99D6-F3F2-DF17A3BD4B37}"/>
          </ac:picMkLst>
        </pc:picChg>
      </pc:sldChg>
      <pc:sldChg chg="modSp add mod ord">
        <pc:chgData name="O'Hagan, Aideen" userId="57dd3eac-fe45-4a21-8537-07962c554d2a" providerId="ADAL" clId="{BB7223C3-811A-423E-99BF-D68C0C677EC8}" dt="2025-03-18T11:53:15.629" v="103" actId="20577"/>
        <pc:sldMkLst>
          <pc:docMk/>
          <pc:sldMk cId="1516778663" sldId="1011"/>
        </pc:sldMkLst>
        <pc:spChg chg="mod">
          <ac:chgData name="O'Hagan, Aideen" userId="57dd3eac-fe45-4a21-8537-07962c554d2a" providerId="ADAL" clId="{BB7223C3-811A-423E-99BF-D68C0C677EC8}" dt="2025-03-18T11:53:15.629" v="103" actId="20577"/>
          <ac:spMkLst>
            <pc:docMk/>
            <pc:sldMk cId="1516778663" sldId="1011"/>
            <ac:spMk id="2" creationId="{4223D901-35FD-6646-EE2A-146D6F4367C2}"/>
          </ac:spMkLst>
        </pc:spChg>
      </pc:sldChg>
      <pc:sldChg chg="addSp delSp modSp add mod ord">
        <pc:chgData name="O'Hagan, Aideen" userId="57dd3eac-fe45-4a21-8537-07962c554d2a" providerId="ADAL" clId="{BB7223C3-811A-423E-99BF-D68C0C677EC8}" dt="2025-03-18T12:06:12.473" v="222" actId="20577"/>
        <pc:sldMkLst>
          <pc:docMk/>
          <pc:sldMk cId="2745314023" sldId="1012"/>
        </pc:sldMkLst>
      </pc:sldChg>
      <pc:sldChg chg="addSp delSp modSp add mod">
        <pc:chgData name="O'Hagan, Aideen" userId="57dd3eac-fe45-4a21-8537-07962c554d2a" providerId="ADAL" clId="{BB7223C3-811A-423E-99BF-D68C0C677EC8}" dt="2025-03-18T12:04:16.740" v="196" actId="478"/>
        <pc:sldMkLst>
          <pc:docMk/>
          <pc:sldMk cId="4073285450" sldId="1013"/>
        </pc:sldMkLst>
      </pc:sldChg>
      <pc:sldChg chg="addSp delSp mod">
        <pc:chgData name="O'Hagan, Aideen" userId="57dd3eac-fe45-4a21-8537-07962c554d2a" providerId="ADAL" clId="{BB7223C3-811A-423E-99BF-D68C0C677EC8}" dt="2025-03-19T12:08:24.014" v="277" actId="478"/>
        <pc:sldMkLst>
          <pc:docMk/>
          <pc:sldMk cId="4148323848" sldId="1014"/>
        </pc:sldMkLst>
      </pc:sldChg>
      <pc:sldChg chg="modSp add mod modCm">
        <pc:chgData name="O'Hagan, Aideen" userId="57dd3eac-fe45-4a21-8537-07962c554d2a" providerId="ADAL" clId="{BB7223C3-811A-423E-99BF-D68C0C677EC8}" dt="2025-03-24T15:22:31.584" v="1386" actId="20577"/>
        <pc:sldMkLst>
          <pc:docMk/>
          <pc:sldMk cId="2745314023" sldId="1615"/>
        </pc:sldMkLst>
        <pc:spChg chg="mod">
          <ac:chgData name="O'Hagan, Aideen" userId="57dd3eac-fe45-4a21-8537-07962c554d2a" providerId="ADAL" clId="{BB7223C3-811A-423E-99BF-D68C0C677EC8}" dt="2025-03-24T15:22:31.584" v="1386" actId="20577"/>
          <ac:spMkLst>
            <pc:docMk/>
            <pc:sldMk cId="2745314023" sldId="1615"/>
            <ac:spMk id="3" creationId="{6646C005-D2E1-D6E3-3AEE-BCDB8705291A}"/>
          </ac:spMkLst>
        </pc:spChg>
        <pc:extLst>
          <p:ext xmlns:p="http://schemas.openxmlformats.org/presentationml/2006/main" uri="{D6D511B9-2390-475A-947B-AFAB55BFBCF1}">
            <pc226:cmChg xmlns:pc226="http://schemas.microsoft.com/office/powerpoint/2022/06/main/command" chg="mod">
              <pc226:chgData name="O'Hagan, Aideen" userId="57dd3eac-fe45-4a21-8537-07962c554d2a" providerId="ADAL" clId="{BB7223C3-811A-423E-99BF-D68C0C677EC8}" dt="2025-03-24T15:22:31.584" v="1386" actId="20577"/>
              <pc2:cmMkLst xmlns:pc2="http://schemas.microsoft.com/office/powerpoint/2019/9/main/command">
                <pc:docMk/>
                <pc:sldMk cId="2745314023" sldId="1615"/>
                <pc2:cmMk id="{61DF1FAF-6439-46AF-B6E9-3A203D63170E}"/>
              </pc2:cmMkLst>
            </pc226:cmChg>
          </p:ext>
        </pc:extLst>
      </pc:sldChg>
      <pc:sldChg chg="add">
        <pc:chgData name="O'Hagan, Aideen" userId="57dd3eac-fe45-4a21-8537-07962c554d2a" providerId="ADAL" clId="{BB7223C3-811A-423E-99BF-D68C0C677EC8}" dt="2025-03-19T12:08:34.723" v="279"/>
        <pc:sldMkLst>
          <pc:docMk/>
          <pc:sldMk cId="4073285450" sldId="1616"/>
        </pc:sldMkLst>
      </pc:sldChg>
      <pc:sldChg chg="delSp modSp add mod">
        <pc:chgData name="O'Hagan, Aideen" userId="57dd3eac-fe45-4a21-8537-07962c554d2a" providerId="ADAL" clId="{BB7223C3-811A-423E-99BF-D68C0C677EC8}" dt="2025-03-20T15:05:43.148" v="711"/>
        <pc:sldMkLst>
          <pc:docMk/>
          <pc:sldMk cId="1694278214" sldId="1617"/>
        </pc:sldMkLst>
        <pc:graphicFrameChg chg="mod">
          <ac:chgData name="O'Hagan, Aideen" userId="57dd3eac-fe45-4a21-8537-07962c554d2a" providerId="ADAL" clId="{BB7223C3-811A-423E-99BF-D68C0C677EC8}" dt="2025-03-20T15:05:43.148" v="711"/>
          <ac:graphicFrameMkLst>
            <pc:docMk/>
            <pc:sldMk cId="1694278214" sldId="1617"/>
            <ac:graphicFrameMk id="6" creationId="{138C599C-2C5C-DA7E-93AB-2841BB408030}"/>
          </ac:graphicFrameMkLst>
        </pc:graphicFrameChg>
      </pc:sldChg>
      <pc:sldChg chg="delSp modSp add mod">
        <pc:chgData name="O'Hagan, Aideen" userId="57dd3eac-fe45-4a21-8537-07962c554d2a" providerId="ADAL" clId="{BB7223C3-811A-423E-99BF-D68C0C677EC8}" dt="2025-03-21T11:06:24.827" v="1363" actId="20577"/>
        <pc:sldMkLst>
          <pc:docMk/>
          <pc:sldMk cId="8885266" sldId="1618"/>
        </pc:sldMkLst>
        <pc:graphicFrameChg chg="mod modGraphic">
          <ac:chgData name="O'Hagan, Aideen" userId="57dd3eac-fe45-4a21-8537-07962c554d2a" providerId="ADAL" clId="{BB7223C3-811A-423E-99BF-D68C0C677EC8}" dt="2025-03-21T11:06:24.827" v="1363" actId="20577"/>
          <ac:graphicFrameMkLst>
            <pc:docMk/>
            <pc:sldMk cId="8885266" sldId="1618"/>
            <ac:graphicFrameMk id="2" creationId="{427EE82B-3E7F-A66D-DE41-51533C3BB479}"/>
          </ac:graphicFrameMkLst>
        </pc:graphicFrameChg>
      </pc:sldChg>
      <pc:sldChg chg="new del">
        <pc:chgData name="O'Hagan, Aideen" userId="57dd3eac-fe45-4a21-8537-07962c554d2a" providerId="ADAL" clId="{BB7223C3-811A-423E-99BF-D68C0C677EC8}" dt="2025-03-19T14:11:02.324" v="359" actId="2696"/>
        <pc:sldMkLst>
          <pc:docMk/>
          <pc:sldMk cId="209332539" sldId="1618"/>
        </pc:sldMkLst>
      </pc:sldChg>
      <pc:sldChg chg="new del ord">
        <pc:chgData name="O'Hagan, Aideen" userId="57dd3eac-fe45-4a21-8537-07962c554d2a" providerId="ADAL" clId="{BB7223C3-811A-423E-99BF-D68C0C677EC8}" dt="2025-03-19T14:11:08.326" v="363" actId="47"/>
        <pc:sldMkLst>
          <pc:docMk/>
          <pc:sldMk cId="752621343" sldId="1618"/>
        </pc:sldMkLst>
      </pc:sldChg>
      <pc:sldChg chg="addSp delSp modSp add mod">
        <pc:chgData name="O'Hagan, Aideen" userId="57dd3eac-fe45-4a21-8537-07962c554d2a" providerId="ADAL" clId="{BB7223C3-811A-423E-99BF-D68C0C677EC8}" dt="2025-03-24T15:18:12.421" v="1377" actId="20577"/>
        <pc:sldMkLst>
          <pc:docMk/>
          <pc:sldMk cId="2736746696" sldId="1619"/>
        </pc:sldMkLst>
        <pc:spChg chg="add mod">
          <ac:chgData name="O'Hagan, Aideen" userId="57dd3eac-fe45-4a21-8537-07962c554d2a" providerId="ADAL" clId="{BB7223C3-811A-423E-99BF-D68C0C677EC8}" dt="2025-03-20T17:01:04.289" v="1325" actId="207"/>
          <ac:spMkLst>
            <pc:docMk/>
            <pc:sldMk cId="2736746696" sldId="1619"/>
            <ac:spMk id="2" creationId="{0649695E-0679-28A3-D3FC-753957DCD372}"/>
          </ac:spMkLst>
        </pc:spChg>
        <pc:graphicFrameChg chg="add mod">
          <ac:chgData name="O'Hagan, Aideen" userId="57dd3eac-fe45-4a21-8537-07962c554d2a" providerId="ADAL" clId="{BB7223C3-811A-423E-99BF-D68C0C677EC8}" dt="2025-03-24T15:18:12.421" v="1377" actId="20577"/>
          <ac:graphicFrameMkLst>
            <pc:docMk/>
            <pc:sldMk cId="2736746696" sldId="1619"/>
            <ac:graphicFrameMk id="3" creationId="{12EEBB99-B1D1-DBC8-F215-7D80C273D8FE}"/>
          </ac:graphicFrameMkLst>
        </pc:graphicFrameChg>
      </pc:sldChg>
    </pc:docChg>
  </pc:docChgLst>
  <pc:docChgLst>
    <pc:chgData name="Chawke, Arlene" userId="dabfa2f4-9a51-4a86-83fd-d597be6bde67" providerId="ADAL" clId="{87F509FE-D5B2-4500-99AF-60898FD18D78}"/>
    <pc:docChg chg="undo custSel addSld delSld modSld sldOrd delSection modSection">
      <pc:chgData name="Chawke, Arlene" userId="dabfa2f4-9a51-4a86-83fd-d597be6bde67" providerId="ADAL" clId="{87F509FE-D5B2-4500-99AF-60898FD18D78}" dt="2025-03-31T15:35:59.609" v="342" actId="20577"/>
      <pc:docMkLst>
        <pc:docMk/>
      </pc:docMkLst>
      <pc:sldChg chg="addSp delSp modSp mod">
        <pc:chgData name="Chawke, Arlene" userId="dabfa2f4-9a51-4a86-83fd-d597be6bde67" providerId="ADAL" clId="{87F509FE-D5B2-4500-99AF-60898FD18D78}" dt="2025-03-18T13:37:10.010" v="19" actId="1076"/>
        <pc:sldMkLst>
          <pc:docMk/>
          <pc:sldMk cId="1755511182" sldId="257"/>
        </pc:sldMkLst>
        <pc:graphicFrameChg chg="add mod">
          <ac:chgData name="Chawke, Arlene" userId="dabfa2f4-9a51-4a86-83fd-d597be6bde67" providerId="ADAL" clId="{87F509FE-D5B2-4500-99AF-60898FD18D78}" dt="2025-03-18T13:37:10.010" v="19" actId="1076"/>
          <ac:graphicFrameMkLst>
            <pc:docMk/>
            <pc:sldMk cId="1755511182" sldId="257"/>
            <ac:graphicFrameMk id="11" creationId="{C18D1D49-6073-F066-6FE1-829FB44AA3C3}"/>
          </ac:graphicFrameMkLst>
        </pc:graphicFrameChg>
      </pc:sldChg>
      <pc:sldChg chg="modSp mod">
        <pc:chgData name="Chawke, Arlene" userId="dabfa2f4-9a51-4a86-83fd-d597be6bde67" providerId="ADAL" clId="{87F509FE-D5B2-4500-99AF-60898FD18D78}" dt="2025-03-31T15:35:59.609" v="342" actId="20577"/>
        <pc:sldMkLst>
          <pc:docMk/>
          <pc:sldMk cId="866951198" sldId="272"/>
        </pc:sldMkLst>
        <pc:spChg chg="mod">
          <ac:chgData name="Chawke, Arlene" userId="dabfa2f4-9a51-4a86-83fd-d597be6bde67" providerId="ADAL" clId="{87F509FE-D5B2-4500-99AF-60898FD18D78}" dt="2025-03-18T15:24:50.969" v="324" actId="207"/>
          <ac:spMkLst>
            <pc:docMk/>
            <pc:sldMk cId="866951198" sldId="272"/>
            <ac:spMk id="2" creationId="{3DDF2A7D-393D-6390-70DA-4307506DF14B}"/>
          </ac:spMkLst>
        </pc:spChg>
        <pc:spChg chg="mod">
          <ac:chgData name="Chawke, Arlene" userId="dabfa2f4-9a51-4a86-83fd-d597be6bde67" providerId="ADAL" clId="{87F509FE-D5B2-4500-99AF-60898FD18D78}" dt="2025-03-31T15:35:59.609" v="342" actId="20577"/>
          <ac:spMkLst>
            <pc:docMk/>
            <pc:sldMk cId="866951198" sldId="272"/>
            <ac:spMk id="7" creationId="{4A91FF46-9698-C61C-4F39-E4657866632B}"/>
          </ac:spMkLst>
        </pc:spChg>
      </pc:sldChg>
      <pc:sldChg chg="add">
        <pc:chgData name="Chawke, Arlene" userId="dabfa2f4-9a51-4a86-83fd-d597be6bde67" providerId="ADAL" clId="{87F509FE-D5B2-4500-99AF-60898FD18D78}" dt="2025-03-18T15:26:26.883" v="326"/>
        <pc:sldMkLst>
          <pc:docMk/>
          <pc:sldMk cId="491867007" sldId="282"/>
        </pc:sldMkLst>
      </pc:sldChg>
      <pc:sldChg chg="add">
        <pc:chgData name="Chawke, Arlene" userId="dabfa2f4-9a51-4a86-83fd-d597be6bde67" providerId="ADAL" clId="{87F509FE-D5B2-4500-99AF-60898FD18D78}" dt="2025-03-18T15:26:26.883" v="326"/>
        <pc:sldMkLst>
          <pc:docMk/>
          <pc:sldMk cId="769210245" sldId="289"/>
        </pc:sldMkLst>
      </pc:sldChg>
      <pc:sldChg chg="modSp add mod ord">
        <pc:chgData name="Chawke, Arlene" userId="dabfa2f4-9a51-4a86-83fd-d597be6bde67" providerId="ADAL" clId="{87F509FE-D5B2-4500-99AF-60898FD18D78}" dt="2025-03-26T10:53:42.573" v="332" actId="20577"/>
        <pc:sldMkLst>
          <pc:docMk/>
          <pc:sldMk cId="327353990" sldId="953"/>
        </pc:sldMkLst>
        <pc:spChg chg="mod">
          <ac:chgData name="Chawke, Arlene" userId="dabfa2f4-9a51-4a86-83fd-d597be6bde67" providerId="ADAL" clId="{87F509FE-D5B2-4500-99AF-60898FD18D78}" dt="2025-03-18T15:17:27.392" v="320" actId="108"/>
          <ac:spMkLst>
            <pc:docMk/>
            <pc:sldMk cId="327353990" sldId="953"/>
            <ac:spMk id="4" creationId="{99B0D3BE-5136-7D40-809E-5008D0B16D86}"/>
          </ac:spMkLst>
        </pc:spChg>
        <pc:graphicFrameChg chg="mod modGraphic">
          <ac:chgData name="Chawke, Arlene" userId="dabfa2f4-9a51-4a86-83fd-d597be6bde67" providerId="ADAL" clId="{87F509FE-D5B2-4500-99AF-60898FD18D78}" dt="2025-03-26T10:53:42.573" v="332" actId="20577"/>
          <ac:graphicFrameMkLst>
            <pc:docMk/>
            <pc:sldMk cId="327353990" sldId="953"/>
            <ac:graphicFrameMk id="6" creationId="{50B63AEF-1F8D-8FF1-30CE-58EA7A2C4CAA}"/>
          </ac:graphicFrameMkLst>
        </pc:graphicFrameChg>
      </pc:sldChg>
      <pc:sldChg chg="del">
        <pc:chgData name="Chawke, Arlene" userId="dabfa2f4-9a51-4a86-83fd-d597be6bde67" providerId="ADAL" clId="{87F509FE-D5B2-4500-99AF-60898FD18D78}" dt="2025-03-18T15:13:41.930" v="298" actId="2696"/>
        <pc:sldMkLst>
          <pc:docMk/>
          <pc:sldMk cId="3970097637" sldId="953"/>
        </pc:sldMkLst>
      </pc:sldChg>
      <pc:sldChg chg="modSp add mod ord">
        <pc:chgData name="Chawke, Arlene" userId="dabfa2f4-9a51-4a86-83fd-d597be6bde67" providerId="ADAL" clId="{87F509FE-D5B2-4500-99AF-60898FD18D78}" dt="2025-03-27T10:06:27.452" v="338" actId="20577"/>
        <pc:sldMkLst>
          <pc:docMk/>
          <pc:sldMk cId="3460985945" sldId="955"/>
        </pc:sldMkLst>
        <pc:spChg chg="mod">
          <ac:chgData name="Chawke, Arlene" userId="dabfa2f4-9a51-4a86-83fd-d597be6bde67" providerId="ADAL" clId="{87F509FE-D5B2-4500-99AF-60898FD18D78}" dt="2025-03-27T10:06:27.452" v="338" actId="20577"/>
          <ac:spMkLst>
            <pc:docMk/>
            <pc:sldMk cId="3460985945" sldId="955"/>
            <ac:spMk id="7" creationId="{B868328C-964A-3FA8-52B2-26C0199FBF3D}"/>
          </ac:spMkLst>
        </pc:spChg>
      </pc:sldChg>
      <pc:sldChg chg="del">
        <pc:chgData name="Chawke, Arlene" userId="dabfa2f4-9a51-4a86-83fd-d597be6bde67" providerId="ADAL" clId="{87F509FE-D5B2-4500-99AF-60898FD18D78}" dt="2025-03-18T15:13:41.930" v="298" actId="2696"/>
        <pc:sldMkLst>
          <pc:docMk/>
          <pc:sldMk cId="4293407913" sldId="955"/>
        </pc:sldMkLst>
      </pc:sldChg>
      <pc:sldChg chg="modSp mod">
        <pc:chgData name="Chawke, Arlene" userId="dabfa2f4-9a51-4a86-83fd-d597be6bde67" providerId="ADAL" clId="{87F509FE-D5B2-4500-99AF-60898FD18D78}" dt="2025-03-18T14:39:28.499" v="21" actId="20577"/>
        <pc:sldMkLst>
          <pc:docMk/>
          <pc:sldMk cId="3161871926" sldId="959"/>
        </pc:sldMkLst>
        <pc:spChg chg="mod">
          <ac:chgData name="Chawke, Arlene" userId="dabfa2f4-9a51-4a86-83fd-d597be6bde67" providerId="ADAL" clId="{87F509FE-D5B2-4500-99AF-60898FD18D78}" dt="2025-03-18T14:39:28.499" v="21" actId="20577"/>
          <ac:spMkLst>
            <pc:docMk/>
            <pc:sldMk cId="3161871926" sldId="959"/>
            <ac:spMk id="5" creationId="{8311185C-CD12-5BF5-EA17-90499D791915}"/>
          </ac:spMkLst>
        </pc:spChg>
      </pc:sldChg>
      <pc:sldChg chg="del">
        <pc:chgData name="Chawke, Arlene" userId="dabfa2f4-9a51-4a86-83fd-d597be6bde67" providerId="ADAL" clId="{87F509FE-D5B2-4500-99AF-60898FD18D78}" dt="2025-03-18T15:13:41.930" v="298" actId="2696"/>
        <pc:sldMkLst>
          <pc:docMk/>
          <pc:sldMk cId="713645636" sldId="985"/>
        </pc:sldMkLst>
      </pc:sldChg>
      <pc:sldChg chg="add ord">
        <pc:chgData name="Chawke, Arlene" userId="dabfa2f4-9a51-4a86-83fd-d597be6bde67" providerId="ADAL" clId="{87F509FE-D5B2-4500-99AF-60898FD18D78}" dt="2025-03-18T15:16:30.270" v="307"/>
        <pc:sldMkLst>
          <pc:docMk/>
          <pc:sldMk cId="1715706788" sldId="985"/>
        </pc:sldMkLst>
      </pc:sldChg>
      <pc:sldChg chg="delSp modSp add mod ord">
        <pc:chgData name="Chawke, Arlene" userId="dabfa2f4-9a51-4a86-83fd-d597be6bde67" providerId="ADAL" clId="{87F509FE-D5B2-4500-99AF-60898FD18D78}" dt="2025-03-26T10:59:07.651" v="334" actId="20577"/>
        <pc:sldMkLst>
          <pc:docMk/>
          <pc:sldMk cId="2240395882" sldId="989"/>
        </pc:sldMkLst>
        <pc:spChg chg="mod">
          <ac:chgData name="Chawke, Arlene" userId="dabfa2f4-9a51-4a86-83fd-d597be6bde67" providerId="ADAL" clId="{87F509FE-D5B2-4500-99AF-60898FD18D78}" dt="2025-03-26T10:59:07.651" v="334" actId="20577"/>
          <ac:spMkLst>
            <pc:docMk/>
            <pc:sldMk cId="2240395882" sldId="989"/>
            <ac:spMk id="4" creationId="{AD7F112F-BD93-77E4-5D45-98FAF769FAC2}"/>
          </ac:spMkLst>
        </pc:spChg>
      </pc:sldChg>
      <pc:sldChg chg="del">
        <pc:chgData name="Chawke, Arlene" userId="dabfa2f4-9a51-4a86-83fd-d597be6bde67" providerId="ADAL" clId="{87F509FE-D5B2-4500-99AF-60898FD18D78}" dt="2025-03-18T15:13:41.930" v="298" actId="2696"/>
        <pc:sldMkLst>
          <pc:docMk/>
          <pc:sldMk cId="2855513217" sldId="989"/>
        </pc:sldMkLst>
      </pc:sldChg>
      <pc:sldChg chg="del">
        <pc:chgData name="Chawke, Arlene" userId="dabfa2f4-9a51-4a86-83fd-d597be6bde67" providerId="ADAL" clId="{87F509FE-D5B2-4500-99AF-60898FD18D78}" dt="2025-03-18T15:13:41.930" v="298" actId="2696"/>
        <pc:sldMkLst>
          <pc:docMk/>
          <pc:sldMk cId="1317825231" sldId="990"/>
        </pc:sldMkLst>
      </pc:sldChg>
      <pc:sldChg chg="add ord">
        <pc:chgData name="Chawke, Arlene" userId="dabfa2f4-9a51-4a86-83fd-d597be6bde67" providerId="ADAL" clId="{87F509FE-D5B2-4500-99AF-60898FD18D78}" dt="2025-03-18T15:16:46.165" v="315"/>
        <pc:sldMkLst>
          <pc:docMk/>
          <pc:sldMk cId="2781510544" sldId="990"/>
        </pc:sldMkLst>
      </pc:sldChg>
      <pc:sldChg chg="ord">
        <pc:chgData name="Chawke, Arlene" userId="dabfa2f4-9a51-4a86-83fd-d597be6bde67" providerId="ADAL" clId="{87F509FE-D5B2-4500-99AF-60898FD18D78}" dt="2025-03-18T14:49:57.435" v="297"/>
        <pc:sldMkLst>
          <pc:docMk/>
          <pc:sldMk cId="1490479397" sldId="1009"/>
        </pc:sldMkLst>
      </pc:sldChg>
      <pc:sldChg chg="modSp mod">
        <pc:chgData name="Chawke, Arlene" userId="dabfa2f4-9a51-4a86-83fd-d597be6bde67" providerId="ADAL" clId="{87F509FE-D5B2-4500-99AF-60898FD18D78}" dt="2025-03-18T14:41:58.396" v="96" actId="20577"/>
        <pc:sldMkLst>
          <pc:docMk/>
          <pc:sldMk cId="1516778663" sldId="1011"/>
        </pc:sldMkLst>
        <pc:spChg chg="mod">
          <ac:chgData name="Chawke, Arlene" userId="dabfa2f4-9a51-4a86-83fd-d597be6bde67" providerId="ADAL" clId="{87F509FE-D5B2-4500-99AF-60898FD18D78}" dt="2025-03-18T14:41:58.396" v="96" actId="20577"/>
          <ac:spMkLst>
            <pc:docMk/>
            <pc:sldMk cId="1516778663" sldId="1011"/>
            <ac:spMk id="2" creationId="{4223D901-35FD-6646-EE2A-146D6F4367C2}"/>
          </ac:spMkLst>
        </pc:spChg>
        <pc:spChg chg="mod">
          <ac:chgData name="Chawke, Arlene" userId="dabfa2f4-9a51-4a86-83fd-d597be6bde67" providerId="ADAL" clId="{87F509FE-D5B2-4500-99AF-60898FD18D78}" dt="2025-03-18T14:39:34.197" v="23" actId="20577"/>
          <ac:spMkLst>
            <pc:docMk/>
            <pc:sldMk cId="1516778663" sldId="1011"/>
            <ac:spMk id="5" creationId="{0D302716-A447-6D52-9D6F-33F3AB0B5CF9}"/>
          </ac:spMkLst>
        </pc:spChg>
      </pc:sldChg>
      <pc:sldChg chg="add del">
        <pc:chgData name="Chawke, Arlene" userId="dabfa2f4-9a51-4a86-83fd-d597be6bde67" providerId="ADAL" clId="{87F509FE-D5B2-4500-99AF-60898FD18D78}" dt="2025-03-18T14:44:20.523" v="110" actId="47"/>
        <pc:sldMkLst>
          <pc:docMk/>
          <pc:sldMk cId="918501205" sldId="1012"/>
        </pc:sldMkLst>
      </pc:sldChg>
      <pc:sldChg chg="del">
        <pc:chgData name="Chawke, Arlene" userId="dabfa2f4-9a51-4a86-83fd-d597be6bde67" providerId="ADAL" clId="{87F509FE-D5B2-4500-99AF-60898FD18D78}" dt="2025-03-18T14:43:43.048" v="105" actId="47"/>
        <pc:sldMkLst>
          <pc:docMk/>
          <pc:sldMk cId="2745314023" sldId="1012"/>
        </pc:sldMkLst>
      </pc:sldChg>
      <pc:sldChg chg="modSp add mod">
        <pc:chgData name="Chawke, Arlene" userId="dabfa2f4-9a51-4a86-83fd-d597be6bde67" providerId="ADAL" clId="{87F509FE-D5B2-4500-99AF-60898FD18D78}" dt="2025-03-18T14:47:58.122" v="295" actId="20577"/>
        <pc:sldMkLst>
          <pc:docMk/>
          <pc:sldMk cId="3097213908" sldId="1012"/>
        </pc:sldMkLst>
        <pc:spChg chg="mod">
          <ac:chgData name="Chawke, Arlene" userId="dabfa2f4-9a51-4a86-83fd-d597be6bde67" providerId="ADAL" clId="{87F509FE-D5B2-4500-99AF-60898FD18D78}" dt="2025-03-18T14:45:16.955" v="164" actId="20577"/>
          <ac:spMkLst>
            <pc:docMk/>
            <pc:sldMk cId="3097213908" sldId="1012"/>
            <ac:spMk id="2" creationId="{A2371679-5E98-96D3-43E3-11C188881E2A}"/>
          </ac:spMkLst>
        </pc:spChg>
        <pc:spChg chg="mod">
          <ac:chgData name="Chawke, Arlene" userId="dabfa2f4-9a51-4a86-83fd-d597be6bde67" providerId="ADAL" clId="{87F509FE-D5B2-4500-99AF-60898FD18D78}" dt="2025-03-18T14:47:58.122" v="295" actId="20577"/>
          <ac:spMkLst>
            <pc:docMk/>
            <pc:sldMk cId="3097213908" sldId="1012"/>
            <ac:spMk id="5" creationId="{F1CDD97C-59AB-C2D8-8331-0E1D4169CD4C}"/>
          </ac:spMkLst>
        </pc:spChg>
      </pc:sldChg>
      <pc:sldChg chg="del">
        <pc:chgData name="Chawke, Arlene" userId="dabfa2f4-9a51-4a86-83fd-d597be6bde67" providerId="ADAL" clId="{87F509FE-D5B2-4500-99AF-60898FD18D78}" dt="2025-03-18T14:43:47.058" v="106" actId="47"/>
        <pc:sldMkLst>
          <pc:docMk/>
          <pc:sldMk cId="4073285450" sldId="1013"/>
        </pc:sldMkLst>
      </pc:sldChg>
      <pc:sldChg chg="modSp add mod">
        <pc:chgData name="Chawke, Arlene" userId="dabfa2f4-9a51-4a86-83fd-d597be6bde67" providerId="ADAL" clId="{87F509FE-D5B2-4500-99AF-60898FD18D78}" dt="2025-03-18T14:47:51.437" v="291" actId="20577"/>
        <pc:sldMkLst>
          <pc:docMk/>
          <pc:sldMk cId="4240373220" sldId="1013"/>
        </pc:sldMkLst>
        <pc:spChg chg="mod">
          <ac:chgData name="Chawke, Arlene" userId="dabfa2f4-9a51-4a86-83fd-d597be6bde67" providerId="ADAL" clId="{87F509FE-D5B2-4500-99AF-60898FD18D78}" dt="2025-03-18T14:46:30.367" v="238" actId="20577"/>
          <ac:spMkLst>
            <pc:docMk/>
            <pc:sldMk cId="4240373220" sldId="1013"/>
            <ac:spMk id="2" creationId="{157216E5-F318-106D-862F-6F6FB0D47ABF}"/>
          </ac:spMkLst>
        </pc:spChg>
        <pc:spChg chg="mod">
          <ac:chgData name="Chawke, Arlene" userId="dabfa2f4-9a51-4a86-83fd-d597be6bde67" providerId="ADAL" clId="{87F509FE-D5B2-4500-99AF-60898FD18D78}" dt="2025-03-18T14:47:51.437" v="291" actId="20577"/>
          <ac:spMkLst>
            <pc:docMk/>
            <pc:sldMk cId="4240373220" sldId="1013"/>
            <ac:spMk id="5" creationId="{C4BA6A22-BA7D-5CC7-E868-F34153904588}"/>
          </ac:spMkLst>
        </pc:spChg>
      </pc:sldChg>
      <pc:sldChg chg="add del">
        <pc:chgData name="Chawke, Arlene" userId="dabfa2f4-9a51-4a86-83fd-d597be6bde67" providerId="ADAL" clId="{87F509FE-D5B2-4500-99AF-60898FD18D78}" dt="2025-03-18T14:43:41.114" v="104" actId="47"/>
        <pc:sldMkLst>
          <pc:docMk/>
          <pc:sldMk cId="612552933" sldId="1014"/>
        </pc:sldMkLst>
      </pc:sldChg>
      <pc:sldChg chg="modSp add mod">
        <pc:chgData name="Chawke, Arlene" userId="dabfa2f4-9a51-4a86-83fd-d597be6bde67" providerId="ADAL" clId="{87F509FE-D5B2-4500-99AF-60898FD18D78}" dt="2025-03-18T14:47:45.450" v="289" actId="20577"/>
        <pc:sldMkLst>
          <pc:docMk/>
          <pc:sldMk cId="4148323848" sldId="1014"/>
        </pc:sldMkLst>
        <pc:spChg chg="mod">
          <ac:chgData name="Chawke, Arlene" userId="dabfa2f4-9a51-4a86-83fd-d597be6bde67" providerId="ADAL" clId="{87F509FE-D5B2-4500-99AF-60898FD18D78}" dt="2025-03-18T14:47:17.504" v="287" actId="20577"/>
          <ac:spMkLst>
            <pc:docMk/>
            <pc:sldMk cId="4148323848" sldId="1014"/>
            <ac:spMk id="2" creationId="{B642EAAE-E57A-90A6-6ADD-CA67B65CA337}"/>
          </ac:spMkLst>
        </pc:spChg>
        <pc:spChg chg="mod">
          <ac:chgData name="Chawke, Arlene" userId="dabfa2f4-9a51-4a86-83fd-d597be6bde67" providerId="ADAL" clId="{87F509FE-D5B2-4500-99AF-60898FD18D78}" dt="2025-03-18T14:47:45.450" v="289" actId="20577"/>
          <ac:spMkLst>
            <pc:docMk/>
            <pc:sldMk cId="4148323848" sldId="1014"/>
            <ac:spMk id="5" creationId="{B675BDD4-18F7-A343-90C3-5E58DDF28857}"/>
          </ac:spMkLst>
        </pc:spChg>
      </pc:sldChg>
      <pc:sldChg chg="add del">
        <pc:chgData name="Chawke, Arlene" userId="dabfa2f4-9a51-4a86-83fd-d597be6bde67" providerId="ADAL" clId="{87F509FE-D5B2-4500-99AF-60898FD18D78}" dt="2025-03-18T14:43:50.888" v="107" actId="47"/>
        <pc:sldMkLst>
          <pc:docMk/>
          <pc:sldMk cId="3521919860" sldId="1015"/>
        </pc:sldMkLst>
      </pc:sldChg>
      <pc:sldChg chg="add del">
        <pc:chgData name="Chawke, Arlene" userId="dabfa2f4-9a51-4a86-83fd-d597be6bde67" providerId="ADAL" clId="{87F509FE-D5B2-4500-99AF-60898FD18D78}" dt="2025-03-18T14:43:38.053" v="103" actId="47"/>
        <pc:sldMkLst>
          <pc:docMk/>
          <pc:sldMk cId="2111245235" sldId="1016"/>
        </pc:sldMkLst>
      </pc:sldChg>
      <pc:sldChg chg="add del">
        <pc:chgData name="Chawke, Arlene" userId="dabfa2f4-9a51-4a86-83fd-d597be6bde67" providerId="ADAL" clId="{87F509FE-D5B2-4500-99AF-60898FD18D78}" dt="2025-03-18T14:44:08.095" v="108" actId="47"/>
        <pc:sldMkLst>
          <pc:docMk/>
          <pc:sldMk cId="1935125443" sldId="1017"/>
        </pc:sldMkLst>
      </pc:sldChg>
      <pc:sldChg chg="add">
        <pc:chgData name="Chawke, Arlene" userId="dabfa2f4-9a51-4a86-83fd-d597be6bde67" providerId="ADAL" clId="{87F509FE-D5B2-4500-99AF-60898FD18D78}" dt="2025-03-18T15:26:26.883" v="326"/>
        <pc:sldMkLst>
          <pc:docMk/>
          <pc:sldMk cId="3631971208" sldId="1608"/>
        </pc:sldMkLst>
      </pc:sldChg>
      <pc:sldChg chg="add">
        <pc:chgData name="Chawke, Arlene" userId="dabfa2f4-9a51-4a86-83fd-d597be6bde67" providerId="ADAL" clId="{87F509FE-D5B2-4500-99AF-60898FD18D78}" dt="2025-03-18T15:26:26.883" v="326"/>
        <pc:sldMkLst>
          <pc:docMk/>
          <pc:sldMk cId="4252366043" sldId="1614"/>
        </pc:sldMkLst>
      </pc:sldChg>
      <pc:sldMasterChg chg="delSldLayout">
        <pc:chgData name="Chawke, Arlene" userId="dabfa2f4-9a51-4a86-83fd-d597be6bde67" providerId="ADAL" clId="{87F509FE-D5B2-4500-99AF-60898FD18D78}" dt="2025-03-18T15:13:41.930" v="298" actId="2696"/>
        <pc:sldMasterMkLst>
          <pc:docMk/>
          <pc:sldMasterMk cId="1001138316" sldId="2147483658"/>
        </pc:sldMasterMkLst>
        <pc:sldLayoutChg chg="del">
          <pc:chgData name="Chawke, Arlene" userId="dabfa2f4-9a51-4a86-83fd-d597be6bde67" providerId="ADAL" clId="{87F509FE-D5B2-4500-99AF-60898FD18D78}" dt="2025-03-18T15:13:41.930" v="298" actId="2696"/>
          <pc:sldLayoutMkLst>
            <pc:docMk/>
            <pc:sldMasterMk cId="1001138316" sldId="2147483658"/>
            <pc:sldLayoutMk cId="457022955" sldId="2147483735"/>
          </pc:sldLayoutMkLst>
        </pc:sldLayoutChg>
        <pc:sldLayoutChg chg="del">
          <pc:chgData name="Chawke, Arlene" userId="dabfa2f4-9a51-4a86-83fd-d597be6bde67" providerId="ADAL" clId="{87F509FE-D5B2-4500-99AF-60898FD18D78}" dt="2025-03-18T15:13:41.930" v="298" actId="2696"/>
          <pc:sldLayoutMkLst>
            <pc:docMk/>
            <pc:sldMasterMk cId="1001138316" sldId="2147483658"/>
            <pc:sldLayoutMk cId="1107661310" sldId="2147483736"/>
          </pc:sldLayoutMkLst>
        </pc:sldLayoutChg>
      </pc:sldMasterChg>
    </pc:docChg>
  </pc:docChgLst>
  <pc:docChgLst>
    <pc:chgData name="Maguire, Ciaran" userId="48c9faf2-93aa-4add-8ae3-939380a04101" providerId="ADAL" clId="{EDC450E2-6F78-4E49-AACC-94FC419D9046}"/>
    <pc:docChg chg="modSld">
      <pc:chgData name="Maguire, Ciaran" userId="48c9faf2-93aa-4add-8ae3-939380a04101" providerId="ADAL" clId="{EDC450E2-6F78-4E49-AACC-94FC419D9046}" dt="2025-03-20T16:20:15.385" v="32" actId="20577"/>
      <pc:docMkLst>
        <pc:docMk/>
      </pc:docMkLst>
      <pc:sldChg chg="modSp mod">
        <pc:chgData name="Maguire, Ciaran" userId="48c9faf2-93aa-4add-8ae3-939380a04101" providerId="ADAL" clId="{EDC450E2-6F78-4E49-AACC-94FC419D9046}" dt="2025-03-20T16:20:15.385" v="32" actId="20577"/>
        <pc:sldMkLst>
          <pc:docMk/>
          <pc:sldMk cId="3460985945" sldId="955"/>
        </pc:sldMkLst>
        <pc:spChg chg="mod">
          <ac:chgData name="Maguire, Ciaran" userId="48c9faf2-93aa-4add-8ae3-939380a04101" providerId="ADAL" clId="{EDC450E2-6F78-4E49-AACC-94FC419D9046}" dt="2025-03-20T16:18:51.088" v="6" actId="20577"/>
          <ac:spMkLst>
            <pc:docMk/>
            <pc:sldMk cId="3460985945" sldId="955"/>
            <ac:spMk id="3" creationId="{1D22C5C7-4DF7-30E0-9F15-1582A68F437D}"/>
          </ac:spMkLst>
        </pc:spChg>
        <pc:spChg chg="mod">
          <ac:chgData name="Maguire, Ciaran" userId="48c9faf2-93aa-4add-8ae3-939380a04101" providerId="ADAL" clId="{EDC450E2-6F78-4E49-AACC-94FC419D9046}" dt="2025-03-20T16:19:37.633" v="14" actId="20577"/>
          <ac:spMkLst>
            <pc:docMk/>
            <pc:sldMk cId="3460985945" sldId="955"/>
            <ac:spMk id="4" creationId="{E067E005-FB48-61BE-A790-0DA71B1433D2}"/>
          </ac:spMkLst>
        </pc:spChg>
        <pc:spChg chg="mod">
          <ac:chgData name="Maguire, Ciaran" userId="48c9faf2-93aa-4add-8ae3-939380a04101" providerId="ADAL" clId="{EDC450E2-6F78-4E49-AACC-94FC419D9046}" dt="2025-03-20T16:20:15.385" v="32" actId="20577"/>
          <ac:spMkLst>
            <pc:docMk/>
            <pc:sldMk cId="3460985945" sldId="955"/>
            <ac:spMk id="7" creationId="{B868328C-964A-3FA8-52B2-26C0199FBF3D}"/>
          </ac:spMkLst>
        </pc:spChg>
      </pc:sldChg>
    </pc:docChg>
  </pc:docChgLst>
  <pc:docChgLst>
    <pc:chgData name="Dunne, Melissa" userId="a259fc9a-6098-4ddc-8307-c5cf562124ae" providerId="ADAL" clId="{38DAD394-D0CB-40E1-80CB-E99A93FF15DC}"/>
    <pc:docChg chg="custSel addSld modSld">
      <pc:chgData name="Dunne, Melissa" userId="a259fc9a-6098-4ddc-8307-c5cf562124ae" providerId="ADAL" clId="{38DAD394-D0CB-40E1-80CB-E99A93FF15DC}" dt="2025-03-24T14:36:28.375" v="1076" actId="20577"/>
      <pc:docMkLst>
        <pc:docMk/>
      </pc:docMkLst>
      <pc:sldChg chg="modSp mod">
        <pc:chgData name="Dunne, Melissa" userId="a259fc9a-6098-4ddc-8307-c5cf562124ae" providerId="ADAL" clId="{38DAD394-D0CB-40E1-80CB-E99A93FF15DC}" dt="2025-03-24T14:36:28.375" v="1076" actId="20577"/>
        <pc:sldMkLst>
          <pc:docMk/>
          <pc:sldMk cId="2105621188" sldId="1010"/>
        </pc:sldMkLst>
        <pc:spChg chg="mod">
          <ac:chgData name="Dunne, Melissa" userId="a259fc9a-6098-4ddc-8307-c5cf562124ae" providerId="ADAL" clId="{38DAD394-D0CB-40E1-80CB-E99A93FF15DC}" dt="2025-03-24T14:36:28.375" v="1076" actId="20577"/>
          <ac:spMkLst>
            <pc:docMk/>
            <pc:sldMk cId="2105621188" sldId="1010"/>
            <ac:spMk id="3" creationId="{941D8095-B322-A635-E363-EF5AAD87592F}"/>
          </ac:spMkLst>
        </pc:spChg>
      </pc:sldChg>
      <pc:sldChg chg="add">
        <pc:chgData name="Dunne, Melissa" userId="a259fc9a-6098-4ddc-8307-c5cf562124ae" providerId="ADAL" clId="{38DAD394-D0CB-40E1-80CB-E99A93FF15DC}" dt="2025-03-24T14:07:23.827" v="0"/>
        <pc:sldMkLst>
          <pc:docMk/>
          <pc:sldMk cId="3541159227" sldId="1622"/>
        </pc:sldMkLst>
      </pc:sldChg>
      <pc:sldChg chg="add">
        <pc:chgData name="Dunne, Melissa" userId="a259fc9a-6098-4ddc-8307-c5cf562124ae" providerId="ADAL" clId="{38DAD394-D0CB-40E1-80CB-E99A93FF15DC}" dt="2025-03-24T14:07:23.827" v="0"/>
        <pc:sldMkLst>
          <pc:docMk/>
          <pc:sldMk cId="2595108184" sldId="1623"/>
        </pc:sldMkLst>
      </pc:sldChg>
      <pc:sldChg chg="add">
        <pc:chgData name="Dunne, Melissa" userId="a259fc9a-6098-4ddc-8307-c5cf562124ae" providerId="ADAL" clId="{38DAD394-D0CB-40E1-80CB-E99A93FF15DC}" dt="2025-03-24T14:07:23.827" v="0"/>
        <pc:sldMkLst>
          <pc:docMk/>
          <pc:sldMk cId="88488816" sldId="1624"/>
        </pc:sldMkLst>
      </pc:sldChg>
      <pc:sldChg chg="add">
        <pc:chgData name="Dunne, Melissa" userId="a259fc9a-6098-4ddc-8307-c5cf562124ae" providerId="ADAL" clId="{38DAD394-D0CB-40E1-80CB-E99A93FF15DC}" dt="2025-03-24T14:22:57.446" v="1"/>
        <pc:sldMkLst>
          <pc:docMk/>
          <pc:sldMk cId="4251687279" sldId="1625"/>
        </pc:sldMkLst>
      </pc:sldChg>
      <pc:sldChg chg="add">
        <pc:chgData name="Dunne, Melissa" userId="a259fc9a-6098-4ddc-8307-c5cf562124ae" providerId="ADAL" clId="{38DAD394-D0CB-40E1-80CB-E99A93FF15DC}" dt="2025-03-24T14:22:57.446" v="1"/>
        <pc:sldMkLst>
          <pc:docMk/>
          <pc:sldMk cId="4157309137" sldId="1626"/>
        </pc:sldMkLst>
      </pc:sldChg>
      <pc:sldChg chg="add">
        <pc:chgData name="Dunne, Melissa" userId="a259fc9a-6098-4ddc-8307-c5cf562124ae" providerId="ADAL" clId="{38DAD394-D0CB-40E1-80CB-E99A93FF15DC}" dt="2025-03-24T14:22:57.446" v="1"/>
        <pc:sldMkLst>
          <pc:docMk/>
          <pc:sldMk cId="479625889" sldId="1627"/>
        </pc:sldMkLst>
      </pc:sldChg>
      <pc:sldChg chg="add">
        <pc:chgData name="Dunne, Melissa" userId="a259fc9a-6098-4ddc-8307-c5cf562124ae" providerId="ADAL" clId="{38DAD394-D0CB-40E1-80CB-E99A93FF15DC}" dt="2025-03-24T14:22:57.446" v="1"/>
        <pc:sldMkLst>
          <pc:docMk/>
          <pc:sldMk cId="632896439" sldId="1628"/>
        </pc:sldMkLst>
      </pc:sldChg>
      <pc:sldChg chg="add">
        <pc:chgData name="Dunne, Melissa" userId="a259fc9a-6098-4ddc-8307-c5cf562124ae" providerId="ADAL" clId="{38DAD394-D0CB-40E1-80CB-E99A93FF15DC}" dt="2025-03-24T14:22:57.446" v="1"/>
        <pc:sldMkLst>
          <pc:docMk/>
          <pc:sldMk cId="3650726793" sldId="1629"/>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r>
              <a:rPr lang="en-US">
                <a:solidFill>
                  <a:schemeClr val="bg1"/>
                </a:solidFill>
              </a:rPr>
              <a:t>Modification</a:t>
            </a:r>
            <a:r>
              <a:rPr lang="en-US" baseline="0">
                <a:solidFill>
                  <a:schemeClr val="bg1"/>
                </a:solidFill>
              </a:rPr>
              <a:t> Title</a:t>
            </a:r>
            <a:endParaRPr lang="en-US">
              <a:solidFill>
                <a:schemeClr val="bg1"/>
              </a:solidFill>
            </a:endParaRPr>
          </a:p>
        </c:rich>
      </c:tx>
      <c:layout>
        <c:manualLayout>
          <c:xMode val="edge"/>
          <c:yMode val="edge"/>
          <c:x val="0.4173608658260024"/>
          <c:y val="2.8475564551732186E-2"/>
        </c:manualLayout>
      </c:layout>
      <c:overlay val="0"/>
      <c:spPr>
        <a:solidFill>
          <a:schemeClr val="accent3">
            <a:lumMod val="50000"/>
          </a:schemeClr>
        </a:solidFill>
        <a:ln>
          <a:noFill/>
        </a:ln>
        <a:effectLst/>
      </c:spPr>
      <c:txPr>
        <a:bodyPr rot="0" spcFirstLastPara="1" vertOverflow="ellipsis" vert="horz" wrap="square" anchor="ctr" anchorCtr="1"/>
        <a:lstStyle/>
        <a:p>
          <a:pPr>
            <a:defRPr sz="1400" b="0" i="0" u="none" strike="noStrike" kern="1200" spc="0" baseline="0">
              <a:solidFill>
                <a:schemeClr val="bg1"/>
              </a:solidFill>
              <a:latin typeface="+mn-lt"/>
              <a:ea typeface="+mn-ea"/>
              <a:cs typeface="+mn-cs"/>
            </a:defRPr>
          </a:pPr>
          <a:endParaRPr lang="en-US"/>
        </a:p>
      </c:txPr>
    </c:title>
    <c:autoTitleDeleted val="0"/>
    <c:plotArea>
      <c:layout>
        <c:manualLayout>
          <c:layoutTarget val="inner"/>
          <c:xMode val="edge"/>
          <c:yMode val="edge"/>
          <c:x val="0.29153815653328474"/>
          <c:y val="9.7731797319472555E-2"/>
          <c:w val="0.38844613246873555"/>
          <c:h val="0.53502806001106473"/>
        </c:manualLayout>
      </c:layout>
      <c:pieChart>
        <c:varyColors val="1"/>
        <c:ser>
          <c:idx val="0"/>
          <c:order val="0"/>
          <c:tx>
            <c:strRef>
              <c:f>Stats!$D$5</c:f>
              <c:strCache>
                <c:ptCount val="1"/>
                <c:pt idx="0">
                  <c:v>Iteration 1</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01-F977-4327-9511-01829D8CEFF5}"/>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F977-4327-9511-01829D8CEFF5}"/>
              </c:ext>
            </c:extLst>
          </c:dPt>
          <c:dPt>
            <c:idx val="2"/>
            <c:bubble3D val="0"/>
            <c:spPr>
              <a:solidFill>
                <a:schemeClr val="accent6"/>
              </a:solidFill>
              <a:ln w="19050">
                <a:solidFill>
                  <a:schemeClr val="lt1"/>
                </a:solidFill>
              </a:ln>
              <a:effectLst/>
            </c:spPr>
            <c:extLst>
              <c:ext xmlns:c16="http://schemas.microsoft.com/office/drawing/2014/chart" uri="{C3380CC4-5D6E-409C-BE32-E72D297353CC}">
                <c16:uniqueId val="{00000005-F977-4327-9511-01829D8CEFF5}"/>
              </c:ext>
            </c:extLst>
          </c:dPt>
          <c:dPt>
            <c:idx val="3"/>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07-F977-4327-9511-01829D8CEFF5}"/>
              </c:ext>
            </c:extLst>
          </c:dPt>
          <c:dPt>
            <c:idx val="4"/>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09-F977-4327-9511-01829D8CEFF5}"/>
              </c:ext>
            </c:extLst>
          </c:dPt>
          <c:dPt>
            <c:idx val="5"/>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0B-F977-4327-9511-01829D8CEFF5}"/>
              </c:ext>
            </c:extLst>
          </c:dPt>
          <c:dPt>
            <c:idx val="6"/>
            <c:bubble3D val="0"/>
            <c:spPr>
              <a:solidFill>
                <a:schemeClr val="accent2">
                  <a:lumMod val="80000"/>
                  <a:lumOff val="20000"/>
                </a:schemeClr>
              </a:solidFill>
              <a:ln w="19050">
                <a:solidFill>
                  <a:schemeClr val="lt1"/>
                </a:solidFill>
              </a:ln>
              <a:effectLst/>
            </c:spPr>
            <c:extLst>
              <c:ext xmlns:c16="http://schemas.microsoft.com/office/drawing/2014/chart" uri="{C3380CC4-5D6E-409C-BE32-E72D297353CC}">
                <c16:uniqueId val="{0000000D-F977-4327-9511-01829D8CEFF5}"/>
              </c:ext>
            </c:extLst>
          </c:dPt>
          <c:dPt>
            <c:idx val="7"/>
            <c:bubble3D val="0"/>
            <c:spPr>
              <a:solidFill>
                <a:schemeClr val="accent4">
                  <a:lumMod val="80000"/>
                  <a:lumOff val="20000"/>
                </a:schemeClr>
              </a:solidFill>
              <a:ln w="19050">
                <a:solidFill>
                  <a:schemeClr val="lt1"/>
                </a:solidFill>
              </a:ln>
              <a:effectLst/>
            </c:spPr>
            <c:extLst>
              <c:ext xmlns:c16="http://schemas.microsoft.com/office/drawing/2014/chart" uri="{C3380CC4-5D6E-409C-BE32-E72D297353CC}">
                <c16:uniqueId val="{0000000F-F977-4327-9511-01829D8CEFF5}"/>
              </c:ext>
            </c:extLst>
          </c:dPt>
          <c:dPt>
            <c:idx val="8"/>
            <c:bubble3D val="0"/>
            <c:spPr>
              <a:solidFill>
                <a:schemeClr val="accent6">
                  <a:lumMod val="80000"/>
                  <a:lumOff val="20000"/>
                </a:schemeClr>
              </a:solidFill>
              <a:ln w="19050">
                <a:solidFill>
                  <a:schemeClr val="lt1"/>
                </a:solidFill>
              </a:ln>
              <a:effectLst/>
            </c:spPr>
            <c:extLst>
              <c:ext xmlns:c16="http://schemas.microsoft.com/office/drawing/2014/chart" uri="{C3380CC4-5D6E-409C-BE32-E72D297353CC}">
                <c16:uniqueId val="{00000011-F977-4327-9511-01829D8CEFF5}"/>
              </c:ext>
            </c:extLst>
          </c:dPt>
          <c:dPt>
            <c:idx val="9"/>
            <c:bubble3D val="0"/>
            <c:spPr>
              <a:solidFill>
                <a:schemeClr val="accent2">
                  <a:lumMod val="80000"/>
                </a:schemeClr>
              </a:solidFill>
              <a:ln w="19050">
                <a:solidFill>
                  <a:schemeClr val="lt1"/>
                </a:solidFill>
              </a:ln>
              <a:effectLst/>
            </c:spPr>
            <c:extLst>
              <c:ext xmlns:c16="http://schemas.microsoft.com/office/drawing/2014/chart" uri="{C3380CC4-5D6E-409C-BE32-E72D297353CC}">
                <c16:uniqueId val="{00000013-F977-4327-9511-01829D8CEFF5}"/>
              </c:ext>
            </c:extLst>
          </c:dPt>
          <c:cat>
            <c:strRef>
              <c:f>Stats!$C$6:$C$15</c:f>
              <c:strCache>
                <c:ptCount val="10"/>
                <c:pt idx="0">
                  <c:v>Replacing undefined terms with defined terms</c:v>
                </c:pt>
                <c:pt idx="1">
                  <c:v>Correction of references and broken hyperlinks</c:v>
                </c:pt>
                <c:pt idx="2">
                  <c:v>Addition of Unit</c:v>
                </c:pt>
                <c:pt idx="3">
                  <c:v>Correction of grammar</c:v>
                </c:pt>
                <c:pt idx="4">
                  <c:v>Correction of numbering of sections/clauses/ pages etc.</c:v>
                </c:pt>
                <c:pt idx="5">
                  <c:v>Correction for clarity</c:v>
                </c:pt>
                <c:pt idx="6">
                  <c:v>Removal of acronym/term/definition no longer in use</c:v>
                </c:pt>
                <c:pt idx="7">
                  <c:v>Terms that are not defined under the Grid Code should not appear bolded</c:v>
                </c:pt>
                <c:pt idx="8">
                  <c:v>Correction of typos</c:v>
                </c:pt>
                <c:pt idx="9">
                  <c:v>Defined terms should appear bolded and capitalised</c:v>
                </c:pt>
              </c:strCache>
            </c:strRef>
          </c:cat>
          <c:val>
            <c:numRef>
              <c:f>Stats!$D$6:$D$15</c:f>
              <c:numCache>
                <c:formatCode>General</c:formatCode>
                <c:ptCount val="10"/>
                <c:pt idx="0">
                  <c:v>0</c:v>
                </c:pt>
                <c:pt idx="1">
                  <c:v>0</c:v>
                </c:pt>
                <c:pt idx="2">
                  <c:v>0</c:v>
                </c:pt>
                <c:pt idx="3">
                  <c:v>1</c:v>
                </c:pt>
                <c:pt idx="4">
                  <c:v>1</c:v>
                </c:pt>
                <c:pt idx="5">
                  <c:v>1</c:v>
                </c:pt>
                <c:pt idx="6">
                  <c:v>1</c:v>
                </c:pt>
                <c:pt idx="7">
                  <c:v>4</c:v>
                </c:pt>
                <c:pt idx="8">
                  <c:v>4</c:v>
                </c:pt>
                <c:pt idx="9">
                  <c:v>18</c:v>
                </c:pt>
              </c:numCache>
            </c:numRef>
          </c:val>
          <c:extLst>
            <c:ext xmlns:c16="http://schemas.microsoft.com/office/drawing/2014/chart" uri="{C3380CC4-5D6E-409C-BE32-E72D297353CC}">
              <c16:uniqueId val="{00000014-F977-4327-9511-01829D8CEFF5}"/>
            </c:ext>
          </c:extLst>
        </c:ser>
        <c:ser>
          <c:idx val="1"/>
          <c:order val="1"/>
          <c:tx>
            <c:strRef>
              <c:f>Stats!$F$5</c:f>
              <c:strCache>
                <c:ptCount val="1"/>
                <c:pt idx="0">
                  <c:v>Iteration 2</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16-F977-4327-9511-01829D8CEFF5}"/>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18-F977-4327-9511-01829D8CEFF5}"/>
              </c:ext>
            </c:extLst>
          </c:dPt>
          <c:dPt>
            <c:idx val="2"/>
            <c:bubble3D val="0"/>
            <c:spPr>
              <a:solidFill>
                <a:schemeClr val="accent6"/>
              </a:solidFill>
              <a:ln w="19050">
                <a:solidFill>
                  <a:schemeClr val="lt1"/>
                </a:solidFill>
              </a:ln>
              <a:effectLst/>
            </c:spPr>
            <c:extLst>
              <c:ext xmlns:c16="http://schemas.microsoft.com/office/drawing/2014/chart" uri="{C3380CC4-5D6E-409C-BE32-E72D297353CC}">
                <c16:uniqueId val="{0000001A-F977-4327-9511-01829D8CEFF5}"/>
              </c:ext>
            </c:extLst>
          </c:dPt>
          <c:dPt>
            <c:idx val="3"/>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1C-F977-4327-9511-01829D8CEFF5}"/>
              </c:ext>
            </c:extLst>
          </c:dPt>
          <c:dPt>
            <c:idx val="4"/>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1E-F977-4327-9511-01829D8CEFF5}"/>
              </c:ext>
            </c:extLst>
          </c:dPt>
          <c:dPt>
            <c:idx val="5"/>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20-F977-4327-9511-01829D8CEFF5}"/>
              </c:ext>
            </c:extLst>
          </c:dPt>
          <c:dPt>
            <c:idx val="6"/>
            <c:bubble3D val="0"/>
            <c:spPr>
              <a:solidFill>
                <a:schemeClr val="accent2">
                  <a:lumMod val="80000"/>
                  <a:lumOff val="20000"/>
                </a:schemeClr>
              </a:solidFill>
              <a:ln w="19050">
                <a:solidFill>
                  <a:schemeClr val="lt1"/>
                </a:solidFill>
              </a:ln>
              <a:effectLst/>
            </c:spPr>
            <c:extLst>
              <c:ext xmlns:c16="http://schemas.microsoft.com/office/drawing/2014/chart" uri="{C3380CC4-5D6E-409C-BE32-E72D297353CC}">
                <c16:uniqueId val="{00000022-F977-4327-9511-01829D8CEFF5}"/>
              </c:ext>
            </c:extLst>
          </c:dPt>
          <c:dPt>
            <c:idx val="7"/>
            <c:bubble3D val="0"/>
            <c:spPr>
              <a:solidFill>
                <a:schemeClr val="accent4">
                  <a:lumMod val="80000"/>
                  <a:lumOff val="20000"/>
                </a:schemeClr>
              </a:solidFill>
              <a:ln w="19050">
                <a:solidFill>
                  <a:schemeClr val="lt1"/>
                </a:solidFill>
              </a:ln>
              <a:effectLst/>
            </c:spPr>
            <c:extLst>
              <c:ext xmlns:c16="http://schemas.microsoft.com/office/drawing/2014/chart" uri="{C3380CC4-5D6E-409C-BE32-E72D297353CC}">
                <c16:uniqueId val="{00000024-F977-4327-9511-01829D8CEFF5}"/>
              </c:ext>
            </c:extLst>
          </c:dPt>
          <c:dPt>
            <c:idx val="8"/>
            <c:bubble3D val="0"/>
            <c:spPr>
              <a:solidFill>
                <a:schemeClr val="accent6">
                  <a:lumMod val="80000"/>
                  <a:lumOff val="20000"/>
                </a:schemeClr>
              </a:solidFill>
              <a:ln w="19050">
                <a:solidFill>
                  <a:schemeClr val="lt1"/>
                </a:solidFill>
              </a:ln>
              <a:effectLst/>
            </c:spPr>
            <c:extLst>
              <c:ext xmlns:c16="http://schemas.microsoft.com/office/drawing/2014/chart" uri="{C3380CC4-5D6E-409C-BE32-E72D297353CC}">
                <c16:uniqueId val="{00000026-F977-4327-9511-01829D8CEFF5}"/>
              </c:ext>
            </c:extLst>
          </c:dPt>
          <c:dPt>
            <c:idx val="9"/>
            <c:bubble3D val="0"/>
            <c:spPr>
              <a:solidFill>
                <a:schemeClr val="accent2">
                  <a:lumMod val="80000"/>
                </a:schemeClr>
              </a:solidFill>
              <a:ln w="19050">
                <a:solidFill>
                  <a:schemeClr val="lt1"/>
                </a:solidFill>
              </a:ln>
              <a:effectLst/>
            </c:spPr>
            <c:extLst>
              <c:ext xmlns:c16="http://schemas.microsoft.com/office/drawing/2014/chart" uri="{C3380CC4-5D6E-409C-BE32-E72D297353CC}">
                <c16:uniqueId val="{00000028-F977-4327-9511-01829D8CEFF5}"/>
              </c:ext>
            </c:extLst>
          </c:dPt>
          <c:cat>
            <c:strRef>
              <c:f>Stats!$C$6:$C$15</c:f>
              <c:strCache>
                <c:ptCount val="10"/>
                <c:pt idx="0">
                  <c:v>Replacing undefined terms with defined terms</c:v>
                </c:pt>
                <c:pt idx="1">
                  <c:v>Correction of references and broken hyperlinks</c:v>
                </c:pt>
                <c:pt idx="2">
                  <c:v>Addition of Unit</c:v>
                </c:pt>
                <c:pt idx="3">
                  <c:v>Correction of grammar</c:v>
                </c:pt>
                <c:pt idx="4">
                  <c:v>Correction of numbering of sections/clauses/ pages etc.</c:v>
                </c:pt>
                <c:pt idx="5">
                  <c:v>Correction for clarity</c:v>
                </c:pt>
                <c:pt idx="6">
                  <c:v>Removal of acronym/term/definition no longer in use</c:v>
                </c:pt>
                <c:pt idx="7">
                  <c:v>Terms that are not defined under the Grid Code should not appear bolded</c:v>
                </c:pt>
                <c:pt idx="8">
                  <c:v>Correction of typos</c:v>
                </c:pt>
                <c:pt idx="9">
                  <c:v>Defined terms should appear bolded and capitalised</c:v>
                </c:pt>
              </c:strCache>
            </c:strRef>
          </c:cat>
          <c:val>
            <c:numRef>
              <c:f>Stats!$F$6:$F$15</c:f>
              <c:numCache>
                <c:formatCode>General</c:formatCode>
                <c:ptCount val="10"/>
                <c:pt idx="0">
                  <c:v>0</c:v>
                </c:pt>
                <c:pt idx="1">
                  <c:v>0</c:v>
                </c:pt>
                <c:pt idx="2">
                  <c:v>1</c:v>
                </c:pt>
                <c:pt idx="3">
                  <c:v>0</c:v>
                </c:pt>
                <c:pt idx="4">
                  <c:v>0</c:v>
                </c:pt>
                <c:pt idx="5">
                  <c:v>0</c:v>
                </c:pt>
                <c:pt idx="6">
                  <c:v>0</c:v>
                </c:pt>
                <c:pt idx="7">
                  <c:v>0</c:v>
                </c:pt>
                <c:pt idx="8">
                  <c:v>2</c:v>
                </c:pt>
                <c:pt idx="9">
                  <c:v>27</c:v>
                </c:pt>
              </c:numCache>
            </c:numRef>
          </c:val>
          <c:extLst>
            <c:ext xmlns:c16="http://schemas.microsoft.com/office/drawing/2014/chart" uri="{C3380CC4-5D6E-409C-BE32-E72D297353CC}">
              <c16:uniqueId val="{00000029-F977-4327-9511-01829D8CEFF5}"/>
            </c:ext>
          </c:extLst>
        </c:ser>
        <c:ser>
          <c:idx val="2"/>
          <c:order val="2"/>
          <c:tx>
            <c:strRef>
              <c:f>Stats!$H$5</c:f>
              <c:strCache>
                <c:ptCount val="1"/>
                <c:pt idx="0">
                  <c:v>Iteration 3</c:v>
                </c:pt>
              </c:strCache>
            </c:strRef>
          </c:tx>
          <c:dPt>
            <c:idx val="0"/>
            <c:bubble3D val="0"/>
            <c:spPr>
              <a:solidFill>
                <a:schemeClr val="accent2"/>
              </a:solidFill>
              <a:ln w="19050">
                <a:solidFill>
                  <a:schemeClr val="lt1"/>
                </a:solidFill>
              </a:ln>
              <a:effectLst/>
            </c:spPr>
            <c:extLst>
              <c:ext xmlns:c16="http://schemas.microsoft.com/office/drawing/2014/chart" uri="{C3380CC4-5D6E-409C-BE32-E72D297353CC}">
                <c16:uniqueId val="{0000002B-F977-4327-9511-01829D8CEFF5}"/>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2D-F977-4327-9511-01829D8CEFF5}"/>
              </c:ext>
            </c:extLst>
          </c:dPt>
          <c:dPt>
            <c:idx val="2"/>
            <c:bubble3D val="0"/>
            <c:spPr>
              <a:solidFill>
                <a:schemeClr val="accent6"/>
              </a:solidFill>
              <a:ln w="19050">
                <a:solidFill>
                  <a:schemeClr val="lt1"/>
                </a:solidFill>
              </a:ln>
              <a:effectLst/>
            </c:spPr>
            <c:extLst>
              <c:ext xmlns:c16="http://schemas.microsoft.com/office/drawing/2014/chart" uri="{C3380CC4-5D6E-409C-BE32-E72D297353CC}">
                <c16:uniqueId val="{0000002F-F977-4327-9511-01829D8CEFF5}"/>
              </c:ext>
            </c:extLst>
          </c:dPt>
          <c:dPt>
            <c:idx val="3"/>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31-F977-4327-9511-01829D8CEFF5}"/>
              </c:ext>
            </c:extLst>
          </c:dPt>
          <c:dPt>
            <c:idx val="4"/>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33-F977-4327-9511-01829D8CEFF5}"/>
              </c:ext>
            </c:extLst>
          </c:dPt>
          <c:dPt>
            <c:idx val="5"/>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35-F977-4327-9511-01829D8CEFF5}"/>
              </c:ext>
            </c:extLst>
          </c:dPt>
          <c:dPt>
            <c:idx val="6"/>
            <c:bubble3D val="0"/>
            <c:spPr>
              <a:solidFill>
                <a:schemeClr val="accent2">
                  <a:lumMod val="80000"/>
                  <a:lumOff val="20000"/>
                </a:schemeClr>
              </a:solidFill>
              <a:ln w="19050">
                <a:solidFill>
                  <a:schemeClr val="lt1"/>
                </a:solidFill>
              </a:ln>
              <a:effectLst/>
            </c:spPr>
            <c:extLst>
              <c:ext xmlns:c16="http://schemas.microsoft.com/office/drawing/2014/chart" uri="{C3380CC4-5D6E-409C-BE32-E72D297353CC}">
                <c16:uniqueId val="{00000037-F977-4327-9511-01829D8CEFF5}"/>
              </c:ext>
            </c:extLst>
          </c:dPt>
          <c:dPt>
            <c:idx val="7"/>
            <c:bubble3D val="0"/>
            <c:spPr>
              <a:solidFill>
                <a:schemeClr val="accent4">
                  <a:lumMod val="80000"/>
                  <a:lumOff val="20000"/>
                </a:schemeClr>
              </a:solidFill>
              <a:ln w="19050">
                <a:solidFill>
                  <a:schemeClr val="lt1"/>
                </a:solidFill>
              </a:ln>
              <a:effectLst/>
            </c:spPr>
            <c:extLst>
              <c:ext xmlns:c16="http://schemas.microsoft.com/office/drawing/2014/chart" uri="{C3380CC4-5D6E-409C-BE32-E72D297353CC}">
                <c16:uniqueId val="{00000039-F977-4327-9511-01829D8CEFF5}"/>
              </c:ext>
            </c:extLst>
          </c:dPt>
          <c:dPt>
            <c:idx val="8"/>
            <c:bubble3D val="0"/>
            <c:spPr>
              <a:solidFill>
                <a:schemeClr val="accent6">
                  <a:lumMod val="80000"/>
                  <a:lumOff val="20000"/>
                </a:schemeClr>
              </a:solidFill>
              <a:ln w="19050">
                <a:solidFill>
                  <a:schemeClr val="lt1"/>
                </a:solidFill>
              </a:ln>
              <a:effectLst/>
            </c:spPr>
            <c:extLst>
              <c:ext xmlns:c16="http://schemas.microsoft.com/office/drawing/2014/chart" uri="{C3380CC4-5D6E-409C-BE32-E72D297353CC}">
                <c16:uniqueId val="{0000003B-F977-4327-9511-01829D8CEFF5}"/>
              </c:ext>
            </c:extLst>
          </c:dPt>
          <c:dPt>
            <c:idx val="9"/>
            <c:bubble3D val="0"/>
            <c:spPr>
              <a:solidFill>
                <a:schemeClr val="accent2">
                  <a:lumMod val="80000"/>
                </a:schemeClr>
              </a:solidFill>
              <a:ln w="19050">
                <a:solidFill>
                  <a:schemeClr val="lt1"/>
                </a:solidFill>
              </a:ln>
              <a:effectLst/>
            </c:spPr>
            <c:extLst>
              <c:ext xmlns:c16="http://schemas.microsoft.com/office/drawing/2014/chart" uri="{C3380CC4-5D6E-409C-BE32-E72D297353CC}">
                <c16:uniqueId val="{0000003D-F977-4327-9511-01829D8CEFF5}"/>
              </c:ext>
            </c:extLst>
          </c:dPt>
          <c:cat>
            <c:strRef>
              <c:f>Stats!$C$6:$C$15</c:f>
              <c:strCache>
                <c:ptCount val="10"/>
                <c:pt idx="0">
                  <c:v>Replacing undefined terms with defined terms</c:v>
                </c:pt>
                <c:pt idx="1">
                  <c:v>Correction of references and broken hyperlinks</c:v>
                </c:pt>
                <c:pt idx="2">
                  <c:v>Addition of Unit</c:v>
                </c:pt>
                <c:pt idx="3">
                  <c:v>Correction of grammar</c:v>
                </c:pt>
                <c:pt idx="4">
                  <c:v>Correction of numbering of sections/clauses/ pages etc.</c:v>
                </c:pt>
                <c:pt idx="5">
                  <c:v>Correction for clarity</c:v>
                </c:pt>
                <c:pt idx="6">
                  <c:v>Removal of acronym/term/definition no longer in use</c:v>
                </c:pt>
                <c:pt idx="7">
                  <c:v>Terms that are not defined under the Grid Code should not appear bolded</c:v>
                </c:pt>
                <c:pt idx="8">
                  <c:v>Correction of typos</c:v>
                </c:pt>
                <c:pt idx="9">
                  <c:v>Defined terms should appear bolded and capitalised</c:v>
                </c:pt>
              </c:strCache>
            </c:strRef>
          </c:cat>
          <c:val>
            <c:numRef>
              <c:f>Stats!$H$6:$H$15</c:f>
              <c:numCache>
                <c:formatCode>General</c:formatCode>
                <c:ptCount val="10"/>
                <c:pt idx="0">
                  <c:v>0</c:v>
                </c:pt>
                <c:pt idx="1">
                  <c:v>0</c:v>
                </c:pt>
                <c:pt idx="2">
                  <c:v>0</c:v>
                </c:pt>
                <c:pt idx="3">
                  <c:v>0</c:v>
                </c:pt>
                <c:pt idx="4">
                  <c:v>0</c:v>
                </c:pt>
                <c:pt idx="5">
                  <c:v>0</c:v>
                </c:pt>
                <c:pt idx="6">
                  <c:v>0</c:v>
                </c:pt>
                <c:pt idx="7">
                  <c:v>1</c:v>
                </c:pt>
                <c:pt idx="8">
                  <c:v>1</c:v>
                </c:pt>
                <c:pt idx="9">
                  <c:v>28</c:v>
                </c:pt>
              </c:numCache>
            </c:numRef>
          </c:val>
          <c:extLst>
            <c:ext xmlns:c16="http://schemas.microsoft.com/office/drawing/2014/chart" uri="{C3380CC4-5D6E-409C-BE32-E72D297353CC}">
              <c16:uniqueId val="{0000003E-F977-4327-9511-01829D8CEFF5}"/>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7.6909645986133743E-2"/>
          <c:y val="0.61075348953743569"/>
          <c:w val="0.84505264842785688"/>
          <c:h val="0.35566034435364968"/>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modernComment_3F0_B1E05935.xml><?xml version="1.0" encoding="utf-8"?>
<p188:cmLst xmlns:a="http://schemas.openxmlformats.org/drawingml/2006/main" xmlns:r="http://schemas.openxmlformats.org/officeDocument/2006/relationships" xmlns:p188="http://schemas.microsoft.com/office/powerpoint/2018/8/main">
  <p188:cm id="{B413F07D-3D20-4BF4-B524-37E82D526FE0}" authorId="{6B0BC458-53CD-13C4-E26E-C792AFC0DE10}" status="resolved" created="2025-03-24T11:58:43.517" complete="100000">
    <ac:txMkLst xmlns:ac="http://schemas.microsoft.com/office/drawing/2013/main/command">
      <pc:docMk xmlns:pc="http://schemas.microsoft.com/office/powerpoint/2013/main/command"/>
      <pc:sldMk xmlns:pc="http://schemas.microsoft.com/office/powerpoint/2013/main/command" cId="2984270133" sldId="1008"/>
      <ac:graphicFrameMk id="9" creationId="{2A83B2B9-4A51-A5A5-51BF-3B19C6AF93A9}"/>
      <dc:dgmMk xmlns:dc="http://schemas.microsoft.com/office/drawing/2013/diagram/command"/>
      <dc:nodeMk xmlns:dc="http://schemas.microsoft.com/office/drawing/2013/diagram/command" id="{15730946-52E8-41D8-B5CB-79BEE2A0D714}"/>
      <ac:txMk cp="13">
        <ac:context len="32" hash="470689912"/>
      </ac:txMk>
    </ac:txMkLst>
    <p188:pos x="945618" y="2017160"/>
    <p188:txBody>
      <a:bodyPr/>
      <a:lstStyle/>
      <a:p>
        <a:r>
          <a:rPr lang="en-IE"/>
          <a:t>Did the GCRP members have until COB on 6th March to complete review?  If so, was Batch 3 submitted to the CRU on 7th?</a:t>
        </a:r>
      </a:p>
    </p188:txBody>
  </p188:cm>
</p188: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30CEAB-AD6E-40E1-A625-2EBD6F57E34D}"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IE"/>
        </a:p>
      </dgm:t>
    </dgm:pt>
    <dgm:pt modelId="{9F6452FC-3A7C-4B88-9080-C7F932356071}">
      <dgm:prSet phldrT="[Text]"/>
      <dgm:spPr>
        <a:solidFill>
          <a:schemeClr val="bg2">
            <a:lumMod val="75000"/>
          </a:schemeClr>
        </a:solidFill>
        <a:ln>
          <a:solidFill>
            <a:schemeClr val="tx2"/>
          </a:solidFill>
        </a:ln>
      </dgm:spPr>
      <dgm:t>
        <a:bodyPr/>
        <a:lstStyle/>
        <a:p>
          <a:r>
            <a:rPr lang="en-IE"/>
            <a:t>1st October – 23</a:t>
          </a:r>
          <a:r>
            <a:rPr lang="en-IE" baseline="30000"/>
            <a:t>rd</a:t>
          </a:r>
          <a:r>
            <a:rPr lang="en-IE"/>
            <a:t> December 2024</a:t>
          </a:r>
        </a:p>
      </dgm:t>
    </dgm:pt>
    <dgm:pt modelId="{BEDE830E-2206-4BB6-A054-0725DD1C9890}" type="parTrans" cxnId="{766F0DF3-53B1-4CDD-84B0-4A9DD82E4AF5}">
      <dgm:prSet/>
      <dgm:spPr/>
      <dgm:t>
        <a:bodyPr/>
        <a:lstStyle/>
        <a:p>
          <a:endParaRPr lang="en-IE"/>
        </a:p>
      </dgm:t>
    </dgm:pt>
    <dgm:pt modelId="{26AF9380-2BBC-4E5D-A4F0-B670B893E86F}" type="sibTrans" cxnId="{766F0DF3-53B1-4CDD-84B0-4A9DD82E4AF5}">
      <dgm:prSet/>
      <dgm:spPr>
        <a:gradFill flip="none" rotWithShape="0">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lin ang="8100000" scaled="1"/>
          <a:tileRect/>
        </a:gradFill>
      </dgm:spPr>
      <dgm:t>
        <a:bodyPr/>
        <a:lstStyle/>
        <a:p>
          <a:endParaRPr lang="en-IE"/>
        </a:p>
      </dgm:t>
    </dgm:pt>
    <dgm:pt modelId="{E23ECE42-FC7D-4F6B-B3AC-3F8D0732E87F}">
      <dgm:prSet phldrT="[Text]"/>
      <dgm:spPr>
        <a:ln>
          <a:solidFill>
            <a:schemeClr val="tx2"/>
          </a:solidFill>
        </a:ln>
      </dgm:spPr>
      <dgm:t>
        <a:bodyPr/>
        <a:lstStyle/>
        <a:p>
          <a:r>
            <a:rPr lang="en-IE"/>
            <a:t>Initial approved trial period</a:t>
          </a:r>
        </a:p>
      </dgm:t>
    </dgm:pt>
    <dgm:pt modelId="{43FF119D-90E8-4FA0-889D-5B7C6AD4D214}" type="parTrans" cxnId="{92C2F043-1BFD-4D1A-90EC-176B375DDD85}">
      <dgm:prSet/>
      <dgm:spPr/>
      <dgm:t>
        <a:bodyPr/>
        <a:lstStyle/>
        <a:p>
          <a:endParaRPr lang="en-IE"/>
        </a:p>
      </dgm:t>
    </dgm:pt>
    <dgm:pt modelId="{2495A781-D27B-4FCE-A7E9-88282167C551}" type="sibTrans" cxnId="{92C2F043-1BFD-4D1A-90EC-176B375DDD85}">
      <dgm:prSet/>
      <dgm:spPr/>
      <dgm:t>
        <a:bodyPr/>
        <a:lstStyle/>
        <a:p>
          <a:endParaRPr lang="en-IE"/>
        </a:p>
      </dgm:t>
    </dgm:pt>
    <dgm:pt modelId="{5B63F34B-4167-49F0-AA28-683E37CA50AC}">
      <dgm:prSet phldrT="[Text]"/>
      <dgm:spPr>
        <a:solidFill>
          <a:schemeClr val="bg2">
            <a:lumMod val="75000"/>
          </a:schemeClr>
        </a:solidFill>
        <a:ln>
          <a:solidFill>
            <a:schemeClr val="tx2"/>
          </a:solidFill>
        </a:ln>
      </dgm:spPr>
      <dgm:t>
        <a:bodyPr/>
        <a:lstStyle/>
        <a:p>
          <a:r>
            <a:rPr lang="en-IE"/>
            <a:t>22</a:t>
          </a:r>
          <a:r>
            <a:rPr lang="en-IE" baseline="30000"/>
            <a:t>nd</a:t>
          </a:r>
          <a:r>
            <a:rPr lang="en-IE"/>
            <a:t> October – 5</a:t>
          </a:r>
          <a:r>
            <a:rPr lang="en-IE" baseline="30000"/>
            <a:t>th</a:t>
          </a:r>
          <a:r>
            <a:rPr lang="en-IE"/>
            <a:t> November 2024</a:t>
          </a:r>
        </a:p>
      </dgm:t>
    </dgm:pt>
    <dgm:pt modelId="{EEE12A40-8CE1-4676-96E6-9E475324D559}" type="parTrans" cxnId="{887C451A-C807-4958-9FDF-40B7AF0F4B95}">
      <dgm:prSet/>
      <dgm:spPr/>
      <dgm:t>
        <a:bodyPr/>
        <a:lstStyle/>
        <a:p>
          <a:endParaRPr lang="en-IE"/>
        </a:p>
      </dgm:t>
    </dgm:pt>
    <dgm:pt modelId="{74760414-359B-4BDD-A324-28578110265B}" type="sibTrans" cxnId="{887C451A-C807-4958-9FDF-40B7AF0F4B95}">
      <dgm:prSet/>
      <dgm:spPr>
        <a:gradFill flip="none" rotWithShape="0">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path path="circle">
            <a:fillToRect l="100000" t="100000"/>
          </a:path>
          <a:tileRect r="-100000" b="-100000"/>
        </a:gradFill>
      </dgm:spPr>
      <dgm:t>
        <a:bodyPr/>
        <a:lstStyle/>
        <a:p>
          <a:endParaRPr lang="en-IE"/>
        </a:p>
      </dgm:t>
    </dgm:pt>
    <dgm:pt modelId="{8F379EDC-AC6D-4425-B476-774A5D06EA0C}">
      <dgm:prSet phldrT="[Text]"/>
      <dgm:spPr>
        <a:ln>
          <a:solidFill>
            <a:schemeClr val="tx2"/>
          </a:solidFill>
        </a:ln>
      </dgm:spPr>
      <dgm:t>
        <a:bodyPr/>
        <a:lstStyle/>
        <a:p>
          <a:r>
            <a:rPr lang="en-IE"/>
            <a:t> Batch one issued to GCRP members</a:t>
          </a:r>
        </a:p>
      </dgm:t>
    </dgm:pt>
    <dgm:pt modelId="{7F024641-C7CE-4EB9-B1DF-72F44F008C69}" type="parTrans" cxnId="{37C6A3CE-E126-427C-AEAE-1F0BAE40539C}">
      <dgm:prSet/>
      <dgm:spPr/>
      <dgm:t>
        <a:bodyPr/>
        <a:lstStyle/>
        <a:p>
          <a:endParaRPr lang="en-IE"/>
        </a:p>
      </dgm:t>
    </dgm:pt>
    <dgm:pt modelId="{CC7E3718-3B4C-40A2-B2E2-F4DC5F7B5480}" type="sibTrans" cxnId="{37C6A3CE-E126-427C-AEAE-1F0BAE40539C}">
      <dgm:prSet/>
      <dgm:spPr/>
      <dgm:t>
        <a:bodyPr/>
        <a:lstStyle/>
        <a:p>
          <a:endParaRPr lang="en-IE"/>
        </a:p>
      </dgm:t>
    </dgm:pt>
    <dgm:pt modelId="{712F45CC-AEC6-45B9-96D8-89BC91BF62BB}">
      <dgm:prSet phldrT="[Text]"/>
      <dgm:spPr>
        <a:solidFill>
          <a:schemeClr val="bg2">
            <a:lumMod val="75000"/>
          </a:schemeClr>
        </a:solidFill>
        <a:ln>
          <a:solidFill>
            <a:schemeClr val="tx2"/>
          </a:solidFill>
        </a:ln>
      </dgm:spPr>
      <dgm:t>
        <a:bodyPr/>
        <a:lstStyle/>
        <a:p>
          <a:r>
            <a:rPr lang="en-IE"/>
            <a:t>5</a:t>
          </a:r>
          <a:r>
            <a:rPr lang="en-IE" baseline="30000"/>
            <a:t>th </a:t>
          </a:r>
          <a:r>
            <a:rPr lang="en-IE"/>
            <a:t>November – 15</a:t>
          </a:r>
          <a:r>
            <a:rPr lang="en-IE" baseline="30000"/>
            <a:t>th</a:t>
          </a:r>
          <a:r>
            <a:rPr lang="en-IE"/>
            <a:t> November 2024</a:t>
          </a:r>
        </a:p>
      </dgm:t>
    </dgm:pt>
    <dgm:pt modelId="{1C1C89BD-E7AB-48AF-B7D3-2B5D37B49E95}" type="parTrans" cxnId="{78E5C566-78E9-43AF-A2D7-FF05430C2480}">
      <dgm:prSet/>
      <dgm:spPr/>
      <dgm:t>
        <a:bodyPr/>
        <a:lstStyle/>
        <a:p>
          <a:endParaRPr lang="en-IE"/>
        </a:p>
      </dgm:t>
    </dgm:pt>
    <dgm:pt modelId="{E6E59A69-21BB-44D7-A4C0-CE7D65A7FCE6}" type="sibTrans" cxnId="{78E5C566-78E9-43AF-A2D7-FF05430C2480}">
      <dgm:prSet/>
      <dgm:spPr>
        <a:gradFill flip="none" rotWithShape="0">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path path="circle">
            <a:fillToRect l="100000" t="100000"/>
          </a:path>
          <a:tileRect r="-100000" b="-100000"/>
        </a:gradFill>
      </dgm:spPr>
      <dgm:t>
        <a:bodyPr/>
        <a:lstStyle/>
        <a:p>
          <a:endParaRPr lang="en-IE"/>
        </a:p>
      </dgm:t>
    </dgm:pt>
    <dgm:pt modelId="{73EC42E5-4C03-477B-8BCC-D8EB249E1C95}">
      <dgm:prSet phldrT="[Text]"/>
      <dgm:spPr>
        <a:ln>
          <a:solidFill>
            <a:schemeClr val="tx2"/>
          </a:solidFill>
        </a:ln>
      </dgm:spPr>
      <dgm:t>
        <a:bodyPr/>
        <a:lstStyle/>
        <a:p>
          <a:r>
            <a:rPr lang="en-IE"/>
            <a:t>Batch one approved by CRU</a:t>
          </a:r>
        </a:p>
      </dgm:t>
    </dgm:pt>
    <dgm:pt modelId="{CDE5718A-06D9-4293-8377-6062581B39AC}" type="parTrans" cxnId="{B785E4F2-B538-4B88-9018-9C6D23067C4E}">
      <dgm:prSet/>
      <dgm:spPr/>
      <dgm:t>
        <a:bodyPr/>
        <a:lstStyle/>
        <a:p>
          <a:endParaRPr lang="en-IE"/>
        </a:p>
      </dgm:t>
    </dgm:pt>
    <dgm:pt modelId="{C572EB4B-D562-455C-AC65-9D081045C9FA}" type="sibTrans" cxnId="{B785E4F2-B538-4B88-9018-9C6D23067C4E}">
      <dgm:prSet/>
      <dgm:spPr/>
      <dgm:t>
        <a:bodyPr/>
        <a:lstStyle/>
        <a:p>
          <a:endParaRPr lang="en-IE"/>
        </a:p>
      </dgm:t>
    </dgm:pt>
    <dgm:pt modelId="{B57902CE-0EC7-429D-B428-931B9F3105D8}">
      <dgm:prSet custT="1"/>
      <dgm:spPr>
        <a:solidFill>
          <a:schemeClr val="bg2">
            <a:lumMod val="75000"/>
          </a:schemeClr>
        </a:solidFill>
        <a:ln>
          <a:solidFill>
            <a:schemeClr val="tx2"/>
          </a:solidFill>
        </a:ln>
      </dgm:spPr>
      <dgm:t>
        <a:bodyPr/>
        <a:lstStyle/>
        <a:p>
          <a:r>
            <a:rPr lang="en-IE" sz="900"/>
            <a:t>29</a:t>
          </a:r>
          <a:r>
            <a:rPr lang="en-IE" sz="900" baseline="30000"/>
            <a:t>th</a:t>
          </a:r>
          <a:r>
            <a:rPr lang="en-IE" sz="900"/>
            <a:t> November 2024 – 18</a:t>
          </a:r>
          <a:r>
            <a:rPr lang="en-IE" sz="900" baseline="30000"/>
            <a:t>th</a:t>
          </a:r>
          <a:r>
            <a:rPr lang="en-IE" sz="900"/>
            <a:t> February 2025</a:t>
          </a:r>
          <a:endParaRPr lang="en-IE" sz="900" b="1">
            <a:solidFill>
              <a:schemeClr val="bg1"/>
            </a:solidFill>
          </a:endParaRPr>
        </a:p>
      </dgm:t>
    </dgm:pt>
    <dgm:pt modelId="{D4590ACC-0409-425E-8F6E-8FC382051121}" type="parTrans" cxnId="{DEA26F50-945D-4DE0-9667-04BEAD869DD0}">
      <dgm:prSet/>
      <dgm:spPr/>
      <dgm:t>
        <a:bodyPr/>
        <a:lstStyle/>
        <a:p>
          <a:endParaRPr lang="en-IE"/>
        </a:p>
      </dgm:t>
    </dgm:pt>
    <dgm:pt modelId="{0F4B9CC7-B324-49B4-9EAB-428A8A3E8FA5}" type="sibTrans" cxnId="{DEA26F50-945D-4DE0-9667-04BEAD869DD0}">
      <dgm:prSet/>
      <dgm:spPr>
        <a:solidFill>
          <a:schemeClr val="accent3">
            <a:lumMod val="60000"/>
            <a:lumOff val="40000"/>
          </a:schemeClr>
        </a:solidFill>
      </dgm:spPr>
      <dgm:t>
        <a:bodyPr/>
        <a:lstStyle/>
        <a:p>
          <a:endParaRPr lang="en-IE"/>
        </a:p>
      </dgm:t>
    </dgm:pt>
    <dgm:pt modelId="{F6340DDC-1396-4A22-A4C5-820120D8B356}">
      <dgm:prSet/>
      <dgm:spPr>
        <a:solidFill>
          <a:schemeClr val="bg2">
            <a:lumMod val="75000"/>
          </a:schemeClr>
        </a:solidFill>
      </dgm:spPr>
      <dgm:t>
        <a:bodyPr/>
        <a:lstStyle/>
        <a:p>
          <a:r>
            <a:rPr lang="en-IE"/>
            <a:t>15</a:t>
          </a:r>
          <a:r>
            <a:rPr lang="en-IE" baseline="30000"/>
            <a:t>th</a:t>
          </a:r>
          <a:r>
            <a:rPr lang="en-IE"/>
            <a:t> November – 29</a:t>
          </a:r>
          <a:r>
            <a:rPr lang="en-IE" baseline="30000"/>
            <a:t>th</a:t>
          </a:r>
          <a:r>
            <a:rPr lang="en-IE"/>
            <a:t> November 2024</a:t>
          </a:r>
        </a:p>
      </dgm:t>
    </dgm:pt>
    <dgm:pt modelId="{A5AAF29E-3582-422D-95A6-841AB185887D}" type="parTrans" cxnId="{DB36E6A9-64A6-48DD-9D8C-C9C51B814E5C}">
      <dgm:prSet/>
      <dgm:spPr/>
      <dgm:t>
        <a:bodyPr/>
        <a:lstStyle/>
        <a:p>
          <a:endParaRPr lang="en-IE"/>
        </a:p>
      </dgm:t>
    </dgm:pt>
    <dgm:pt modelId="{2151117C-39AD-471B-9D03-1789F988A9C8}" type="sibTrans" cxnId="{DB36E6A9-64A6-48DD-9D8C-C9C51B814E5C}">
      <dgm:prSet/>
      <dgm:spPr>
        <a:gradFill flip="none" rotWithShape="0">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path path="circle">
            <a:fillToRect l="100000" t="100000"/>
          </a:path>
          <a:tileRect r="-100000" b="-100000"/>
        </a:gradFill>
      </dgm:spPr>
      <dgm:t>
        <a:bodyPr/>
        <a:lstStyle/>
        <a:p>
          <a:endParaRPr lang="en-IE"/>
        </a:p>
      </dgm:t>
    </dgm:pt>
    <dgm:pt modelId="{F0DFF069-E937-4B96-8B21-47AD7DB73BC6}">
      <dgm:prSet/>
      <dgm:spPr>
        <a:ln>
          <a:solidFill>
            <a:schemeClr val="tx2"/>
          </a:solidFill>
        </a:ln>
      </dgm:spPr>
      <dgm:t>
        <a:bodyPr/>
        <a:lstStyle/>
        <a:p>
          <a:r>
            <a:rPr lang="en-IE"/>
            <a:t>Bathc two issued to GCRP member</a:t>
          </a:r>
        </a:p>
      </dgm:t>
    </dgm:pt>
    <dgm:pt modelId="{2EED9121-6DF0-4671-8B1B-3A41CA8D11C3}" type="parTrans" cxnId="{1827F425-35A3-4808-B518-3DEB76CA9060}">
      <dgm:prSet/>
      <dgm:spPr/>
      <dgm:t>
        <a:bodyPr/>
        <a:lstStyle/>
        <a:p>
          <a:endParaRPr lang="en-IE"/>
        </a:p>
      </dgm:t>
    </dgm:pt>
    <dgm:pt modelId="{80FDCF91-72D0-4A35-8DE1-F49D9071841D}" type="sibTrans" cxnId="{1827F425-35A3-4808-B518-3DEB76CA9060}">
      <dgm:prSet/>
      <dgm:spPr/>
      <dgm:t>
        <a:bodyPr/>
        <a:lstStyle/>
        <a:p>
          <a:endParaRPr lang="en-IE"/>
        </a:p>
      </dgm:t>
    </dgm:pt>
    <dgm:pt modelId="{3468519C-D9B9-42E0-9464-9E3201A48E4D}">
      <dgm:prSet/>
      <dgm:spPr>
        <a:ln>
          <a:solidFill>
            <a:schemeClr val="tx2"/>
          </a:solidFill>
        </a:ln>
      </dgm:spPr>
      <dgm:t>
        <a:bodyPr/>
        <a:lstStyle/>
        <a:p>
          <a:r>
            <a:rPr lang="en-IE"/>
            <a:t>Batch two approved by CRU</a:t>
          </a:r>
        </a:p>
      </dgm:t>
    </dgm:pt>
    <dgm:pt modelId="{1DB617A7-DAE5-42D8-807E-DA94593EFB1D}" type="parTrans" cxnId="{E73584D5-5B56-4C08-BC04-CAFC949C4191}">
      <dgm:prSet/>
      <dgm:spPr/>
      <dgm:t>
        <a:bodyPr/>
        <a:lstStyle/>
        <a:p>
          <a:endParaRPr lang="en-IE"/>
        </a:p>
      </dgm:t>
    </dgm:pt>
    <dgm:pt modelId="{1D1CF186-8357-463A-9107-ACDC583E1CB6}" type="sibTrans" cxnId="{E73584D5-5B56-4C08-BC04-CAFC949C4191}">
      <dgm:prSet/>
      <dgm:spPr/>
      <dgm:t>
        <a:bodyPr/>
        <a:lstStyle/>
        <a:p>
          <a:endParaRPr lang="en-IE"/>
        </a:p>
      </dgm:t>
    </dgm:pt>
    <dgm:pt modelId="{5A3A2AC6-9E99-4F17-A21B-3FF0CE581E20}">
      <dgm:prSet phldrT="[Text]"/>
      <dgm:spPr>
        <a:ln>
          <a:solidFill>
            <a:schemeClr val="tx2"/>
          </a:solidFill>
        </a:ln>
      </dgm:spPr>
      <dgm:t>
        <a:bodyPr/>
        <a:lstStyle/>
        <a:p>
          <a:r>
            <a:rPr lang="en-IE"/>
            <a:t>Extension to June 2025</a:t>
          </a:r>
        </a:p>
      </dgm:t>
    </dgm:pt>
    <dgm:pt modelId="{571342B4-7433-4523-B3E1-47B076BC34C8}" type="parTrans" cxnId="{B3A634C6-408B-4BE3-B68C-6C7A3C8B8F57}">
      <dgm:prSet/>
      <dgm:spPr/>
      <dgm:t>
        <a:bodyPr/>
        <a:lstStyle/>
        <a:p>
          <a:endParaRPr lang="en-IE"/>
        </a:p>
      </dgm:t>
    </dgm:pt>
    <dgm:pt modelId="{CA87901C-00FB-4CB4-9180-681C2B09A27E}" type="sibTrans" cxnId="{B3A634C6-408B-4BE3-B68C-6C7A3C8B8F57}">
      <dgm:prSet/>
      <dgm:spPr/>
      <dgm:t>
        <a:bodyPr/>
        <a:lstStyle/>
        <a:p>
          <a:endParaRPr lang="en-IE"/>
        </a:p>
      </dgm:t>
    </dgm:pt>
    <dgm:pt modelId="{952E6580-6F82-4F25-A9D5-7179FF0837A4}" type="pres">
      <dgm:prSet presAssocID="{3F30CEAB-AD6E-40E1-A625-2EBD6F57E34D}" presName="linearFlow" presStyleCnt="0">
        <dgm:presLayoutVars>
          <dgm:dir/>
          <dgm:animLvl val="lvl"/>
          <dgm:resizeHandles val="exact"/>
        </dgm:presLayoutVars>
      </dgm:prSet>
      <dgm:spPr/>
    </dgm:pt>
    <dgm:pt modelId="{F46D3CC2-6082-4E92-93C9-81F6395CCA2A}" type="pres">
      <dgm:prSet presAssocID="{9F6452FC-3A7C-4B88-9080-C7F932356071}" presName="composite" presStyleCnt="0"/>
      <dgm:spPr/>
    </dgm:pt>
    <dgm:pt modelId="{F45C19E5-34AE-4C21-90DF-528226428747}" type="pres">
      <dgm:prSet presAssocID="{9F6452FC-3A7C-4B88-9080-C7F932356071}" presName="parTx" presStyleLbl="node1" presStyleIdx="0" presStyleCnt="5">
        <dgm:presLayoutVars>
          <dgm:chMax val="0"/>
          <dgm:chPref val="0"/>
          <dgm:bulletEnabled val="1"/>
        </dgm:presLayoutVars>
      </dgm:prSet>
      <dgm:spPr/>
    </dgm:pt>
    <dgm:pt modelId="{47D33714-CB33-4E0F-B41F-19205062A335}" type="pres">
      <dgm:prSet presAssocID="{9F6452FC-3A7C-4B88-9080-C7F932356071}" presName="parSh" presStyleLbl="node1" presStyleIdx="0" presStyleCnt="5"/>
      <dgm:spPr/>
    </dgm:pt>
    <dgm:pt modelId="{BAA53F4E-B4DE-4073-BB9E-BF13ED6BCA97}" type="pres">
      <dgm:prSet presAssocID="{9F6452FC-3A7C-4B88-9080-C7F932356071}" presName="desTx" presStyleLbl="fgAcc1" presStyleIdx="0" presStyleCnt="5">
        <dgm:presLayoutVars>
          <dgm:bulletEnabled val="1"/>
        </dgm:presLayoutVars>
      </dgm:prSet>
      <dgm:spPr/>
    </dgm:pt>
    <dgm:pt modelId="{97814B0B-62FC-4EDA-9E26-9D2F4F0D1405}" type="pres">
      <dgm:prSet presAssocID="{26AF9380-2BBC-4E5D-A4F0-B670B893E86F}" presName="sibTrans" presStyleLbl="sibTrans2D1" presStyleIdx="0" presStyleCnt="4"/>
      <dgm:spPr/>
    </dgm:pt>
    <dgm:pt modelId="{DF0381BF-AF5D-468B-BEB8-FEB3D8230C6E}" type="pres">
      <dgm:prSet presAssocID="{26AF9380-2BBC-4E5D-A4F0-B670B893E86F}" presName="connTx" presStyleLbl="sibTrans2D1" presStyleIdx="0" presStyleCnt="4"/>
      <dgm:spPr/>
    </dgm:pt>
    <dgm:pt modelId="{B95CB9AA-9790-426B-914B-BA5946313FC9}" type="pres">
      <dgm:prSet presAssocID="{5B63F34B-4167-49F0-AA28-683E37CA50AC}" presName="composite" presStyleCnt="0"/>
      <dgm:spPr/>
    </dgm:pt>
    <dgm:pt modelId="{34A44751-8073-43C2-9C2E-164F1AD8F325}" type="pres">
      <dgm:prSet presAssocID="{5B63F34B-4167-49F0-AA28-683E37CA50AC}" presName="parTx" presStyleLbl="node1" presStyleIdx="0" presStyleCnt="5">
        <dgm:presLayoutVars>
          <dgm:chMax val="0"/>
          <dgm:chPref val="0"/>
          <dgm:bulletEnabled val="1"/>
        </dgm:presLayoutVars>
      </dgm:prSet>
      <dgm:spPr/>
    </dgm:pt>
    <dgm:pt modelId="{1C9C3860-1586-4C4D-AF24-9788A2C33E6A}" type="pres">
      <dgm:prSet presAssocID="{5B63F34B-4167-49F0-AA28-683E37CA50AC}" presName="parSh" presStyleLbl="node1" presStyleIdx="1" presStyleCnt="5"/>
      <dgm:spPr/>
    </dgm:pt>
    <dgm:pt modelId="{5157C0C1-8E0F-4F21-B3A9-231949E795CD}" type="pres">
      <dgm:prSet presAssocID="{5B63F34B-4167-49F0-AA28-683E37CA50AC}" presName="desTx" presStyleLbl="fgAcc1" presStyleIdx="1" presStyleCnt="5">
        <dgm:presLayoutVars>
          <dgm:bulletEnabled val="1"/>
        </dgm:presLayoutVars>
      </dgm:prSet>
      <dgm:spPr/>
    </dgm:pt>
    <dgm:pt modelId="{DDA67D6C-1872-42F8-9D87-15BE292ECABC}" type="pres">
      <dgm:prSet presAssocID="{74760414-359B-4BDD-A324-28578110265B}" presName="sibTrans" presStyleLbl="sibTrans2D1" presStyleIdx="1" presStyleCnt="4"/>
      <dgm:spPr/>
    </dgm:pt>
    <dgm:pt modelId="{2B5C53A2-4159-4B60-84B8-46A664EE029C}" type="pres">
      <dgm:prSet presAssocID="{74760414-359B-4BDD-A324-28578110265B}" presName="connTx" presStyleLbl="sibTrans2D1" presStyleIdx="1" presStyleCnt="4"/>
      <dgm:spPr/>
    </dgm:pt>
    <dgm:pt modelId="{960DE313-51E4-4E2D-B398-F28EA97F0480}" type="pres">
      <dgm:prSet presAssocID="{712F45CC-AEC6-45B9-96D8-89BC91BF62BB}" presName="composite" presStyleCnt="0"/>
      <dgm:spPr/>
    </dgm:pt>
    <dgm:pt modelId="{923AD2E8-FB02-4CC9-BBB6-01BC85159898}" type="pres">
      <dgm:prSet presAssocID="{712F45CC-AEC6-45B9-96D8-89BC91BF62BB}" presName="parTx" presStyleLbl="node1" presStyleIdx="1" presStyleCnt="5">
        <dgm:presLayoutVars>
          <dgm:chMax val="0"/>
          <dgm:chPref val="0"/>
          <dgm:bulletEnabled val="1"/>
        </dgm:presLayoutVars>
      </dgm:prSet>
      <dgm:spPr/>
    </dgm:pt>
    <dgm:pt modelId="{93A8393D-A351-45EE-87C9-FA04E138E323}" type="pres">
      <dgm:prSet presAssocID="{712F45CC-AEC6-45B9-96D8-89BC91BF62BB}" presName="parSh" presStyleLbl="node1" presStyleIdx="2" presStyleCnt="5"/>
      <dgm:spPr/>
    </dgm:pt>
    <dgm:pt modelId="{6518ED77-0318-47C2-AF4D-2ED41925FFBF}" type="pres">
      <dgm:prSet presAssocID="{712F45CC-AEC6-45B9-96D8-89BC91BF62BB}" presName="desTx" presStyleLbl="fgAcc1" presStyleIdx="2" presStyleCnt="5">
        <dgm:presLayoutVars>
          <dgm:bulletEnabled val="1"/>
        </dgm:presLayoutVars>
      </dgm:prSet>
      <dgm:spPr/>
    </dgm:pt>
    <dgm:pt modelId="{E35FE69A-79B6-4330-8463-EF2D3072208A}" type="pres">
      <dgm:prSet presAssocID="{E6E59A69-21BB-44D7-A4C0-CE7D65A7FCE6}" presName="sibTrans" presStyleLbl="sibTrans2D1" presStyleIdx="2" presStyleCnt="4"/>
      <dgm:spPr/>
    </dgm:pt>
    <dgm:pt modelId="{7E7C68EC-2AC7-46AF-BDD0-5C9028787809}" type="pres">
      <dgm:prSet presAssocID="{E6E59A69-21BB-44D7-A4C0-CE7D65A7FCE6}" presName="connTx" presStyleLbl="sibTrans2D1" presStyleIdx="2" presStyleCnt="4"/>
      <dgm:spPr/>
    </dgm:pt>
    <dgm:pt modelId="{AD439B05-C26B-4153-8D3E-3B90CA9EA007}" type="pres">
      <dgm:prSet presAssocID="{F6340DDC-1396-4A22-A4C5-820120D8B356}" presName="composite" presStyleCnt="0"/>
      <dgm:spPr/>
    </dgm:pt>
    <dgm:pt modelId="{8A07AAC2-2FD3-4378-96CA-51F10B678C9A}" type="pres">
      <dgm:prSet presAssocID="{F6340DDC-1396-4A22-A4C5-820120D8B356}" presName="parTx" presStyleLbl="node1" presStyleIdx="2" presStyleCnt="5">
        <dgm:presLayoutVars>
          <dgm:chMax val="0"/>
          <dgm:chPref val="0"/>
          <dgm:bulletEnabled val="1"/>
        </dgm:presLayoutVars>
      </dgm:prSet>
      <dgm:spPr/>
    </dgm:pt>
    <dgm:pt modelId="{FBA99E3A-4FC6-4DF7-B97A-20C6EE24A907}" type="pres">
      <dgm:prSet presAssocID="{F6340DDC-1396-4A22-A4C5-820120D8B356}" presName="parSh" presStyleLbl="node1" presStyleIdx="3" presStyleCnt="5"/>
      <dgm:spPr/>
    </dgm:pt>
    <dgm:pt modelId="{544E2AC7-E600-46DF-BD7E-7A568196F0A3}" type="pres">
      <dgm:prSet presAssocID="{F6340DDC-1396-4A22-A4C5-820120D8B356}" presName="desTx" presStyleLbl="fgAcc1" presStyleIdx="3" presStyleCnt="5">
        <dgm:presLayoutVars>
          <dgm:bulletEnabled val="1"/>
        </dgm:presLayoutVars>
      </dgm:prSet>
      <dgm:spPr/>
    </dgm:pt>
    <dgm:pt modelId="{3395671E-CBD3-4210-814D-DB7584ABDE70}" type="pres">
      <dgm:prSet presAssocID="{2151117C-39AD-471B-9D03-1789F988A9C8}" presName="sibTrans" presStyleLbl="sibTrans2D1" presStyleIdx="3" presStyleCnt="4"/>
      <dgm:spPr/>
    </dgm:pt>
    <dgm:pt modelId="{9B8CF4D5-20CC-4768-84BF-93C70E756D4F}" type="pres">
      <dgm:prSet presAssocID="{2151117C-39AD-471B-9D03-1789F988A9C8}" presName="connTx" presStyleLbl="sibTrans2D1" presStyleIdx="3" presStyleCnt="4"/>
      <dgm:spPr/>
    </dgm:pt>
    <dgm:pt modelId="{3C7D0B64-ABFF-46D4-87FB-A22CE977E42B}" type="pres">
      <dgm:prSet presAssocID="{B57902CE-0EC7-429D-B428-931B9F3105D8}" presName="composite" presStyleCnt="0"/>
      <dgm:spPr/>
    </dgm:pt>
    <dgm:pt modelId="{EC1D6517-E9E8-49A1-96BE-4FC944FC34EF}" type="pres">
      <dgm:prSet presAssocID="{B57902CE-0EC7-429D-B428-931B9F3105D8}" presName="parTx" presStyleLbl="node1" presStyleIdx="3" presStyleCnt="5">
        <dgm:presLayoutVars>
          <dgm:chMax val="0"/>
          <dgm:chPref val="0"/>
          <dgm:bulletEnabled val="1"/>
        </dgm:presLayoutVars>
      </dgm:prSet>
      <dgm:spPr/>
    </dgm:pt>
    <dgm:pt modelId="{F4FB3A6B-ED56-4366-9B10-A9366F98BDAD}" type="pres">
      <dgm:prSet presAssocID="{B57902CE-0EC7-429D-B428-931B9F3105D8}" presName="parSh" presStyleLbl="node1" presStyleIdx="4" presStyleCnt="5"/>
      <dgm:spPr/>
    </dgm:pt>
    <dgm:pt modelId="{10ECCB38-A169-4B7B-A0BB-9FE31173FB82}" type="pres">
      <dgm:prSet presAssocID="{B57902CE-0EC7-429D-B428-931B9F3105D8}" presName="desTx" presStyleLbl="fgAcc1" presStyleIdx="4" presStyleCnt="5">
        <dgm:presLayoutVars>
          <dgm:bulletEnabled val="1"/>
        </dgm:presLayoutVars>
      </dgm:prSet>
      <dgm:spPr/>
    </dgm:pt>
  </dgm:ptLst>
  <dgm:cxnLst>
    <dgm:cxn modelId="{B2C32C12-5556-4B48-9D4D-267BC29C83C4}" type="presOf" srcId="{73EC42E5-4C03-477B-8BCC-D8EB249E1C95}" destId="{6518ED77-0318-47C2-AF4D-2ED41925FFBF}" srcOrd="0" destOrd="0" presId="urn:microsoft.com/office/officeart/2005/8/layout/process3"/>
    <dgm:cxn modelId="{887C451A-C807-4958-9FDF-40B7AF0F4B95}" srcId="{3F30CEAB-AD6E-40E1-A625-2EBD6F57E34D}" destId="{5B63F34B-4167-49F0-AA28-683E37CA50AC}" srcOrd="1" destOrd="0" parTransId="{EEE12A40-8CE1-4676-96E6-9E475324D559}" sibTransId="{74760414-359B-4BDD-A324-28578110265B}"/>
    <dgm:cxn modelId="{1FEFF91B-6378-4B06-9DAF-2DB3642B429B}" type="presOf" srcId="{3F30CEAB-AD6E-40E1-A625-2EBD6F57E34D}" destId="{952E6580-6F82-4F25-A9D5-7179FF0837A4}" srcOrd="0" destOrd="0" presId="urn:microsoft.com/office/officeart/2005/8/layout/process3"/>
    <dgm:cxn modelId="{8413681D-B5A2-4E52-8F22-8DE274C339C3}" type="presOf" srcId="{B57902CE-0EC7-429D-B428-931B9F3105D8}" destId="{F4FB3A6B-ED56-4366-9B10-A9366F98BDAD}" srcOrd="1" destOrd="0" presId="urn:microsoft.com/office/officeart/2005/8/layout/process3"/>
    <dgm:cxn modelId="{88937625-C1BF-4702-AC48-70A45778FC82}" type="presOf" srcId="{9F6452FC-3A7C-4B88-9080-C7F932356071}" destId="{F45C19E5-34AE-4C21-90DF-528226428747}" srcOrd="0" destOrd="0" presId="urn:microsoft.com/office/officeart/2005/8/layout/process3"/>
    <dgm:cxn modelId="{1827F425-35A3-4808-B518-3DEB76CA9060}" srcId="{F6340DDC-1396-4A22-A4C5-820120D8B356}" destId="{F0DFF069-E937-4B96-8B21-47AD7DB73BC6}" srcOrd="0" destOrd="0" parTransId="{2EED9121-6DF0-4671-8B1B-3A41CA8D11C3}" sibTransId="{80FDCF91-72D0-4A35-8DE1-F49D9071841D}"/>
    <dgm:cxn modelId="{8FEFF625-8296-425C-83BC-E61B12DB7163}" type="presOf" srcId="{74760414-359B-4BDD-A324-28578110265B}" destId="{2B5C53A2-4159-4B60-84B8-46A664EE029C}" srcOrd="1" destOrd="0" presId="urn:microsoft.com/office/officeart/2005/8/layout/process3"/>
    <dgm:cxn modelId="{DD2C012F-B927-4ACC-978F-8E9659C74493}" type="presOf" srcId="{26AF9380-2BBC-4E5D-A4F0-B670B893E86F}" destId="{97814B0B-62FC-4EDA-9E26-9D2F4F0D1405}" srcOrd="0" destOrd="0" presId="urn:microsoft.com/office/officeart/2005/8/layout/process3"/>
    <dgm:cxn modelId="{EC214938-8F6F-46EC-B635-A2B3A6B2C9F5}" type="presOf" srcId="{9F6452FC-3A7C-4B88-9080-C7F932356071}" destId="{47D33714-CB33-4E0F-B41F-19205062A335}" srcOrd="1" destOrd="0" presId="urn:microsoft.com/office/officeart/2005/8/layout/process3"/>
    <dgm:cxn modelId="{C6183B5F-9D59-47E8-AC50-3E55B7169B41}" type="presOf" srcId="{712F45CC-AEC6-45B9-96D8-89BC91BF62BB}" destId="{923AD2E8-FB02-4CC9-BBB6-01BC85159898}" srcOrd="0" destOrd="0" presId="urn:microsoft.com/office/officeart/2005/8/layout/process3"/>
    <dgm:cxn modelId="{92C2F043-1BFD-4D1A-90EC-176B375DDD85}" srcId="{9F6452FC-3A7C-4B88-9080-C7F932356071}" destId="{E23ECE42-FC7D-4F6B-B3AC-3F8D0732E87F}" srcOrd="0" destOrd="0" parTransId="{43FF119D-90E8-4FA0-889D-5B7C6AD4D214}" sibTransId="{2495A781-D27B-4FCE-A7E9-88282167C551}"/>
    <dgm:cxn modelId="{78E5C566-78E9-43AF-A2D7-FF05430C2480}" srcId="{3F30CEAB-AD6E-40E1-A625-2EBD6F57E34D}" destId="{712F45CC-AEC6-45B9-96D8-89BC91BF62BB}" srcOrd="2" destOrd="0" parTransId="{1C1C89BD-E7AB-48AF-B7D3-2B5D37B49E95}" sibTransId="{E6E59A69-21BB-44D7-A4C0-CE7D65A7FCE6}"/>
    <dgm:cxn modelId="{DEA26F50-945D-4DE0-9667-04BEAD869DD0}" srcId="{3F30CEAB-AD6E-40E1-A625-2EBD6F57E34D}" destId="{B57902CE-0EC7-429D-B428-931B9F3105D8}" srcOrd="4" destOrd="0" parTransId="{D4590ACC-0409-425E-8F6E-8FC382051121}" sibTransId="{0F4B9CC7-B324-49B4-9EAB-428A8A3E8FA5}"/>
    <dgm:cxn modelId="{A99C1657-71AA-41E3-A904-E0E458D56836}" type="presOf" srcId="{F6340DDC-1396-4A22-A4C5-820120D8B356}" destId="{8A07AAC2-2FD3-4378-96CA-51F10B678C9A}" srcOrd="0" destOrd="0" presId="urn:microsoft.com/office/officeart/2005/8/layout/process3"/>
    <dgm:cxn modelId="{1FD89989-CAAA-49F1-B787-30515FA5E5BC}" type="presOf" srcId="{E23ECE42-FC7D-4F6B-B3AC-3F8D0732E87F}" destId="{BAA53F4E-B4DE-4073-BB9E-BF13ED6BCA97}" srcOrd="0" destOrd="0" presId="urn:microsoft.com/office/officeart/2005/8/layout/process3"/>
    <dgm:cxn modelId="{40576B8C-4332-4BC7-9109-B03BC4AA848C}" type="presOf" srcId="{712F45CC-AEC6-45B9-96D8-89BC91BF62BB}" destId="{93A8393D-A351-45EE-87C9-FA04E138E323}" srcOrd="1" destOrd="0" presId="urn:microsoft.com/office/officeart/2005/8/layout/process3"/>
    <dgm:cxn modelId="{9D43B88C-7189-48B5-975F-4B12E825D118}" type="presOf" srcId="{2151117C-39AD-471B-9D03-1789F988A9C8}" destId="{3395671E-CBD3-4210-814D-DB7584ABDE70}" srcOrd="0" destOrd="0" presId="urn:microsoft.com/office/officeart/2005/8/layout/process3"/>
    <dgm:cxn modelId="{B1784094-34E6-42D8-AA06-7928157B02AE}" type="presOf" srcId="{F6340DDC-1396-4A22-A4C5-820120D8B356}" destId="{FBA99E3A-4FC6-4DF7-B97A-20C6EE24A907}" srcOrd="1" destOrd="0" presId="urn:microsoft.com/office/officeart/2005/8/layout/process3"/>
    <dgm:cxn modelId="{01306396-0890-486B-9DAA-C06C5F9A7C32}" type="presOf" srcId="{B57902CE-0EC7-429D-B428-931B9F3105D8}" destId="{EC1D6517-E9E8-49A1-96BE-4FC944FC34EF}" srcOrd="0" destOrd="0" presId="urn:microsoft.com/office/officeart/2005/8/layout/process3"/>
    <dgm:cxn modelId="{78CE9B97-18C4-4A0A-A5AC-CD12C2789EE8}" type="presOf" srcId="{3468519C-D9B9-42E0-9464-9E3201A48E4D}" destId="{10ECCB38-A169-4B7B-A0BB-9FE31173FB82}" srcOrd="0" destOrd="0" presId="urn:microsoft.com/office/officeart/2005/8/layout/process3"/>
    <dgm:cxn modelId="{DB36E6A9-64A6-48DD-9D8C-C9C51B814E5C}" srcId="{3F30CEAB-AD6E-40E1-A625-2EBD6F57E34D}" destId="{F6340DDC-1396-4A22-A4C5-820120D8B356}" srcOrd="3" destOrd="0" parTransId="{A5AAF29E-3582-422D-95A6-841AB185887D}" sibTransId="{2151117C-39AD-471B-9D03-1789F988A9C8}"/>
    <dgm:cxn modelId="{387090AA-D4D7-4814-8B4E-104BF75B44E2}" type="presOf" srcId="{26AF9380-2BBC-4E5D-A4F0-B670B893E86F}" destId="{DF0381BF-AF5D-468B-BEB8-FEB3D8230C6E}" srcOrd="1" destOrd="0" presId="urn:microsoft.com/office/officeart/2005/8/layout/process3"/>
    <dgm:cxn modelId="{8E0A89B3-3FB3-48D2-B12A-0A946B7E4BD7}" type="presOf" srcId="{F0DFF069-E937-4B96-8B21-47AD7DB73BC6}" destId="{544E2AC7-E600-46DF-BD7E-7A568196F0A3}" srcOrd="0" destOrd="0" presId="urn:microsoft.com/office/officeart/2005/8/layout/process3"/>
    <dgm:cxn modelId="{47CDE1B9-7847-4835-BFA1-8D84A4CB0F18}" type="presOf" srcId="{2151117C-39AD-471B-9D03-1789F988A9C8}" destId="{9B8CF4D5-20CC-4768-84BF-93C70E756D4F}" srcOrd="1" destOrd="0" presId="urn:microsoft.com/office/officeart/2005/8/layout/process3"/>
    <dgm:cxn modelId="{B3A634C6-408B-4BE3-B68C-6C7A3C8B8F57}" srcId="{9F6452FC-3A7C-4B88-9080-C7F932356071}" destId="{5A3A2AC6-9E99-4F17-A21B-3FF0CE581E20}" srcOrd="1" destOrd="0" parTransId="{571342B4-7433-4523-B3E1-47B076BC34C8}" sibTransId="{CA87901C-00FB-4CB4-9180-681C2B09A27E}"/>
    <dgm:cxn modelId="{334B8FCA-A687-4624-B0B9-C15022EED4CD}" type="presOf" srcId="{8F379EDC-AC6D-4425-B476-774A5D06EA0C}" destId="{5157C0C1-8E0F-4F21-B3A9-231949E795CD}" srcOrd="0" destOrd="0" presId="urn:microsoft.com/office/officeart/2005/8/layout/process3"/>
    <dgm:cxn modelId="{37C6A3CE-E126-427C-AEAE-1F0BAE40539C}" srcId="{5B63F34B-4167-49F0-AA28-683E37CA50AC}" destId="{8F379EDC-AC6D-4425-B476-774A5D06EA0C}" srcOrd="0" destOrd="0" parTransId="{7F024641-C7CE-4EB9-B1DF-72F44F008C69}" sibTransId="{CC7E3718-3B4C-40A2-B2E2-F4DC5F7B5480}"/>
    <dgm:cxn modelId="{36EA77D2-32E2-4569-A6B8-5A69EAB1A6AB}" type="presOf" srcId="{5A3A2AC6-9E99-4F17-A21B-3FF0CE581E20}" destId="{BAA53F4E-B4DE-4073-BB9E-BF13ED6BCA97}" srcOrd="0" destOrd="1" presId="urn:microsoft.com/office/officeart/2005/8/layout/process3"/>
    <dgm:cxn modelId="{E73584D5-5B56-4C08-BC04-CAFC949C4191}" srcId="{B57902CE-0EC7-429D-B428-931B9F3105D8}" destId="{3468519C-D9B9-42E0-9464-9E3201A48E4D}" srcOrd="0" destOrd="0" parTransId="{1DB617A7-DAE5-42D8-807E-DA94593EFB1D}" sibTransId="{1D1CF186-8357-463A-9107-ACDC583E1CB6}"/>
    <dgm:cxn modelId="{220189D5-AB17-4D68-9728-1EE8236CF4E2}" type="presOf" srcId="{E6E59A69-21BB-44D7-A4C0-CE7D65A7FCE6}" destId="{E35FE69A-79B6-4330-8463-EF2D3072208A}" srcOrd="0" destOrd="0" presId="urn:microsoft.com/office/officeart/2005/8/layout/process3"/>
    <dgm:cxn modelId="{F9905BD9-B19F-4CCB-B3BB-186B3CB6B02E}" type="presOf" srcId="{5B63F34B-4167-49F0-AA28-683E37CA50AC}" destId="{1C9C3860-1586-4C4D-AF24-9788A2C33E6A}" srcOrd="1" destOrd="0" presId="urn:microsoft.com/office/officeart/2005/8/layout/process3"/>
    <dgm:cxn modelId="{1E2635E4-521C-4CF6-8F1E-D5CC2D343345}" type="presOf" srcId="{74760414-359B-4BDD-A324-28578110265B}" destId="{DDA67D6C-1872-42F8-9D87-15BE292ECABC}" srcOrd="0" destOrd="0" presId="urn:microsoft.com/office/officeart/2005/8/layout/process3"/>
    <dgm:cxn modelId="{FEDA99E5-3C72-4D15-A6EF-83CFA278A1A9}" type="presOf" srcId="{5B63F34B-4167-49F0-AA28-683E37CA50AC}" destId="{34A44751-8073-43C2-9C2E-164F1AD8F325}" srcOrd="0" destOrd="0" presId="urn:microsoft.com/office/officeart/2005/8/layout/process3"/>
    <dgm:cxn modelId="{B785E4F2-B538-4B88-9018-9C6D23067C4E}" srcId="{712F45CC-AEC6-45B9-96D8-89BC91BF62BB}" destId="{73EC42E5-4C03-477B-8BCC-D8EB249E1C95}" srcOrd="0" destOrd="0" parTransId="{CDE5718A-06D9-4293-8377-6062581B39AC}" sibTransId="{C572EB4B-D562-455C-AC65-9D081045C9FA}"/>
    <dgm:cxn modelId="{766F0DF3-53B1-4CDD-84B0-4A9DD82E4AF5}" srcId="{3F30CEAB-AD6E-40E1-A625-2EBD6F57E34D}" destId="{9F6452FC-3A7C-4B88-9080-C7F932356071}" srcOrd="0" destOrd="0" parTransId="{BEDE830E-2206-4BB6-A054-0725DD1C9890}" sibTransId="{26AF9380-2BBC-4E5D-A4F0-B670B893E86F}"/>
    <dgm:cxn modelId="{B3E375F9-6217-48BC-81D4-B1911109AD2F}" type="presOf" srcId="{E6E59A69-21BB-44D7-A4C0-CE7D65A7FCE6}" destId="{7E7C68EC-2AC7-46AF-BDD0-5C9028787809}" srcOrd="1" destOrd="0" presId="urn:microsoft.com/office/officeart/2005/8/layout/process3"/>
    <dgm:cxn modelId="{B38A8B71-0822-413C-9055-825AE244DB45}" type="presParOf" srcId="{952E6580-6F82-4F25-A9D5-7179FF0837A4}" destId="{F46D3CC2-6082-4E92-93C9-81F6395CCA2A}" srcOrd="0" destOrd="0" presId="urn:microsoft.com/office/officeart/2005/8/layout/process3"/>
    <dgm:cxn modelId="{5E10CD36-D013-438B-984E-FB8336CDD609}" type="presParOf" srcId="{F46D3CC2-6082-4E92-93C9-81F6395CCA2A}" destId="{F45C19E5-34AE-4C21-90DF-528226428747}" srcOrd="0" destOrd="0" presId="urn:microsoft.com/office/officeart/2005/8/layout/process3"/>
    <dgm:cxn modelId="{3D270F58-DC40-4366-A622-04A1DFEA8C5F}" type="presParOf" srcId="{F46D3CC2-6082-4E92-93C9-81F6395CCA2A}" destId="{47D33714-CB33-4E0F-B41F-19205062A335}" srcOrd="1" destOrd="0" presId="urn:microsoft.com/office/officeart/2005/8/layout/process3"/>
    <dgm:cxn modelId="{D269CF4B-ACEB-4B03-894E-67D523EEBD53}" type="presParOf" srcId="{F46D3CC2-6082-4E92-93C9-81F6395CCA2A}" destId="{BAA53F4E-B4DE-4073-BB9E-BF13ED6BCA97}" srcOrd="2" destOrd="0" presId="urn:microsoft.com/office/officeart/2005/8/layout/process3"/>
    <dgm:cxn modelId="{641DA2F1-D494-4E0A-A7B4-0A9A35C7E731}" type="presParOf" srcId="{952E6580-6F82-4F25-A9D5-7179FF0837A4}" destId="{97814B0B-62FC-4EDA-9E26-9D2F4F0D1405}" srcOrd="1" destOrd="0" presId="urn:microsoft.com/office/officeart/2005/8/layout/process3"/>
    <dgm:cxn modelId="{21FCDC7C-D8A0-4776-BB65-D1E86963B33B}" type="presParOf" srcId="{97814B0B-62FC-4EDA-9E26-9D2F4F0D1405}" destId="{DF0381BF-AF5D-468B-BEB8-FEB3D8230C6E}" srcOrd="0" destOrd="0" presId="urn:microsoft.com/office/officeart/2005/8/layout/process3"/>
    <dgm:cxn modelId="{ED49A661-6C1D-4BEE-99B6-0BFDA5DBE939}" type="presParOf" srcId="{952E6580-6F82-4F25-A9D5-7179FF0837A4}" destId="{B95CB9AA-9790-426B-914B-BA5946313FC9}" srcOrd="2" destOrd="0" presId="urn:microsoft.com/office/officeart/2005/8/layout/process3"/>
    <dgm:cxn modelId="{6FCC082B-27CB-48DF-A6FA-601D44B7447D}" type="presParOf" srcId="{B95CB9AA-9790-426B-914B-BA5946313FC9}" destId="{34A44751-8073-43C2-9C2E-164F1AD8F325}" srcOrd="0" destOrd="0" presId="urn:microsoft.com/office/officeart/2005/8/layout/process3"/>
    <dgm:cxn modelId="{DA1966D5-823F-478A-A5B9-5C4FEEA19C19}" type="presParOf" srcId="{B95CB9AA-9790-426B-914B-BA5946313FC9}" destId="{1C9C3860-1586-4C4D-AF24-9788A2C33E6A}" srcOrd="1" destOrd="0" presId="urn:microsoft.com/office/officeart/2005/8/layout/process3"/>
    <dgm:cxn modelId="{73A3897B-A7F5-43AA-99C1-857D13CE7F1C}" type="presParOf" srcId="{B95CB9AA-9790-426B-914B-BA5946313FC9}" destId="{5157C0C1-8E0F-4F21-B3A9-231949E795CD}" srcOrd="2" destOrd="0" presId="urn:microsoft.com/office/officeart/2005/8/layout/process3"/>
    <dgm:cxn modelId="{7B15B317-426D-4BE0-B443-C1B2CE2721D6}" type="presParOf" srcId="{952E6580-6F82-4F25-A9D5-7179FF0837A4}" destId="{DDA67D6C-1872-42F8-9D87-15BE292ECABC}" srcOrd="3" destOrd="0" presId="urn:microsoft.com/office/officeart/2005/8/layout/process3"/>
    <dgm:cxn modelId="{DEF1DDA8-1B56-4ED7-B3D0-27DE2F5A9A9F}" type="presParOf" srcId="{DDA67D6C-1872-42F8-9D87-15BE292ECABC}" destId="{2B5C53A2-4159-4B60-84B8-46A664EE029C}" srcOrd="0" destOrd="0" presId="urn:microsoft.com/office/officeart/2005/8/layout/process3"/>
    <dgm:cxn modelId="{61CDE205-DECA-47B7-8D18-E18B02298B95}" type="presParOf" srcId="{952E6580-6F82-4F25-A9D5-7179FF0837A4}" destId="{960DE313-51E4-4E2D-B398-F28EA97F0480}" srcOrd="4" destOrd="0" presId="urn:microsoft.com/office/officeart/2005/8/layout/process3"/>
    <dgm:cxn modelId="{5CBDB4D2-C01A-4D49-AE3C-884B6B78DB9A}" type="presParOf" srcId="{960DE313-51E4-4E2D-B398-F28EA97F0480}" destId="{923AD2E8-FB02-4CC9-BBB6-01BC85159898}" srcOrd="0" destOrd="0" presId="urn:microsoft.com/office/officeart/2005/8/layout/process3"/>
    <dgm:cxn modelId="{0F9AC025-16AE-489A-BA48-2D409E068FE5}" type="presParOf" srcId="{960DE313-51E4-4E2D-B398-F28EA97F0480}" destId="{93A8393D-A351-45EE-87C9-FA04E138E323}" srcOrd="1" destOrd="0" presId="urn:microsoft.com/office/officeart/2005/8/layout/process3"/>
    <dgm:cxn modelId="{8972A170-BE63-4426-8667-61BBF31307AD}" type="presParOf" srcId="{960DE313-51E4-4E2D-B398-F28EA97F0480}" destId="{6518ED77-0318-47C2-AF4D-2ED41925FFBF}" srcOrd="2" destOrd="0" presId="urn:microsoft.com/office/officeart/2005/8/layout/process3"/>
    <dgm:cxn modelId="{F8C6BDA5-37E4-47FE-AE58-2EBA1F6D42DF}" type="presParOf" srcId="{952E6580-6F82-4F25-A9D5-7179FF0837A4}" destId="{E35FE69A-79B6-4330-8463-EF2D3072208A}" srcOrd="5" destOrd="0" presId="urn:microsoft.com/office/officeart/2005/8/layout/process3"/>
    <dgm:cxn modelId="{AC2DE51A-136A-403A-80E2-0FFC56DB97C2}" type="presParOf" srcId="{E35FE69A-79B6-4330-8463-EF2D3072208A}" destId="{7E7C68EC-2AC7-46AF-BDD0-5C9028787809}" srcOrd="0" destOrd="0" presId="urn:microsoft.com/office/officeart/2005/8/layout/process3"/>
    <dgm:cxn modelId="{F6A430E6-A316-4F29-9DC3-1FC4BD320E1D}" type="presParOf" srcId="{952E6580-6F82-4F25-A9D5-7179FF0837A4}" destId="{AD439B05-C26B-4153-8D3E-3B90CA9EA007}" srcOrd="6" destOrd="0" presId="urn:microsoft.com/office/officeart/2005/8/layout/process3"/>
    <dgm:cxn modelId="{329F5B99-E6F2-40B8-9B55-EFD83583535D}" type="presParOf" srcId="{AD439B05-C26B-4153-8D3E-3B90CA9EA007}" destId="{8A07AAC2-2FD3-4378-96CA-51F10B678C9A}" srcOrd="0" destOrd="0" presId="urn:microsoft.com/office/officeart/2005/8/layout/process3"/>
    <dgm:cxn modelId="{5556C921-8BD7-4D63-B52A-7B9A28EC2CAF}" type="presParOf" srcId="{AD439B05-C26B-4153-8D3E-3B90CA9EA007}" destId="{FBA99E3A-4FC6-4DF7-B97A-20C6EE24A907}" srcOrd="1" destOrd="0" presId="urn:microsoft.com/office/officeart/2005/8/layout/process3"/>
    <dgm:cxn modelId="{EF487615-4FD8-4DBD-BA0B-EE67065AB66E}" type="presParOf" srcId="{AD439B05-C26B-4153-8D3E-3B90CA9EA007}" destId="{544E2AC7-E600-46DF-BD7E-7A568196F0A3}" srcOrd="2" destOrd="0" presId="urn:microsoft.com/office/officeart/2005/8/layout/process3"/>
    <dgm:cxn modelId="{04977F2B-CEBF-40A7-9155-75A65827AB8D}" type="presParOf" srcId="{952E6580-6F82-4F25-A9D5-7179FF0837A4}" destId="{3395671E-CBD3-4210-814D-DB7584ABDE70}" srcOrd="7" destOrd="0" presId="urn:microsoft.com/office/officeart/2005/8/layout/process3"/>
    <dgm:cxn modelId="{52EB680D-36B2-4FE2-8EE3-74D11DFB7094}" type="presParOf" srcId="{3395671E-CBD3-4210-814D-DB7584ABDE70}" destId="{9B8CF4D5-20CC-4768-84BF-93C70E756D4F}" srcOrd="0" destOrd="0" presId="urn:microsoft.com/office/officeart/2005/8/layout/process3"/>
    <dgm:cxn modelId="{919A69C5-F239-4C8A-9895-C6C17025FB9A}" type="presParOf" srcId="{952E6580-6F82-4F25-A9D5-7179FF0837A4}" destId="{3C7D0B64-ABFF-46D4-87FB-A22CE977E42B}" srcOrd="8" destOrd="0" presId="urn:microsoft.com/office/officeart/2005/8/layout/process3"/>
    <dgm:cxn modelId="{81CA30A7-2FAB-4595-BE4C-286754AEE7D9}" type="presParOf" srcId="{3C7D0B64-ABFF-46D4-87FB-A22CE977E42B}" destId="{EC1D6517-E9E8-49A1-96BE-4FC944FC34EF}" srcOrd="0" destOrd="0" presId="urn:microsoft.com/office/officeart/2005/8/layout/process3"/>
    <dgm:cxn modelId="{D2ECC0E0-2DFD-4C47-9BC4-11F7BB0FB492}" type="presParOf" srcId="{3C7D0B64-ABFF-46D4-87FB-A22CE977E42B}" destId="{F4FB3A6B-ED56-4366-9B10-A9366F98BDAD}" srcOrd="1" destOrd="0" presId="urn:microsoft.com/office/officeart/2005/8/layout/process3"/>
    <dgm:cxn modelId="{EC3FFEBB-B6B1-42E8-A393-CFCA8F80EAAE}" type="presParOf" srcId="{3C7D0B64-ABFF-46D4-87FB-A22CE977E42B}" destId="{10ECCB38-A169-4B7B-A0BB-9FE31173FB82}" srcOrd="2" destOrd="0" presId="urn:microsoft.com/office/officeart/2005/8/layout/process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844421F-B4C5-496A-B755-A84CC498ADC6}"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IE"/>
        </a:p>
      </dgm:t>
    </dgm:pt>
    <dgm:pt modelId="{32586F03-0E66-468E-921D-F70C5035F510}">
      <dgm:prSet phldrT="[Text]"/>
      <dgm:spPr/>
      <dgm:t>
        <a:bodyPr/>
        <a:lstStyle/>
        <a:p>
          <a:r>
            <a:rPr lang="en-IE" b="1">
              <a:effectLst>
                <a:outerShdw blurRad="38100" dist="38100" dir="2700000" algn="tl">
                  <a:srgbClr val="000000">
                    <a:alpha val="43137"/>
                  </a:srgbClr>
                </a:outerShdw>
              </a:effectLst>
            </a:rPr>
            <a:t>Batch 3</a:t>
          </a:r>
        </a:p>
      </dgm:t>
    </dgm:pt>
    <dgm:pt modelId="{D2AB2BA2-E93D-4B07-B509-050E08FB9692}" type="parTrans" cxnId="{602E4339-052B-4C09-86B4-7E0F7777A13B}">
      <dgm:prSet/>
      <dgm:spPr/>
      <dgm:t>
        <a:bodyPr/>
        <a:lstStyle/>
        <a:p>
          <a:endParaRPr lang="en-IE"/>
        </a:p>
      </dgm:t>
    </dgm:pt>
    <dgm:pt modelId="{1FD93E7F-986E-4042-AD33-DDD58A7C8F19}" type="sibTrans" cxnId="{602E4339-052B-4C09-86B4-7E0F7777A13B}">
      <dgm:prSet/>
      <dgm:spPr/>
      <dgm:t>
        <a:bodyPr/>
        <a:lstStyle/>
        <a:p>
          <a:endParaRPr lang="en-IE"/>
        </a:p>
      </dgm:t>
    </dgm:pt>
    <dgm:pt modelId="{49060D51-4476-4101-945E-80B25A95B636}">
      <dgm:prSet phldrT="[Text]" custT="1"/>
      <dgm:spPr/>
      <dgm:t>
        <a:bodyPr/>
        <a:lstStyle/>
        <a:p>
          <a:r>
            <a:rPr lang="en-IE" sz="1800" b="1"/>
            <a:t>GCRP members review </a:t>
          </a:r>
        </a:p>
        <a:p>
          <a:r>
            <a:rPr lang="en-IE" sz="1600"/>
            <a:t>20</a:t>
          </a:r>
          <a:r>
            <a:rPr lang="en-IE" sz="1600" baseline="30000"/>
            <a:t>th</a:t>
          </a:r>
          <a:r>
            <a:rPr lang="en-IE" sz="1600"/>
            <a:t> Feb – 6</a:t>
          </a:r>
          <a:r>
            <a:rPr lang="en-IE" sz="1600" baseline="30000"/>
            <a:t>th</a:t>
          </a:r>
          <a:r>
            <a:rPr lang="en-IE" sz="1600"/>
            <a:t> March</a:t>
          </a:r>
        </a:p>
      </dgm:t>
    </dgm:pt>
    <dgm:pt modelId="{6833BC1C-CDC6-410A-9188-BC141D87A6D6}" type="parTrans" cxnId="{B284B151-5A30-4960-92A1-46A06DDAE393}">
      <dgm:prSet/>
      <dgm:spPr/>
      <dgm:t>
        <a:bodyPr/>
        <a:lstStyle/>
        <a:p>
          <a:endParaRPr lang="en-IE"/>
        </a:p>
      </dgm:t>
    </dgm:pt>
    <dgm:pt modelId="{BF7EBC12-7FC8-421E-ADF2-D82876C8ED84}" type="sibTrans" cxnId="{B284B151-5A30-4960-92A1-46A06DDAE393}">
      <dgm:prSet/>
      <dgm:spPr/>
      <dgm:t>
        <a:bodyPr/>
        <a:lstStyle/>
        <a:p>
          <a:endParaRPr lang="en-IE"/>
        </a:p>
      </dgm:t>
    </dgm:pt>
    <dgm:pt modelId="{15730946-52E8-41D8-B5CB-79BEE2A0D714}">
      <dgm:prSet phldrT="[Text]" custT="1"/>
      <dgm:spPr/>
      <dgm:t>
        <a:bodyPr/>
        <a:lstStyle/>
        <a:p>
          <a:r>
            <a:rPr lang="en-IE" sz="1800" b="1"/>
            <a:t>CRU review </a:t>
          </a:r>
        </a:p>
        <a:p>
          <a:r>
            <a:rPr lang="en-IE" sz="1600"/>
            <a:t>7</a:t>
          </a:r>
          <a:r>
            <a:rPr lang="en-IE" sz="1600" baseline="30000"/>
            <a:t>th</a:t>
          </a:r>
          <a:r>
            <a:rPr lang="en-IE" sz="1600"/>
            <a:t> March – ongoing</a:t>
          </a:r>
        </a:p>
      </dgm:t>
    </dgm:pt>
    <dgm:pt modelId="{3B5A47A0-66F5-4A1F-86C8-921C1BB85EE0}" type="parTrans" cxnId="{BE4FCE7D-267D-4A8F-B9D4-51C628C718C6}">
      <dgm:prSet/>
      <dgm:spPr/>
      <dgm:t>
        <a:bodyPr/>
        <a:lstStyle/>
        <a:p>
          <a:endParaRPr lang="en-IE"/>
        </a:p>
      </dgm:t>
    </dgm:pt>
    <dgm:pt modelId="{EA6BF6D0-9617-4B19-B34F-E5BE1D547A4A}" type="sibTrans" cxnId="{BE4FCE7D-267D-4A8F-B9D4-51C628C718C6}">
      <dgm:prSet/>
      <dgm:spPr/>
      <dgm:t>
        <a:bodyPr/>
        <a:lstStyle/>
        <a:p>
          <a:endParaRPr lang="en-IE"/>
        </a:p>
      </dgm:t>
    </dgm:pt>
    <dgm:pt modelId="{022CAFAF-308B-407C-990D-95BF87EDB7E7}" type="pres">
      <dgm:prSet presAssocID="{8844421F-B4C5-496A-B755-A84CC498ADC6}" presName="vert0" presStyleCnt="0">
        <dgm:presLayoutVars>
          <dgm:dir/>
          <dgm:animOne val="branch"/>
          <dgm:animLvl val="lvl"/>
        </dgm:presLayoutVars>
      </dgm:prSet>
      <dgm:spPr/>
    </dgm:pt>
    <dgm:pt modelId="{35C0A8B3-19E4-4931-9D61-D76AFF2C7818}" type="pres">
      <dgm:prSet presAssocID="{32586F03-0E66-468E-921D-F70C5035F510}" presName="thickLine" presStyleLbl="alignNode1" presStyleIdx="0" presStyleCnt="1"/>
      <dgm:spPr/>
    </dgm:pt>
    <dgm:pt modelId="{7F20A4FE-2FEA-498E-9A2D-7069D7616E3D}" type="pres">
      <dgm:prSet presAssocID="{32586F03-0E66-468E-921D-F70C5035F510}" presName="horz1" presStyleCnt="0"/>
      <dgm:spPr/>
    </dgm:pt>
    <dgm:pt modelId="{192736E7-73AA-4A4A-B9CD-74F4720EFC22}" type="pres">
      <dgm:prSet presAssocID="{32586F03-0E66-468E-921D-F70C5035F510}" presName="tx1" presStyleLbl="revTx" presStyleIdx="0" presStyleCnt="3"/>
      <dgm:spPr/>
    </dgm:pt>
    <dgm:pt modelId="{6BA7E5C5-51B7-4E46-98A3-4FB6981AFBAE}" type="pres">
      <dgm:prSet presAssocID="{32586F03-0E66-468E-921D-F70C5035F510}" presName="vert1" presStyleCnt="0"/>
      <dgm:spPr/>
    </dgm:pt>
    <dgm:pt modelId="{FFE84852-BFE2-410B-A9A8-3FDAEBADA1C5}" type="pres">
      <dgm:prSet presAssocID="{49060D51-4476-4101-945E-80B25A95B636}" presName="vertSpace2a" presStyleCnt="0"/>
      <dgm:spPr/>
    </dgm:pt>
    <dgm:pt modelId="{F4F18413-94F6-47A8-80B4-B60878B45338}" type="pres">
      <dgm:prSet presAssocID="{49060D51-4476-4101-945E-80B25A95B636}" presName="horz2" presStyleCnt="0"/>
      <dgm:spPr/>
    </dgm:pt>
    <dgm:pt modelId="{8A819C1F-6463-4ADA-8E1F-8A5DE7D3FD9E}" type="pres">
      <dgm:prSet presAssocID="{49060D51-4476-4101-945E-80B25A95B636}" presName="horzSpace2" presStyleCnt="0"/>
      <dgm:spPr/>
    </dgm:pt>
    <dgm:pt modelId="{557B5095-0A68-4614-ABCB-379BF41CB3F7}" type="pres">
      <dgm:prSet presAssocID="{49060D51-4476-4101-945E-80B25A95B636}" presName="tx2" presStyleLbl="revTx" presStyleIdx="1" presStyleCnt="3"/>
      <dgm:spPr/>
    </dgm:pt>
    <dgm:pt modelId="{16811E80-A825-43B2-BF2F-44A2CC2A6AD6}" type="pres">
      <dgm:prSet presAssocID="{49060D51-4476-4101-945E-80B25A95B636}" presName="vert2" presStyleCnt="0"/>
      <dgm:spPr/>
    </dgm:pt>
    <dgm:pt modelId="{8CF2F0D9-AEA2-4D94-8F57-1EB76143B544}" type="pres">
      <dgm:prSet presAssocID="{49060D51-4476-4101-945E-80B25A95B636}" presName="thinLine2b" presStyleLbl="callout" presStyleIdx="0" presStyleCnt="2"/>
      <dgm:spPr/>
    </dgm:pt>
    <dgm:pt modelId="{0BF6DD0A-3161-4419-AE40-1A0562AD1ECE}" type="pres">
      <dgm:prSet presAssocID="{49060D51-4476-4101-945E-80B25A95B636}" presName="vertSpace2b" presStyleCnt="0"/>
      <dgm:spPr/>
    </dgm:pt>
    <dgm:pt modelId="{7477EF64-8BC5-4561-903F-2AC7B547572D}" type="pres">
      <dgm:prSet presAssocID="{15730946-52E8-41D8-B5CB-79BEE2A0D714}" presName="horz2" presStyleCnt="0"/>
      <dgm:spPr/>
    </dgm:pt>
    <dgm:pt modelId="{8D4240F9-2533-45F9-8C8A-5277641CC7AF}" type="pres">
      <dgm:prSet presAssocID="{15730946-52E8-41D8-B5CB-79BEE2A0D714}" presName="horzSpace2" presStyleCnt="0"/>
      <dgm:spPr/>
    </dgm:pt>
    <dgm:pt modelId="{C4CBDBD9-A985-48AD-8EA9-0F6DF0CB1C09}" type="pres">
      <dgm:prSet presAssocID="{15730946-52E8-41D8-B5CB-79BEE2A0D714}" presName="tx2" presStyleLbl="revTx" presStyleIdx="2" presStyleCnt="3"/>
      <dgm:spPr/>
    </dgm:pt>
    <dgm:pt modelId="{AE4E91D4-A8FB-4E4B-8271-95E414018CE1}" type="pres">
      <dgm:prSet presAssocID="{15730946-52E8-41D8-B5CB-79BEE2A0D714}" presName="vert2" presStyleCnt="0"/>
      <dgm:spPr/>
    </dgm:pt>
    <dgm:pt modelId="{251AAE4E-465A-4929-8763-09F448F76754}" type="pres">
      <dgm:prSet presAssocID="{15730946-52E8-41D8-B5CB-79BEE2A0D714}" presName="thinLine2b" presStyleLbl="callout" presStyleIdx="1" presStyleCnt="2"/>
      <dgm:spPr/>
    </dgm:pt>
    <dgm:pt modelId="{56A9342D-8219-438B-B9AB-A7F43A12C0C5}" type="pres">
      <dgm:prSet presAssocID="{15730946-52E8-41D8-B5CB-79BEE2A0D714}" presName="vertSpace2b" presStyleCnt="0"/>
      <dgm:spPr/>
    </dgm:pt>
  </dgm:ptLst>
  <dgm:cxnLst>
    <dgm:cxn modelId="{602E4339-052B-4C09-86B4-7E0F7777A13B}" srcId="{8844421F-B4C5-496A-B755-A84CC498ADC6}" destId="{32586F03-0E66-468E-921D-F70C5035F510}" srcOrd="0" destOrd="0" parTransId="{D2AB2BA2-E93D-4B07-B509-050E08FB9692}" sibTransId="{1FD93E7F-986E-4042-AD33-DDD58A7C8F19}"/>
    <dgm:cxn modelId="{B284B151-5A30-4960-92A1-46A06DDAE393}" srcId="{32586F03-0E66-468E-921D-F70C5035F510}" destId="{49060D51-4476-4101-945E-80B25A95B636}" srcOrd="0" destOrd="0" parTransId="{6833BC1C-CDC6-410A-9188-BC141D87A6D6}" sibTransId="{BF7EBC12-7FC8-421E-ADF2-D82876C8ED84}"/>
    <dgm:cxn modelId="{BE4FCE7D-267D-4A8F-B9D4-51C628C718C6}" srcId="{32586F03-0E66-468E-921D-F70C5035F510}" destId="{15730946-52E8-41D8-B5CB-79BEE2A0D714}" srcOrd="1" destOrd="0" parTransId="{3B5A47A0-66F5-4A1F-86C8-921C1BB85EE0}" sibTransId="{EA6BF6D0-9617-4B19-B34F-E5BE1D547A4A}"/>
    <dgm:cxn modelId="{FBACEE85-1E85-4DAE-BF6F-A3B0F6CD88A2}" type="presOf" srcId="{15730946-52E8-41D8-B5CB-79BEE2A0D714}" destId="{C4CBDBD9-A985-48AD-8EA9-0F6DF0CB1C09}" srcOrd="0" destOrd="0" presId="urn:microsoft.com/office/officeart/2008/layout/LinedList"/>
    <dgm:cxn modelId="{1DAC63B9-C59C-4EC7-984C-3E174C4B28DD}" type="presOf" srcId="{32586F03-0E66-468E-921D-F70C5035F510}" destId="{192736E7-73AA-4A4A-B9CD-74F4720EFC22}" srcOrd="0" destOrd="0" presId="urn:microsoft.com/office/officeart/2008/layout/LinedList"/>
    <dgm:cxn modelId="{42BD17C2-1FFD-4A45-A8B6-C894FF890B3A}" type="presOf" srcId="{49060D51-4476-4101-945E-80B25A95B636}" destId="{557B5095-0A68-4614-ABCB-379BF41CB3F7}" srcOrd="0" destOrd="0" presId="urn:microsoft.com/office/officeart/2008/layout/LinedList"/>
    <dgm:cxn modelId="{4ABBE2C8-6FCD-4E73-9C3E-1A270A7F7614}" type="presOf" srcId="{8844421F-B4C5-496A-B755-A84CC498ADC6}" destId="{022CAFAF-308B-407C-990D-95BF87EDB7E7}" srcOrd="0" destOrd="0" presId="urn:microsoft.com/office/officeart/2008/layout/LinedList"/>
    <dgm:cxn modelId="{F3101BE2-218C-408D-ABEB-EFE6A6EFCA03}" type="presParOf" srcId="{022CAFAF-308B-407C-990D-95BF87EDB7E7}" destId="{35C0A8B3-19E4-4931-9D61-D76AFF2C7818}" srcOrd="0" destOrd="0" presId="urn:microsoft.com/office/officeart/2008/layout/LinedList"/>
    <dgm:cxn modelId="{88BDBC4B-59DB-40BC-930E-9FBA26C7F25E}" type="presParOf" srcId="{022CAFAF-308B-407C-990D-95BF87EDB7E7}" destId="{7F20A4FE-2FEA-498E-9A2D-7069D7616E3D}" srcOrd="1" destOrd="0" presId="urn:microsoft.com/office/officeart/2008/layout/LinedList"/>
    <dgm:cxn modelId="{346CD682-37B2-4208-813B-4EF10BBBDD5F}" type="presParOf" srcId="{7F20A4FE-2FEA-498E-9A2D-7069D7616E3D}" destId="{192736E7-73AA-4A4A-B9CD-74F4720EFC22}" srcOrd="0" destOrd="0" presId="urn:microsoft.com/office/officeart/2008/layout/LinedList"/>
    <dgm:cxn modelId="{135AD5F6-396B-4127-9F8F-DD59721AE128}" type="presParOf" srcId="{7F20A4FE-2FEA-498E-9A2D-7069D7616E3D}" destId="{6BA7E5C5-51B7-4E46-98A3-4FB6981AFBAE}" srcOrd="1" destOrd="0" presId="urn:microsoft.com/office/officeart/2008/layout/LinedList"/>
    <dgm:cxn modelId="{988CE490-CEC2-4319-80EB-0E22A3F51072}" type="presParOf" srcId="{6BA7E5C5-51B7-4E46-98A3-4FB6981AFBAE}" destId="{FFE84852-BFE2-410B-A9A8-3FDAEBADA1C5}" srcOrd="0" destOrd="0" presId="urn:microsoft.com/office/officeart/2008/layout/LinedList"/>
    <dgm:cxn modelId="{CB116602-8D0D-4B41-A46E-9E3B226406FA}" type="presParOf" srcId="{6BA7E5C5-51B7-4E46-98A3-4FB6981AFBAE}" destId="{F4F18413-94F6-47A8-80B4-B60878B45338}" srcOrd="1" destOrd="0" presId="urn:microsoft.com/office/officeart/2008/layout/LinedList"/>
    <dgm:cxn modelId="{92F06957-485E-4CEC-AC81-342D09CBE9AC}" type="presParOf" srcId="{F4F18413-94F6-47A8-80B4-B60878B45338}" destId="{8A819C1F-6463-4ADA-8E1F-8A5DE7D3FD9E}" srcOrd="0" destOrd="0" presId="urn:microsoft.com/office/officeart/2008/layout/LinedList"/>
    <dgm:cxn modelId="{A021E664-7034-408A-9A9F-03E1E20AC789}" type="presParOf" srcId="{F4F18413-94F6-47A8-80B4-B60878B45338}" destId="{557B5095-0A68-4614-ABCB-379BF41CB3F7}" srcOrd="1" destOrd="0" presId="urn:microsoft.com/office/officeart/2008/layout/LinedList"/>
    <dgm:cxn modelId="{BB45337A-B535-46FE-B071-57C4E9D7FEC6}" type="presParOf" srcId="{F4F18413-94F6-47A8-80B4-B60878B45338}" destId="{16811E80-A825-43B2-BF2F-44A2CC2A6AD6}" srcOrd="2" destOrd="0" presId="urn:microsoft.com/office/officeart/2008/layout/LinedList"/>
    <dgm:cxn modelId="{D2471EB6-BF06-4DE2-9CE7-ED406AAA2E4E}" type="presParOf" srcId="{6BA7E5C5-51B7-4E46-98A3-4FB6981AFBAE}" destId="{8CF2F0D9-AEA2-4D94-8F57-1EB76143B544}" srcOrd="2" destOrd="0" presId="urn:microsoft.com/office/officeart/2008/layout/LinedList"/>
    <dgm:cxn modelId="{3AFEF966-BBFA-4CA3-83E1-41DAA571E4AA}" type="presParOf" srcId="{6BA7E5C5-51B7-4E46-98A3-4FB6981AFBAE}" destId="{0BF6DD0A-3161-4419-AE40-1A0562AD1ECE}" srcOrd="3" destOrd="0" presId="urn:microsoft.com/office/officeart/2008/layout/LinedList"/>
    <dgm:cxn modelId="{0F9772EE-37FC-4308-B1F6-1F0A88A579CC}" type="presParOf" srcId="{6BA7E5C5-51B7-4E46-98A3-4FB6981AFBAE}" destId="{7477EF64-8BC5-4561-903F-2AC7B547572D}" srcOrd="4" destOrd="0" presId="urn:microsoft.com/office/officeart/2008/layout/LinedList"/>
    <dgm:cxn modelId="{5DAC856F-B6B0-47C4-B3BD-59152E6581E5}" type="presParOf" srcId="{7477EF64-8BC5-4561-903F-2AC7B547572D}" destId="{8D4240F9-2533-45F9-8C8A-5277641CC7AF}" srcOrd="0" destOrd="0" presId="urn:microsoft.com/office/officeart/2008/layout/LinedList"/>
    <dgm:cxn modelId="{2A9D5C2F-53C1-4EEF-89BD-A924FDEFD7ED}" type="presParOf" srcId="{7477EF64-8BC5-4561-903F-2AC7B547572D}" destId="{C4CBDBD9-A985-48AD-8EA9-0F6DF0CB1C09}" srcOrd="1" destOrd="0" presId="urn:microsoft.com/office/officeart/2008/layout/LinedList"/>
    <dgm:cxn modelId="{11A0E516-D856-43BC-8056-31BF9246262B}" type="presParOf" srcId="{7477EF64-8BC5-4561-903F-2AC7B547572D}" destId="{AE4E91D4-A8FB-4E4B-8271-95E414018CE1}" srcOrd="2" destOrd="0" presId="urn:microsoft.com/office/officeart/2008/layout/LinedList"/>
    <dgm:cxn modelId="{0F07217F-A3C9-42FC-9E41-0696704E23A3}" type="presParOf" srcId="{6BA7E5C5-51B7-4E46-98A3-4FB6981AFBAE}" destId="{251AAE4E-465A-4929-8763-09F448F76754}" srcOrd="5" destOrd="0" presId="urn:microsoft.com/office/officeart/2008/layout/LinedList"/>
    <dgm:cxn modelId="{E29CCA97-07E9-43CB-9693-CA3B371E3DAD}" type="presParOf" srcId="{6BA7E5C5-51B7-4E46-98A3-4FB6981AFBAE}" destId="{56A9342D-8219-438B-B9AB-A7F43A12C0C5}" srcOrd="6" destOrd="0" presId="urn:microsoft.com/office/officeart/2008/layout/LinedList"/>
  </dgm:cxnLst>
  <dgm:bg>
    <a:noFill/>
  </dgm:bg>
  <dgm:whole/>
  <dgm:extLst>
    <a:ext uri="http://schemas.microsoft.com/office/drawing/2008/diagram">
      <dsp:dataModelExt xmlns:dsp="http://schemas.microsoft.com/office/drawing/2008/diagram" relId="rId14"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F30CEAB-AD6E-40E1-A625-2EBD6F57E34D}" type="doc">
      <dgm:prSet loTypeId="urn:microsoft.com/office/officeart/2005/8/layout/process3" loCatId="process" qsTypeId="urn:microsoft.com/office/officeart/2005/8/quickstyle/simple1" qsCatId="simple" csTypeId="urn:microsoft.com/office/officeart/2005/8/colors/accent1_2" csCatId="accent1" phldr="1"/>
      <dgm:spPr/>
      <dgm:t>
        <a:bodyPr/>
        <a:lstStyle/>
        <a:p>
          <a:endParaRPr lang="en-IE"/>
        </a:p>
      </dgm:t>
    </dgm:pt>
    <dgm:pt modelId="{9F6452FC-3A7C-4B88-9080-C7F932356071}">
      <dgm:prSet phldrT="[Text]"/>
      <dgm:spPr>
        <a:solidFill>
          <a:schemeClr val="bg2">
            <a:lumMod val="75000"/>
          </a:schemeClr>
        </a:solidFill>
        <a:ln>
          <a:solidFill>
            <a:schemeClr val="tx2"/>
          </a:solidFill>
        </a:ln>
      </dgm:spPr>
      <dgm:t>
        <a:bodyPr/>
        <a:lstStyle/>
        <a:p>
          <a:r>
            <a:rPr lang="en-IE"/>
            <a:t>Batch 4</a:t>
          </a:r>
        </a:p>
      </dgm:t>
    </dgm:pt>
    <dgm:pt modelId="{BEDE830E-2206-4BB6-A054-0725DD1C9890}" type="parTrans" cxnId="{766F0DF3-53B1-4CDD-84B0-4A9DD82E4AF5}">
      <dgm:prSet/>
      <dgm:spPr/>
      <dgm:t>
        <a:bodyPr/>
        <a:lstStyle/>
        <a:p>
          <a:endParaRPr lang="en-IE"/>
        </a:p>
      </dgm:t>
    </dgm:pt>
    <dgm:pt modelId="{26AF9380-2BBC-4E5D-A4F0-B670B893E86F}" type="sibTrans" cxnId="{766F0DF3-53B1-4CDD-84B0-4A9DD82E4AF5}">
      <dgm:prSet/>
      <dgm:spPr>
        <a:gradFill flip="none" rotWithShape="0">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lin ang="8100000" scaled="1"/>
          <a:tileRect/>
        </a:gradFill>
      </dgm:spPr>
      <dgm:t>
        <a:bodyPr/>
        <a:lstStyle/>
        <a:p>
          <a:endParaRPr lang="en-IE"/>
        </a:p>
      </dgm:t>
    </dgm:pt>
    <dgm:pt modelId="{E23ECE42-FC7D-4F6B-B3AC-3F8D0732E87F}">
      <dgm:prSet phldrT="[Text]"/>
      <dgm:spPr>
        <a:ln>
          <a:solidFill>
            <a:schemeClr val="tx2"/>
          </a:solidFill>
        </a:ln>
      </dgm:spPr>
      <dgm:t>
        <a:bodyPr/>
        <a:lstStyle/>
        <a:p>
          <a:r>
            <a:rPr lang="en-IE" b="1"/>
            <a:t>GCRP: </a:t>
          </a:r>
          <a:r>
            <a:rPr lang="en-IE"/>
            <a:t>26</a:t>
          </a:r>
          <a:r>
            <a:rPr lang="en-IE" baseline="30000"/>
            <a:t>th</a:t>
          </a:r>
          <a:r>
            <a:rPr lang="en-IE"/>
            <a:t> March – 9</a:t>
          </a:r>
          <a:r>
            <a:rPr lang="en-IE" baseline="30000"/>
            <a:t>th</a:t>
          </a:r>
          <a:r>
            <a:rPr lang="en-IE"/>
            <a:t> April</a:t>
          </a:r>
        </a:p>
      </dgm:t>
    </dgm:pt>
    <dgm:pt modelId="{43FF119D-90E8-4FA0-889D-5B7C6AD4D214}" type="parTrans" cxnId="{92C2F043-1BFD-4D1A-90EC-176B375DDD85}">
      <dgm:prSet/>
      <dgm:spPr/>
      <dgm:t>
        <a:bodyPr/>
        <a:lstStyle/>
        <a:p>
          <a:endParaRPr lang="en-IE"/>
        </a:p>
      </dgm:t>
    </dgm:pt>
    <dgm:pt modelId="{2495A781-D27B-4FCE-A7E9-88282167C551}" type="sibTrans" cxnId="{92C2F043-1BFD-4D1A-90EC-176B375DDD85}">
      <dgm:prSet/>
      <dgm:spPr/>
      <dgm:t>
        <a:bodyPr/>
        <a:lstStyle/>
        <a:p>
          <a:endParaRPr lang="en-IE"/>
        </a:p>
      </dgm:t>
    </dgm:pt>
    <dgm:pt modelId="{5B63F34B-4167-49F0-AA28-683E37CA50AC}">
      <dgm:prSet phldrT="[Text]"/>
      <dgm:spPr>
        <a:solidFill>
          <a:schemeClr val="bg2">
            <a:lumMod val="75000"/>
          </a:schemeClr>
        </a:solidFill>
        <a:ln>
          <a:solidFill>
            <a:schemeClr val="tx2"/>
          </a:solidFill>
        </a:ln>
      </dgm:spPr>
      <dgm:t>
        <a:bodyPr/>
        <a:lstStyle/>
        <a:p>
          <a:r>
            <a:rPr lang="en-IE"/>
            <a:t>Survey</a:t>
          </a:r>
        </a:p>
      </dgm:t>
    </dgm:pt>
    <dgm:pt modelId="{EEE12A40-8CE1-4676-96E6-9E475324D559}" type="parTrans" cxnId="{887C451A-C807-4958-9FDF-40B7AF0F4B95}">
      <dgm:prSet/>
      <dgm:spPr/>
      <dgm:t>
        <a:bodyPr/>
        <a:lstStyle/>
        <a:p>
          <a:endParaRPr lang="en-IE"/>
        </a:p>
      </dgm:t>
    </dgm:pt>
    <dgm:pt modelId="{74760414-359B-4BDD-A324-28578110265B}" type="sibTrans" cxnId="{887C451A-C807-4958-9FDF-40B7AF0F4B95}">
      <dgm:prSet/>
      <dgm:spPr>
        <a:gradFill flip="none" rotWithShape="0">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path path="circle">
            <a:fillToRect l="100000" t="100000"/>
          </a:path>
          <a:tileRect r="-100000" b="-100000"/>
        </a:gradFill>
      </dgm:spPr>
      <dgm:t>
        <a:bodyPr/>
        <a:lstStyle/>
        <a:p>
          <a:endParaRPr lang="en-IE"/>
        </a:p>
      </dgm:t>
    </dgm:pt>
    <dgm:pt modelId="{8F379EDC-AC6D-4425-B476-774A5D06EA0C}">
      <dgm:prSet phldrT="[Text]"/>
      <dgm:spPr>
        <a:ln>
          <a:solidFill>
            <a:schemeClr val="tx2"/>
          </a:solidFill>
        </a:ln>
      </dgm:spPr>
      <dgm:t>
        <a:bodyPr/>
        <a:lstStyle/>
        <a:p>
          <a:r>
            <a:rPr lang="en-IE"/>
            <a:t>16</a:t>
          </a:r>
          <a:r>
            <a:rPr lang="en-IE" baseline="30000"/>
            <a:t>th</a:t>
          </a:r>
          <a:r>
            <a:rPr lang="en-IE" baseline="0"/>
            <a:t> – 30</a:t>
          </a:r>
          <a:r>
            <a:rPr lang="en-IE" baseline="30000"/>
            <a:t>th</a:t>
          </a:r>
          <a:r>
            <a:rPr lang="en-IE" baseline="0"/>
            <a:t> April 2025</a:t>
          </a:r>
          <a:endParaRPr lang="en-IE"/>
        </a:p>
      </dgm:t>
    </dgm:pt>
    <dgm:pt modelId="{7F024641-C7CE-4EB9-B1DF-72F44F008C69}" type="parTrans" cxnId="{37C6A3CE-E126-427C-AEAE-1F0BAE40539C}">
      <dgm:prSet/>
      <dgm:spPr/>
      <dgm:t>
        <a:bodyPr/>
        <a:lstStyle/>
        <a:p>
          <a:endParaRPr lang="en-IE"/>
        </a:p>
      </dgm:t>
    </dgm:pt>
    <dgm:pt modelId="{CC7E3718-3B4C-40A2-B2E2-F4DC5F7B5480}" type="sibTrans" cxnId="{37C6A3CE-E126-427C-AEAE-1F0BAE40539C}">
      <dgm:prSet/>
      <dgm:spPr/>
      <dgm:t>
        <a:bodyPr/>
        <a:lstStyle/>
        <a:p>
          <a:endParaRPr lang="en-IE"/>
        </a:p>
      </dgm:t>
    </dgm:pt>
    <dgm:pt modelId="{712F45CC-AEC6-45B9-96D8-89BC91BF62BB}">
      <dgm:prSet phldrT="[Text]"/>
      <dgm:spPr>
        <a:solidFill>
          <a:schemeClr val="bg2">
            <a:lumMod val="75000"/>
          </a:schemeClr>
        </a:solidFill>
        <a:ln>
          <a:solidFill>
            <a:schemeClr val="tx2"/>
          </a:solidFill>
        </a:ln>
      </dgm:spPr>
      <dgm:t>
        <a:bodyPr/>
        <a:lstStyle/>
        <a:p>
          <a:r>
            <a:rPr lang="en-IE"/>
            <a:t>Report</a:t>
          </a:r>
          <a:r>
            <a:rPr lang="en-IE" baseline="0"/>
            <a:t> to CRU</a:t>
          </a:r>
          <a:endParaRPr lang="en-IE"/>
        </a:p>
      </dgm:t>
    </dgm:pt>
    <dgm:pt modelId="{1C1C89BD-E7AB-48AF-B7D3-2B5D37B49E95}" type="parTrans" cxnId="{78E5C566-78E9-43AF-A2D7-FF05430C2480}">
      <dgm:prSet/>
      <dgm:spPr/>
      <dgm:t>
        <a:bodyPr/>
        <a:lstStyle/>
        <a:p>
          <a:endParaRPr lang="en-IE"/>
        </a:p>
      </dgm:t>
    </dgm:pt>
    <dgm:pt modelId="{E6E59A69-21BB-44D7-A4C0-CE7D65A7FCE6}" type="sibTrans" cxnId="{78E5C566-78E9-43AF-A2D7-FF05430C2480}">
      <dgm:prSet/>
      <dgm:spPr>
        <a:gradFill flip="none" rotWithShape="0">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path path="circle">
            <a:fillToRect l="100000" t="100000"/>
          </a:path>
          <a:tileRect r="-100000" b="-100000"/>
        </a:gradFill>
      </dgm:spPr>
      <dgm:t>
        <a:bodyPr/>
        <a:lstStyle/>
        <a:p>
          <a:endParaRPr lang="en-IE"/>
        </a:p>
      </dgm:t>
    </dgm:pt>
    <dgm:pt modelId="{73EC42E5-4C03-477B-8BCC-D8EB249E1C95}">
      <dgm:prSet phldrT="[Text]"/>
      <dgm:spPr>
        <a:ln>
          <a:solidFill>
            <a:schemeClr val="tx2"/>
          </a:solidFill>
        </a:ln>
      </dgm:spPr>
      <dgm:t>
        <a:bodyPr/>
        <a:lstStyle/>
        <a:p>
          <a:r>
            <a:rPr lang="en-IE"/>
            <a:t>May</a:t>
          </a:r>
          <a:r>
            <a:rPr lang="en-IE" baseline="0"/>
            <a:t> 2025</a:t>
          </a:r>
          <a:endParaRPr lang="en-IE"/>
        </a:p>
      </dgm:t>
    </dgm:pt>
    <dgm:pt modelId="{CDE5718A-06D9-4293-8377-6062581B39AC}" type="parTrans" cxnId="{B785E4F2-B538-4B88-9018-9C6D23067C4E}">
      <dgm:prSet/>
      <dgm:spPr/>
      <dgm:t>
        <a:bodyPr/>
        <a:lstStyle/>
        <a:p>
          <a:endParaRPr lang="en-IE"/>
        </a:p>
      </dgm:t>
    </dgm:pt>
    <dgm:pt modelId="{C572EB4B-D562-455C-AC65-9D081045C9FA}" type="sibTrans" cxnId="{B785E4F2-B538-4B88-9018-9C6D23067C4E}">
      <dgm:prSet/>
      <dgm:spPr/>
      <dgm:t>
        <a:bodyPr/>
        <a:lstStyle/>
        <a:p>
          <a:endParaRPr lang="en-IE"/>
        </a:p>
      </dgm:t>
    </dgm:pt>
    <dgm:pt modelId="{F6340DDC-1396-4A22-A4C5-820120D8B356}">
      <dgm:prSet/>
      <dgm:spPr>
        <a:solidFill>
          <a:schemeClr val="bg2">
            <a:lumMod val="75000"/>
          </a:schemeClr>
        </a:solidFill>
      </dgm:spPr>
      <dgm:t>
        <a:bodyPr/>
        <a:lstStyle/>
        <a:p>
          <a:r>
            <a:rPr lang="en-IE"/>
            <a:t>Officiate Process</a:t>
          </a:r>
        </a:p>
      </dgm:t>
    </dgm:pt>
    <dgm:pt modelId="{A5AAF29E-3582-422D-95A6-841AB185887D}" type="parTrans" cxnId="{DB36E6A9-64A6-48DD-9D8C-C9C51B814E5C}">
      <dgm:prSet/>
      <dgm:spPr/>
      <dgm:t>
        <a:bodyPr/>
        <a:lstStyle/>
        <a:p>
          <a:endParaRPr lang="en-IE"/>
        </a:p>
      </dgm:t>
    </dgm:pt>
    <dgm:pt modelId="{2151117C-39AD-471B-9D03-1789F988A9C8}" type="sibTrans" cxnId="{DB36E6A9-64A6-48DD-9D8C-C9C51B814E5C}">
      <dgm:prSet/>
      <dgm:spPr>
        <a:gradFill flip="none" rotWithShape="0">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path path="circle">
            <a:fillToRect l="100000" t="100000"/>
          </a:path>
          <a:tileRect r="-100000" b="-100000"/>
        </a:gradFill>
      </dgm:spPr>
      <dgm:t>
        <a:bodyPr/>
        <a:lstStyle/>
        <a:p>
          <a:endParaRPr lang="en-IE"/>
        </a:p>
      </dgm:t>
    </dgm:pt>
    <dgm:pt modelId="{F0DFF069-E937-4B96-8B21-47AD7DB73BC6}">
      <dgm:prSet/>
      <dgm:spPr>
        <a:ln>
          <a:solidFill>
            <a:schemeClr val="tx2"/>
          </a:solidFill>
        </a:ln>
      </dgm:spPr>
      <dgm:t>
        <a:bodyPr/>
        <a:lstStyle/>
        <a:p>
          <a:r>
            <a:rPr lang="en-IE"/>
            <a:t>Add to the Grid Code &amp; Constitution</a:t>
          </a:r>
        </a:p>
      </dgm:t>
    </dgm:pt>
    <dgm:pt modelId="{2EED9121-6DF0-4671-8B1B-3A41CA8D11C3}" type="parTrans" cxnId="{1827F425-35A3-4808-B518-3DEB76CA9060}">
      <dgm:prSet/>
      <dgm:spPr/>
      <dgm:t>
        <a:bodyPr/>
        <a:lstStyle/>
        <a:p>
          <a:endParaRPr lang="en-IE"/>
        </a:p>
      </dgm:t>
    </dgm:pt>
    <dgm:pt modelId="{80FDCF91-72D0-4A35-8DE1-F49D9071841D}" type="sibTrans" cxnId="{1827F425-35A3-4808-B518-3DEB76CA9060}">
      <dgm:prSet/>
      <dgm:spPr/>
      <dgm:t>
        <a:bodyPr/>
        <a:lstStyle/>
        <a:p>
          <a:endParaRPr lang="en-IE"/>
        </a:p>
      </dgm:t>
    </dgm:pt>
    <dgm:pt modelId="{0865FEAD-45D9-4031-8B45-2721507ED43B}">
      <dgm:prSet phldrT="[Text]"/>
      <dgm:spPr>
        <a:ln>
          <a:solidFill>
            <a:schemeClr val="tx2"/>
          </a:solidFill>
        </a:ln>
      </dgm:spPr>
      <dgm:t>
        <a:bodyPr/>
        <a:lstStyle/>
        <a:p>
          <a:endParaRPr lang="en-IE"/>
        </a:p>
      </dgm:t>
    </dgm:pt>
    <dgm:pt modelId="{AF5DE7BD-23D8-4D88-9159-2E040551CE62}" type="parTrans" cxnId="{7B05A3F6-E958-4734-AF7C-2919BA0E8217}">
      <dgm:prSet/>
      <dgm:spPr/>
      <dgm:t>
        <a:bodyPr/>
        <a:lstStyle/>
        <a:p>
          <a:endParaRPr lang="en-IE"/>
        </a:p>
      </dgm:t>
    </dgm:pt>
    <dgm:pt modelId="{1C111F3D-4921-4E20-95AF-16042581D90E}" type="sibTrans" cxnId="{7B05A3F6-E958-4734-AF7C-2919BA0E8217}">
      <dgm:prSet/>
      <dgm:spPr/>
      <dgm:t>
        <a:bodyPr/>
        <a:lstStyle/>
        <a:p>
          <a:endParaRPr lang="en-IE"/>
        </a:p>
      </dgm:t>
    </dgm:pt>
    <dgm:pt modelId="{041F4F43-33D2-4716-A41B-8DBC82D353B1}">
      <dgm:prSet phldrT="[Text]"/>
      <dgm:spPr>
        <a:ln>
          <a:solidFill>
            <a:schemeClr val="tx2"/>
          </a:solidFill>
        </a:ln>
      </dgm:spPr>
      <dgm:t>
        <a:bodyPr/>
        <a:lstStyle/>
        <a:p>
          <a:r>
            <a:rPr lang="en-IE" b="1"/>
            <a:t>CRU: </a:t>
          </a:r>
          <a:r>
            <a:rPr lang="en-IE"/>
            <a:t>9</a:t>
          </a:r>
          <a:r>
            <a:rPr lang="en-IE" baseline="30000"/>
            <a:t>th</a:t>
          </a:r>
          <a:r>
            <a:rPr lang="en-IE"/>
            <a:t> April</a:t>
          </a:r>
        </a:p>
      </dgm:t>
    </dgm:pt>
    <dgm:pt modelId="{77366E4C-4144-44D7-B8DF-E7694072D3A7}" type="parTrans" cxnId="{DD4880A3-8389-49E1-B6BB-17E63C3113C1}">
      <dgm:prSet/>
      <dgm:spPr/>
      <dgm:t>
        <a:bodyPr/>
        <a:lstStyle/>
        <a:p>
          <a:endParaRPr lang="en-IE"/>
        </a:p>
      </dgm:t>
    </dgm:pt>
    <dgm:pt modelId="{BA027A4B-C8AA-4180-98C1-3D0221181331}" type="sibTrans" cxnId="{DD4880A3-8389-49E1-B6BB-17E63C3113C1}">
      <dgm:prSet/>
      <dgm:spPr/>
      <dgm:t>
        <a:bodyPr/>
        <a:lstStyle/>
        <a:p>
          <a:endParaRPr lang="en-IE"/>
        </a:p>
      </dgm:t>
    </dgm:pt>
    <dgm:pt modelId="{2C13E129-65B6-4707-84E5-339FB3D728A2}">
      <dgm:prSet/>
      <dgm:spPr>
        <a:ln>
          <a:solidFill>
            <a:schemeClr val="tx2"/>
          </a:solidFill>
        </a:ln>
      </dgm:spPr>
      <dgm:t>
        <a:bodyPr/>
        <a:lstStyle/>
        <a:p>
          <a:r>
            <a:rPr lang="en-IE"/>
            <a:t>Targeting  June 2025</a:t>
          </a:r>
        </a:p>
      </dgm:t>
    </dgm:pt>
    <dgm:pt modelId="{D1CBDFAC-AF22-4518-BBF2-5B1FAB11B46F}" type="parTrans" cxnId="{12EC5156-CC35-475E-92D0-1B7882545A40}">
      <dgm:prSet/>
      <dgm:spPr/>
    </dgm:pt>
    <dgm:pt modelId="{7D84B3D4-E60B-47F4-9C71-F59FB6D131C4}" type="sibTrans" cxnId="{12EC5156-CC35-475E-92D0-1B7882545A40}">
      <dgm:prSet/>
      <dgm:spPr/>
    </dgm:pt>
    <dgm:pt modelId="{952E6580-6F82-4F25-A9D5-7179FF0837A4}" type="pres">
      <dgm:prSet presAssocID="{3F30CEAB-AD6E-40E1-A625-2EBD6F57E34D}" presName="linearFlow" presStyleCnt="0">
        <dgm:presLayoutVars>
          <dgm:dir/>
          <dgm:animLvl val="lvl"/>
          <dgm:resizeHandles val="exact"/>
        </dgm:presLayoutVars>
      </dgm:prSet>
      <dgm:spPr/>
    </dgm:pt>
    <dgm:pt modelId="{F46D3CC2-6082-4E92-93C9-81F6395CCA2A}" type="pres">
      <dgm:prSet presAssocID="{9F6452FC-3A7C-4B88-9080-C7F932356071}" presName="composite" presStyleCnt="0"/>
      <dgm:spPr/>
    </dgm:pt>
    <dgm:pt modelId="{F45C19E5-34AE-4C21-90DF-528226428747}" type="pres">
      <dgm:prSet presAssocID="{9F6452FC-3A7C-4B88-9080-C7F932356071}" presName="parTx" presStyleLbl="node1" presStyleIdx="0" presStyleCnt="4">
        <dgm:presLayoutVars>
          <dgm:chMax val="0"/>
          <dgm:chPref val="0"/>
          <dgm:bulletEnabled val="1"/>
        </dgm:presLayoutVars>
      </dgm:prSet>
      <dgm:spPr/>
    </dgm:pt>
    <dgm:pt modelId="{47D33714-CB33-4E0F-B41F-19205062A335}" type="pres">
      <dgm:prSet presAssocID="{9F6452FC-3A7C-4B88-9080-C7F932356071}" presName="parSh" presStyleLbl="node1" presStyleIdx="0" presStyleCnt="4"/>
      <dgm:spPr/>
    </dgm:pt>
    <dgm:pt modelId="{BAA53F4E-B4DE-4073-BB9E-BF13ED6BCA97}" type="pres">
      <dgm:prSet presAssocID="{9F6452FC-3A7C-4B88-9080-C7F932356071}" presName="desTx" presStyleLbl="fgAcc1" presStyleIdx="0" presStyleCnt="4">
        <dgm:presLayoutVars>
          <dgm:bulletEnabled val="1"/>
        </dgm:presLayoutVars>
      </dgm:prSet>
      <dgm:spPr/>
    </dgm:pt>
    <dgm:pt modelId="{97814B0B-62FC-4EDA-9E26-9D2F4F0D1405}" type="pres">
      <dgm:prSet presAssocID="{26AF9380-2BBC-4E5D-A4F0-B670B893E86F}" presName="sibTrans" presStyleLbl="sibTrans2D1" presStyleIdx="0" presStyleCnt="3"/>
      <dgm:spPr/>
    </dgm:pt>
    <dgm:pt modelId="{DF0381BF-AF5D-468B-BEB8-FEB3D8230C6E}" type="pres">
      <dgm:prSet presAssocID="{26AF9380-2BBC-4E5D-A4F0-B670B893E86F}" presName="connTx" presStyleLbl="sibTrans2D1" presStyleIdx="0" presStyleCnt="3"/>
      <dgm:spPr/>
    </dgm:pt>
    <dgm:pt modelId="{B95CB9AA-9790-426B-914B-BA5946313FC9}" type="pres">
      <dgm:prSet presAssocID="{5B63F34B-4167-49F0-AA28-683E37CA50AC}" presName="composite" presStyleCnt="0"/>
      <dgm:spPr/>
    </dgm:pt>
    <dgm:pt modelId="{34A44751-8073-43C2-9C2E-164F1AD8F325}" type="pres">
      <dgm:prSet presAssocID="{5B63F34B-4167-49F0-AA28-683E37CA50AC}" presName="parTx" presStyleLbl="node1" presStyleIdx="0" presStyleCnt="4">
        <dgm:presLayoutVars>
          <dgm:chMax val="0"/>
          <dgm:chPref val="0"/>
          <dgm:bulletEnabled val="1"/>
        </dgm:presLayoutVars>
      </dgm:prSet>
      <dgm:spPr/>
    </dgm:pt>
    <dgm:pt modelId="{1C9C3860-1586-4C4D-AF24-9788A2C33E6A}" type="pres">
      <dgm:prSet presAssocID="{5B63F34B-4167-49F0-AA28-683E37CA50AC}" presName="parSh" presStyleLbl="node1" presStyleIdx="1" presStyleCnt="4"/>
      <dgm:spPr/>
    </dgm:pt>
    <dgm:pt modelId="{5157C0C1-8E0F-4F21-B3A9-231949E795CD}" type="pres">
      <dgm:prSet presAssocID="{5B63F34B-4167-49F0-AA28-683E37CA50AC}" presName="desTx" presStyleLbl="fgAcc1" presStyleIdx="1" presStyleCnt="4" custScaleY="94262">
        <dgm:presLayoutVars>
          <dgm:bulletEnabled val="1"/>
        </dgm:presLayoutVars>
      </dgm:prSet>
      <dgm:spPr/>
    </dgm:pt>
    <dgm:pt modelId="{DDA67D6C-1872-42F8-9D87-15BE292ECABC}" type="pres">
      <dgm:prSet presAssocID="{74760414-359B-4BDD-A324-28578110265B}" presName="sibTrans" presStyleLbl="sibTrans2D1" presStyleIdx="1" presStyleCnt="3"/>
      <dgm:spPr/>
    </dgm:pt>
    <dgm:pt modelId="{2B5C53A2-4159-4B60-84B8-46A664EE029C}" type="pres">
      <dgm:prSet presAssocID="{74760414-359B-4BDD-A324-28578110265B}" presName="connTx" presStyleLbl="sibTrans2D1" presStyleIdx="1" presStyleCnt="3"/>
      <dgm:spPr/>
    </dgm:pt>
    <dgm:pt modelId="{960DE313-51E4-4E2D-B398-F28EA97F0480}" type="pres">
      <dgm:prSet presAssocID="{712F45CC-AEC6-45B9-96D8-89BC91BF62BB}" presName="composite" presStyleCnt="0"/>
      <dgm:spPr/>
    </dgm:pt>
    <dgm:pt modelId="{923AD2E8-FB02-4CC9-BBB6-01BC85159898}" type="pres">
      <dgm:prSet presAssocID="{712F45CC-AEC6-45B9-96D8-89BC91BF62BB}" presName="parTx" presStyleLbl="node1" presStyleIdx="1" presStyleCnt="4">
        <dgm:presLayoutVars>
          <dgm:chMax val="0"/>
          <dgm:chPref val="0"/>
          <dgm:bulletEnabled val="1"/>
        </dgm:presLayoutVars>
      </dgm:prSet>
      <dgm:spPr/>
    </dgm:pt>
    <dgm:pt modelId="{93A8393D-A351-45EE-87C9-FA04E138E323}" type="pres">
      <dgm:prSet presAssocID="{712F45CC-AEC6-45B9-96D8-89BC91BF62BB}" presName="parSh" presStyleLbl="node1" presStyleIdx="2" presStyleCnt="4"/>
      <dgm:spPr/>
    </dgm:pt>
    <dgm:pt modelId="{6518ED77-0318-47C2-AF4D-2ED41925FFBF}" type="pres">
      <dgm:prSet presAssocID="{712F45CC-AEC6-45B9-96D8-89BC91BF62BB}" presName="desTx" presStyleLbl="fgAcc1" presStyleIdx="2" presStyleCnt="4">
        <dgm:presLayoutVars>
          <dgm:bulletEnabled val="1"/>
        </dgm:presLayoutVars>
      </dgm:prSet>
      <dgm:spPr/>
    </dgm:pt>
    <dgm:pt modelId="{E35FE69A-79B6-4330-8463-EF2D3072208A}" type="pres">
      <dgm:prSet presAssocID="{E6E59A69-21BB-44D7-A4C0-CE7D65A7FCE6}" presName="sibTrans" presStyleLbl="sibTrans2D1" presStyleIdx="2" presStyleCnt="3"/>
      <dgm:spPr/>
    </dgm:pt>
    <dgm:pt modelId="{7E7C68EC-2AC7-46AF-BDD0-5C9028787809}" type="pres">
      <dgm:prSet presAssocID="{E6E59A69-21BB-44D7-A4C0-CE7D65A7FCE6}" presName="connTx" presStyleLbl="sibTrans2D1" presStyleIdx="2" presStyleCnt="3"/>
      <dgm:spPr/>
    </dgm:pt>
    <dgm:pt modelId="{AD439B05-C26B-4153-8D3E-3B90CA9EA007}" type="pres">
      <dgm:prSet presAssocID="{F6340DDC-1396-4A22-A4C5-820120D8B356}" presName="composite" presStyleCnt="0"/>
      <dgm:spPr/>
    </dgm:pt>
    <dgm:pt modelId="{8A07AAC2-2FD3-4378-96CA-51F10B678C9A}" type="pres">
      <dgm:prSet presAssocID="{F6340DDC-1396-4A22-A4C5-820120D8B356}" presName="parTx" presStyleLbl="node1" presStyleIdx="2" presStyleCnt="4">
        <dgm:presLayoutVars>
          <dgm:chMax val="0"/>
          <dgm:chPref val="0"/>
          <dgm:bulletEnabled val="1"/>
        </dgm:presLayoutVars>
      </dgm:prSet>
      <dgm:spPr/>
    </dgm:pt>
    <dgm:pt modelId="{FBA99E3A-4FC6-4DF7-B97A-20C6EE24A907}" type="pres">
      <dgm:prSet presAssocID="{F6340DDC-1396-4A22-A4C5-820120D8B356}" presName="parSh" presStyleLbl="node1" presStyleIdx="3" presStyleCnt="4"/>
      <dgm:spPr/>
    </dgm:pt>
    <dgm:pt modelId="{544E2AC7-E600-46DF-BD7E-7A568196F0A3}" type="pres">
      <dgm:prSet presAssocID="{F6340DDC-1396-4A22-A4C5-820120D8B356}" presName="desTx" presStyleLbl="fgAcc1" presStyleIdx="3" presStyleCnt="4">
        <dgm:presLayoutVars>
          <dgm:bulletEnabled val="1"/>
        </dgm:presLayoutVars>
      </dgm:prSet>
      <dgm:spPr/>
    </dgm:pt>
  </dgm:ptLst>
  <dgm:cxnLst>
    <dgm:cxn modelId="{B2C32C12-5556-4B48-9D4D-267BC29C83C4}" type="presOf" srcId="{73EC42E5-4C03-477B-8BCC-D8EB249E1C95}" destId="{6518ED77-0318-47C2-AF4D-2ED41925FFBF}" srcOrd="0" destOrd="0" presId="urn:microsoft.com/office/officeart/2005/8/layout/process3"/>
    <dgm:cxn modelId="{887C451A-C807-4958-9FDF-40B7AF0F4B95}" srcId="{3F30CEAB-AD6E-40E1-A625-2EBD6F57E34D}" destId="{5B63F34B-4167-49F0-AA28-683E37CA50AC}" srcOrd="1" destOrd="0" parTransId="{EEE12A40-8CE1-4676-96E6-9E475324D559}" sibTransId="{74760414-359B-4BDD-A324-28578110265B}"/>
    <dgm:cxn modelId="{1FEFF91B-6378-4B06-9DAF-2DB3642B429B}" type="presOf" srcId="{3F30CEAB-AD6E-40E1-A625-2EBD6F57E34D}" destId="{952E6580-6F82-4F25-A9D5-7179FF0837A4}" srcOrd="0" destOrd="0" presId="urn:microsoft.com/office/officeart/2005/8/layout/process3"/>
    <dgm:cxn modelId="{88937625-C1BF-4702-AC48-70A45778FC82}" type="presOf" srcId="{9F6452FC-3A7C-4B88-9080-C7F932356071}" destId="{F45C19E5-34AE-4C21-90DF-528226428747}" srcOrd="0" destOrd="0" presId="urn:microsoft.com/office/officeart/2005/8/layout/process3"/>
    <dgm:cxn modelId="{1827F425-35A3-4808-B518-3DEB76CA9060}" srcId="{F6340DDC-1396-4A22-A4C5-820120D8B356}" destId="{F0DFF069-E937-4B96-8B21-47AD7DB73BC6}" srcOrd="0" destOrd="0" parTransId="{2EED9121-6DF0-4671-8B1B-3A41CA8D11C3}" sibTransId="{80FDCF91-72D0-4A35-8DE1-F49D9071841D}"/>
    <dgm:cxn modelId="{8FEFF625-8296-425C-83BC-E61B12DB7163}" type="presOf" srcId="{74760414-359B-4BDD-A324-28578110265B}" destId="{2B5C53A2-4159-4B60-84B8-46A664EE029C}" srcOrd="1" destOrd="0" presId="urn:microsoft.com/office/officeart/2005/8/layout/process3"/>
    <dgm:cxn modelId="{DD2C012F-B927-4ACC-978F-8E9659C74493}" type="presOf" srcId="{26AF9380-2BBC-4E5D-A4F0-B670B893E86F}" destId="{97814B0B-62FC-4EDA-9E26-9D2F4F0D1405}" srcOrd="0" destOrd="0" presId="urn:microsoft.com/office/officeart/2005/8/layout/process3"/>
    <dgm:cxn modelId="{EC214938-8F6F-46EC-B635-A2B3A6B2C9F5}" type="presOf" srcId="{9F6452FC-3A7C-4B88-9080-C7F932356071}" destId="{47D33714-CB33-4E0F-B41F-19205062A335}" srcOrd="1" destOrd="0" presId="urn:microsoft.com/office/officeart/2005/8/layout/process3"/>
    <dgm:cxn modelId="{C6183B5F-9D59-47E8-AC50-3E55B7169B41}" type="presOf" srcId="{712F45CC-AEC6-45B9-96D8-89BC91BF62BB}" destId="{923AD2E8-FB02-4CC9-BBB6-01BC85159898}" srcOrd="0" destOrd="0" presId="urn:microsoft.com/office/officeart/2005/8/layout/process3"/>
    <dgm:cxn modelId="{92C2F043-1BFD-4D1A-90EC-176B375DDD85}" srcId="{9F6452FC-3A7C-4B88-9080-C7F932356071}" destId="{E23ECE42-FC7D-4F6B-B3AC-3F8D0732E87F}" srcOrd="0" destOrd="0" parTransId="{43FF119D-90E8-4FA0-889D-5B7C6AD4D214}" sibTransId="{2495A781-D27B-4FCE-A7E9-88282167C551}"/>
    <dgm:cxn modelId="{78E5C566-78E9-43AF-A2D7-FF05430C2480}" srcId="{3F30CEAB-AD6E-40E1-A625-2EBD6F57E34D}" destId="{712F45CC-AEC6-45B9-96D8-89BC91BF62BB}" srcOrd="2" destOrd="0" parTransId="{1C1C89BD-E7AB-48AF-B7D3-2B5D37B49E95}" sibTransId="{E6E59A69-21BB-44D7-A4C0-CE7D65A7FCE6}"/>
    <dgm:cxn modelId="{A689C975-95FB-42BC-9526-237F573734CB}" type="presOf" srcId="{041F4F43-33D2-4716-A41B-8DBC82D353B1}" destId="{BAA53F4E-B4DE-4073-BB9E-BF13ED6BCA97}" srcOrd="0" destOrd="1" presId="urn:microsoft.com/office/officeart/2005/8/layout/process3"/>
    <dgm:cxn modelId="{12EC5156-CC35-475E-92D0-1B7882545A40}" srcId="{F6340DDC-1396-4A22-A4C5-820120D8B356}" destId="{2C13E129-65B6-4707-84E5-339FB3D728A2}" srcOrd="1" destOrd="0" parTransId="{D1CBDFAC-AF22-4518-BBF2-5B1FAB11B46F}" sibTransId="{7D84B3D4-E60B-47F4-9C71-F59FB6D131C4}"/>
    <dgm:cxn modelId="{A99C1657-71AA-41E3-A904-E0E458D56836}" type="presOf" srcId="{F6340DDC-1396-4A22-A4C5-820120D8B356}" destId="{8A07AAC2-2FD3-4378-96CA-51F10B678C9A}" srcOrd="0" destOrd="0" presId="urn:microsoft.com/office/officeart/2005/8/layout/process3"/>
    <dgm:cxn modelId="{BC34F585-867C-46BC-96D2-886EFF10E641}" type="presOf" srcId="{2C13E129-65B6-4707-84E5-339FB3D728A2}" destId="{544E2AC7-E600-46DF-BD7E-7A568196F0A3}" srcOrd="0" destOrd="1" presId="urn:microsoft.com/office/officeart/2005/8/layout/process3"/>
    <dgm:cxn modelId="{1FD89989-CAAA-49F1-B787-30515FA5E5BC}" type="presOf" srcId="{E23ECE42-FC7D-4F6B-B3AC-3F8D0732E87F}" destId="{BAA53F4E-B4DE-4073-BB9E-BF13ED6BCA97}" srcOrd="0" destOrd="0" presId="urn:microsoft.com/office/officeart/2005/8/layout/process3"/>
    <dgm:cxn modelId="{40576B8C-4332-4BC7-9109-B03BC4AA848C}" type="presOf" srcId="{712F45CC-AEC6-45B9-96D8-89BC91BF62BB}" destId="{93A8393D-A351-45EE-87C9-FA04E138E323}" srcOrd="1" destOrd="0" presId="urn:microsoft.com/office/officeart/2005/8/layout/process3"/>
    <dgm:cxn modelId="{B1784094-34E6-42D8-AA06-7928157B02AE}" type="presOf" srcId="{F6340DDC-1396-4A22-A4C5-820120D8B356}" destId="{FBA99E3A-4FC6-4DF7-B97A-20C6EE24A907}" srcOrd="1" destOrd="0" presId="urn:microsoft.com/office/officeart/2005/8/layout/process3"/>
    <dgm:cxn modelId="{DD4880A3-8389-49E1-B6BB-17E63C3113C1}" srcId="{9F6452FC-3A7C-4B88-9080-C7F932356071}" destId="{041F4F43-33D2-4716-A41B-8DBC82D353B1}" srcOrd="1" destOrd="0" parTransId="{77366E4C-4144-44D7-B8DF-E7694072D3A7}" sibTransId="{BA027A4B-C8AA-4180-98C1-3D0221181331}"/>
    <dgm:cxn modelId="{DB36E6A9-64A6-48DD-9D8C-C9C51B814E5C}" srcId="{3F30CEAB-AD6E-40E1-A625-2EBD6F57E34D}" destId="{F6340DDC-1396-4A22-A4C5-820120D8B356}" srcOrd="3" destOrd="0" parTransId="{A5AAF29E-3582-422D-95A6-841AB185887D}" sibTransId="{2151117C-39AD-471B-9D03-1789F988A9C8}"/>
    <dgm:cxn modelId="{387090AA-D4D7-4814-8B4E-104BF75B44E2}" type="presOf" srcId="{26AF9380-2BBC-4E5D-A4F0-B670B893E86F}" destId="{DF0381BF-AF5D-468B-BEB8-FEB3D8230C6E}" srcOrd="1" destOrd="0" presId="urn:microsoft.com/office/officeart/2005/8/layout/process3"/>
    <dgm:cxn modelId="{8E0A89B3-3FB3-48D2-B12A-0A946B7E4BD7}" type="presOf" srcId="{F0DFF069-E937-4B96-8B21-47AD7DB73BC6}" destId="{544E2AC7-E600-46DF-BD7E-7A568196F0A3}" srcOrd="0" destOrd="0" presId="urn:microsoft.com/office/officeart/2005/8/layout/process3"/>
    <dgm:cxn modelId="{8B3E1CC3-C82D-411E-8E13-EAC6F57A45CD}" type="presOf" srcId="{0865FEAD-45D9-4031-8B45-2721507ED43B}" destId="{BAA53F4E-B4DE-4073-BB9E-BF13ED6BCA97}" srcOrd="0" destOrd="2" presId="urn:microsoft.com/office/officeart/2005/8/layout/process3"/>
    <dgm:cxn modelId="{334B8FCA-A687-4624-B0B9-C15022EED4CD}" type="presOf" srcId="{8F379EDC-AC6D-4425-B476-774A5D06EA0C}" destId="{5157C0C1-8E0F-4F21-B3A9-231949E795CD}" srcOrd="0" destOrd="0" presId="urn:microsoft.com/office/officeart/2005/8/layout/process3"/>
    <dgm:cxn modelId="{37C6A3CE-E126-427C-AEAE-1F0BAE40539C}" srcId="{5B63F34B-4167-49F0-AA28-683E37CA50AC}" destId="{8F379EDC-AC6D-4425-B476-774A5D06EA0C}" srcOrd="0" destOrd="0" parTransId="{7F024641-C7CE-4EB9-B1DF-72F44F008C69}" sibTransId="{CC7E3718-3B4C-40A2-B2E2-F4DC5F7B5480}"/>
    <dgm:cxn modelId="{220189D5-AB17-4D68-9728-1EE8236CF4E2}" type="presOf" srcId="{E6E59A69-21BB-44D7-A4C0-CE7D65A7FCE6}" destId="{E35FE69A-79B6-4330-8463-EF2D3072208A}" srcOrd="0" destOrd="0" presId="urn:microsoft.com/office/officeart/2005/8/layout/process3"/>
    <dgm:cxn modelId="{F9905BD9-B19F-4CCB-B3BB-186B3CB6B02E}" type="presOf" srcId="{5B63F34B-4167-49F0-AA28-683E37CA50AC}" destId="{1C9C3860-1586-4C4D-AF24-9788A2C33E6A}" srcOrd="1" destOrd="0" presId="urn:microsoft.com/office/officeart/2005/8/layout/process3"/>
    <dgm:cxn modelId="{1E2635E4-521C-4CF6-8F1E-D5CC2D343345}" type="presOf" srcId="{74760414-359B-4BDD-A324-28578110265B}" destId="{DDA67D6C-1872-42F8-9D87-15BE292ECABC}" srcOrd="0" destOrd="0" presId="urn:microsoft.com/office/officeart/2005/8/layout/process3"/>
    <dgm:cxn modelId="{FEDA99E5-3C72-4D15-A6EF-83CFA278A1A9}" type="presOf" srcId="{5B63F34B-4167-49F0-AA28-683E37CA50AC}" destId="{34A44751-8073-43C2-9C2E-164F1AD8F325}" srcOrd="0" destOrd="0" presId="urn:microsoft.com/office/officeart/2005/8/layout/process3"/>
    <dgm:cxn modelId="{B785E4F2-B538-4B88-9018-9C6D23067C4E}" srcId="{712F45CC-AEC6-45B9-96D8-89BC91BF62BB}" destId="{73EC42E5-4C03-477B-8BCC-D8EB249E1C95}" srcOrd="0" destOrd="0" parTransId="{CDE5718A-06D9-4293-8377-6062581B39AC}" sibTransId="{C572EB4B-D562-455C-AC65-9D081045C9FA}"/>
    <dgm:cxn modelId="{766F0DF3-53B1-4CDD-84B0-4A9DD82E4AF5}" srcId="{3F30CEAB-AD6E-40E1-A625-2EBD6F57E34D}" destId="{9F6452FC-3A7C-4B88-9080-C7F932356071}" srcOrd="0" destOrd="0" parTransId="{BEDE830E-2206-4BB6-A054-0725DD1C9890}" sibTransId="{26AF9380-2BBC-4E5D-A4F0-B670B893E86F}"/>
    <dgm:cxn modelId="{7B05A3F6-E958-4734-AF7C-2919BA0E8217}" srcId="{9F6452FC-3A7C-4B88-9080-C7F932356071}" destId="{0865FEAD-45D9-4031-8B45-2721507ED43B}" srcOrd="2" destOrd="0" parTransId="{AF5DE7BD-23D8-4D88-9159-2E040551CE62}" sibTransId="{1C111F3D-4921-4E20-95AF-16042581D90E}"/>
    <dgm:cxn modelId="{B3E375F9-6217-48BC-81D4-B1911109AD2F}" type="presOf" srcId="{E6E59A69-21BB-44D7-A4C0-CE7D65A7FCE6}" destId="{7E7C68EC-2AC7-46AF-BDD0-5C9028787809}" srcOrd="1" destOrd="0" presId="urn:microsoft.com/office/officeart/2005/8/layout/process3"/>
    <dgm:cxn modelId="{B38A8B71-0822-413C-9055-825AE244DB45}" type="presParOf" srcId="{952E6580-6F82-4F25-A9D5-7179FF0837A4}" destId="{F46D3CC2-6082-4E92-93C9-81F6395CCA2A}" srcOrd="0" destOrd="0" presId="urn:microsoft.com/office/officeart/2005/8/layout/process3"/>
    <dgm:cxn modelId="{5E10CD36-D013-438B-984E-FB8336CDD609}" type="presParOf" srcId="{F46D3CC2-6082-4E92-93C9-81F6395CCA2A}" destId="{F45C19E5-34AE-4C21-90DF-528226428747}" srcOrd="0" destOrd="0" presId="urn:microsoft.com/office/officeart/2005/8/layout/process3"/>
    <dgm:cxn modelId="{3D270F58-DC40-4366-A622-04A1DFEA8C5F}" type="presParOf" srcId="{F46D3CC2-6082-4E92-93C9-81F6395CCA2A}" destId="{47D33714-CB33-4E0F-B41F-19205062A335}" srcOrd="1" destOrd="0" presId="urn:microsoft.com/office/officeart/2005/8/layout/process3"/>
    <dgm:cxn modelId="{D269CF4B-ACEB-4B03-894E-67D523EEBD53}" type="presParOf" srcId="{F46D3CC2-6082-4E92-93C9-81F6395CCA2A}" destId="{BAA53F4E-B4DE-4073-BB9E-BF13ED6BCA97}" srcOrd="2" destOrd="0" presId="urn:microsoft.com/office/officeart/2005/8/layout/process3"/>
    <dgm:cxn modelId="{641DA2F1-D494-4E0A-A7B4-0A9A35C7E731}" type="presParOf" srcId="{952E6580-6F82-4F25-A9D5-7179FF0837A4}" destId="{97814B0B-62FC-4EDA-9E26-9D2F4F0D1405}" srcOrd="1" destOrd="0" presId="urn:microsoft.com/office/officeart/2005/8/layout/process3"/>
    <dgm:cxn modelId="{21FCDC7C-D8A0-4776-BB65-D1E86963B33B}" type="presParOf" srcId="{97814B0B-62FC-4EDA-9E26-9D2F4F0D1405}" destId="{DF0381BF-AF5D-468B-BEB8-FEB3D8230C6E}" srcOrd="0" destOrd="0" presId="urn:microsoft.com/office/officeart/2005/8/layout/process3"/>
    <dgm:cxn modelId="{ED49A661-6C1D-4BEE-99B6-0BFDA5DBE939}" type="presParOf" srcId="{952E6580-6F82-4F25-A9D5-7179FF0837A4}" destId="{B95CB9AA-9790-426B-914B-BA5946313FC9}" srcOrd="2" destOrd="0" presId="urn:microsoft.com/office/officeart/2005/8/layout/process3"/>
    <dgm:cxn modelId="{6FCC082B-27CB-48DF-A6FA-601D44B7447D}" type="presParOf" srcId="{B95CB9AA-9790-426B-914B-BA5946313FC9}" destId="{34A44751-8073-43C2-9C2E-164F1AD8F325}" srcOrd="0" destOrd="0" presId="urn:microsoft.com/office/officeart/2005/8/layout/process3"/>
    <dgm:cxn modelId="{DA1966D5-823F-478A-A5B9-5C4FEEA19C19}" type="presParOf" srcId="{B95CB9AA-9790-426B-914B-BA5946313FC9}" destId="{1C9C3860-1586-4C4D-AF24-9788A2C33E6A}" srcOrd="1" destOrd="0" presId="urn:microsoft.com/office/officeart/2005/8/layout/process3"/>
    <dgm:cxn modelId="{73A3897B-A7F5-43AA-99C1-857D13CE7F1C}" type="presParOf" srcId="{B95CB9AA-9790-426B-914B-BA5946313FC9}" destId="{5157C0C1-8E0F-4F21-B3A9-231949E795CD}" srcOrd="2" destOrd="0" presId="urn:microsoft.com/office/officeart/2005/8/layout/process3"/>
    <dgm:cxn modelId="{7B15B317-426D-4BE0-B443-C1B2CE2721D6}" type="presParOf" srcId="{952E6580-6F82-4F25-A9D5-7179FF0837A4}" destId="{DDA67D6C-1872-42F8-9D87-15BE292ECABC}" srcOrd="3" destOrd="0" presId="urn:microsoft.com/office/officeart/2005/8/layout/process3"/>
    <dgm:cxn modelId="{DEF1DDA8-1B56-4ED7-B3D0-27DE2F5A9A9F}" type="presParOf" srcId="{DDA67D6C-1872-42F8-9D87-15BE292ECABC}" destId="{2B5C53A2-4159-4B60-84B8-46A664EE029C}" srcOrd="0" destOrd="0" presId="urn:microsoft.com/office/officeart/2005/8/layout/process3"/>
    <dgm:cxn modelId="{61CDE205-DECA-47B7-8D18-E18B02298B95}" type="presParOf" srcId="{952E6580-6F82-4F25-A9D5-7179FF0837A4}" destId="{960DE313-51E4-4E2D-B398-F28EA97F0480}" srcOrd="4" destOrd="0" presId="urn:microsoft.com/office/officeart/2005/8/layout/process3"/>
    <dgm:cxn modelId="{5CBDB4D2-C01A-4D49-AE3C-884B6B78DB9A}" type="presParOf" srcId="{960DE313-51E4-4E2D-B398-F28EA97F0480}" destId="{923AD2E8-FB02-4CC9-BBB6-01BC85159898}" srcOrd="0" destOrd="0" presId="urn:microsoft.com/office/officeart/2005/8/layout/process3"/>
    <dgm:cxn modelId="{0F9AC025-16AE-489A-BA48-2D409E068FE5}" type="presParOf" srcId="{960DE313-51E4-4E2D-B398-F28EA97F0480}" destId="{93A8393D-A351-45EE-87C9-FA04E138E323}" srcOrd="1" destOrd="0" presId="urn:microsoft.com/office/officeart/2005/8/layout/process3"/>
    <dgm:cxn modelId="{8972A170-BE63-4426-8667-61BBF31307AD}" type="presParOf" srcId="{960DE313-51E4-4E2D-B398-F28EA97F0480}" destId="{6518ED77-0318-47C2-AF4D-2ED41925FFBF}" srcOrd="2" destOrd="0" presId="urn:microsoft.com/office/officeart/2005/8/layout/process3"/>
    <dgm:cxn modelId="{F8C6BDA5-37E4-47FE-AE58-2EBA1F6D42DF}" type="presParOf" srcId="{952E6580-6F82-4F25-A9D5-7179FF0837A4}" destId="{E35FE69A-79B6-4330-8463-EF2D3072208A}" srcOrd="5" destOrd="0" presId="urn:microsoft.com/office/officeart/2005/8/layout/process3"/>
    <dgm:cxn modelId="{AC2DE51A-136A-403A-80E2-0FFC56DB97C2}" type="presParOf" srcId="{E35FE69A-79B6-4330-8463-EF2D3072208A}" destId="{7E7C68EC-2AC7-46AF-BDD0-5C9028787809}" srcOrd="0" destOrd="0" presId="urn:microsoft.com/office/officeart/2005/8/layout/process3"/>
    <dgm:cxn modelId="{F6A430E6-A316-4F29-9DC3-1FC4BD320E1D}" type="presParOf" srcId="{952E6580-6F82-4F25-A9D5-7179FF0837A4}" destId="{AD439B05-C26B-4153-8D3E-3B90CA9EA007}" srcOrd="6" destOrd="0" presId="urn:microsoft.com/office/officeart/2005/8/layout/process3"/>
    <dgm:cxn modelId="{329F5B99-E6F2-40B8-9B55-EFD83583535D}" type="presParOf" srcId="{AD439B05-C26B-4153-8D3E-3B90CA9EA007}" destId="{8A07AAC2-2FD3-4378-96CA-51F10B678C9A}" srcOrd="0" destOrd="0" presId="urn:microsoft.com/office/officeart/2005/8/layout/process3"/>
    <dgm:cxn modelId="{5556C921-8BD7-4D63-B52A-7B9A28EC2CAF}" type="presParOf" srcId="{AD439B05-C26B-4153-8D3E-3B90CA9EA007}" destId="{FBA99E3A-4FC6-4DF7-B97A-20C6EE24A907}" srcOrd="1" destOrd="0" presId="urn:microsoft.com/office/officeart/2005/8/layout/process3"/>
    <dgm:cxn modelId="{EF487615-4FD8-4DBD-BA0B-EE67065AB66E}" type="presParOf" srcId="{AD439B05-C26B-4153-8D3E-3B90CA9EA007}" destId="{544E2AC7-E600-46DF-BD7E-7A568196F0A3}" srcOrd="2" destOrd="0" presId="urn:microsoft.com/office/officeart/2005/8/layout/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D33714-CB33-4E0F-B41F-19205062A335}">
      <dsp:nvSpPr>
        <dsp:cNvPr id="0" name=""/>
        <dsp:cNvSpPr/>
      </dsp:nvSpPr>
      <dsp:spPr>
        <a:xfrm>
          <a:off x="6236" y="739038"/>
          <a:ext cx="1407147" cy="625142"/>
        </a:xfrm>
        <a:prstGeom prst="roundRect">
          <a:avLst>
            <a:gd name="adj" fmla="val 10000"/>
          </a:avLst>
        </a:prstGeom>
        <a:solidFill>
          <a:schemeClr val="bg2">
            <a:lumMod val="75000"/>
          </a:schemeClr>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41910" numCol="1" spcCol="1270" anchor="t" anchorCtr="0">
          <a:noAutofit/>
        </a:bodyPr>
        <a:lstStyle/>
        <a:p>
          <a:pPr marL="0" lvl="0" indent="0" algn="l" defTabSz="488950">
            <a:lnSpc>
              <a:spcPct val="90000"/>
            </a:lnSpc>
            <a:spcBef>
              <a:spcPct val="0"/>
            </a:spcBef>
            <a:spcAft>
              <a:spcPct val="35000"/>
            </a:spcAft>
            <a:buNone/>
          </a:pPr>
          <a:r>
            <a:rPr lang="en-IE" sz="1100" kern="1200"/>
            <a:t>1st October – 23</a:t>
          </a:r>
          <a:r>
            <a:rPr lang="en-IE" sz="1100" kern="1200" baseline="30000"/>
            <a:t>rd</a:t>
          </a:r>
          <a:r>
            <a:rPr lang="en-IE" sz="1100" kern="1200"/>
            <a:t> December 2024</a:t>
          </a:r>
        </a:p>
      </dsp:txBody>
      <dsp:txXfrm>
        <a:off x="6236" y="739038"/>
        <a:ext cx="1407147" cy="416761"/>
      </dsp:txXfrm>
    </dsp:sp>
    <dsp:sp modelId="{BAA53F4E-B4DE-4073-BB9E-BF13ED6BCA97}">
      <dsp:nvSpPr>
        <dsp:cNvPr id="0" name=""/>
        <dsp:cNvSpPr/>
      </dsp:nvSpPr>
      <dsp:spPr>
        <a:xfrm>
          <a:off x="294447" y="1155800"/>
          <a:ext cx="1407147" cy="831599"/>
        </a:xfrm>
        <a:prstGeom prst="roundRect">
          <a:avLst>
            <a:gd name="adj" fmla="val 10000"/>
          </a:avLst>
        </a:prstGeom>
        <a:solidFill>
          <a:schemeClr val="lt1">
            <a:alpha val="90000"/>
            <a:hueOff val="0"/>
            <a:satOff val="0"/>
            <a:lumOff val="0"/>
            <a:alphaOff val="0"/>
          </a:schemeClr>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78232" rIns="78232" bIns="78232" numCol="1" spcCol="1270" anchor="t" anchorCtr="0">
          <a:noAutofit/>
        </a:bodyPr>
        <a:lstStyle/>
        <a:p>
          <a:pPr marL="57150" lvl="1" indent="-57150" algn="l" defTabSz="488950">
            <a:lnSpc>
              <a:spcPct val="90000"/>
            </a:lnSpc>
            <a:spcBef>
              <a:spcPct val="0"/>
            </a:spcBef>
            <a:spcAft>
              <a:spcPct val="15000"/>
            </a:spcAft>
            <a:buChar char="•"/>
          </a:pPr>
          <a:r>
            <a:rPr lang="en-IE" sz="1100" kern="1200"/>
            <a:t>Initial approved trial period</a:t>
          </a:r>
        </a:p>
        <a:p>
          <a:pPr marL="57150" lvl="1" indent="-57150" algn="l" defTabSz="488950">
            <a:lnSpc>
              <a:spcPct val="90000"/>
            </a:lnSpc>
            <a:spcBef>
              <a:spcPct val="0"/>
            </a:spcBef>
            <a:spcAft>
              <a:spcPct val="15000"/>
            </a:spcAft>
            <a:buChar char="•"/>
          </a:pPr>
          <a:r>
            <a:rPr lang="en-IE" sz="1100" kern="1200"/>
            <a:t>Extension to June 2025</a:t>
          </a:r>
        </a:p>
      </dsp:txBody>
      <dsp:txXfrm>
        <a:off x="318804" y="1180157"/>
        <a:ext cx="1358433" cy="782885"/>
      </dsp:txXfrm>
    </dsp:sp>
    <dsp:sp modelId="{97814B0B-62FC-4EDA-9E26-9D2F4F0D1405}">
      <dsp:nvSpPr>
        <dsp:cNvPr id="0" name=""/>
        <dsp:cNvSpPr/>
      </dsp:nvSpPr>
      <dsp:spPr>
        <a:xfrm>
          <a:off x="1626702" y="772250"/>
          <a:ext cx="452235" cy="350338"/>
        </a:xfrm>
        <a:prstGeom prst="rightArrow">
          <a:avLst>
            <a:gd name="adj1" fmla="val 60000"/>
            <a:gd name="adj2" fmla="val 50000"/>
          </a:avLst>
        </a:prstGeom>
        <a:gradFill flip="none" rotWithShape="0">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lin ang="8100000" scaled="1"/>
          <a:tileRect/>
        </a:gra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IE" sz="900" kern="1200"/>
        </a:p>
      </dsp:txBody>
      <dsp:txXfrm>
        <a:off x="1626702" y="842318"/>
        <a:ext cx="347134" cy="210202"/>
      </dsp:txXfrm>
    </dsp:sp>
    <dsp:sp modelId="{1C9C3860-1586-4C4D-AF24-9788A2C33E6A}">
      <dsp:nvSpPr>
        <dsp:cNvPr id="0" name=""/>
        <dsp:cNvSpPr/>
      </dsp:nvSpPr>
      <dsp:spPr>
        <a:xfrm>
          <a:off x="2266657" y="739038"/>
          <a:ext cx="1407147" cy="625142"/>
        </a:xfrm>
        <a:prstGeom prst="roundRect">
          <a:avLst>
            <a:gd name="adj" fmla="val 10000"/>
          </a:avLst>
        </a:prstGeom>
        <a:solidFill>
          <a:schemeClr val="bg2">
            <a:lumMod val="75000"/>
          </a:schemeClr>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41910" numCol="1" spcCol="1270" anchor="t" anchorCtr="0">
          <a:noAutofit/>
        </a:bodyPr>
        <a:lstStyle/>
        <a:p>
          <a:pPr marL="0" lvl="0" indent="0" algn="l" defTabSz="488950">
            <a:lnSpc>
              <a:spcPct val="90000"/>
            </a:lnSpc>
            <a:spcBef>
              <a:spcPct val="0"/>
            </a:spcBef>
            <a:spcAft>
              <a:spcPct val="35000"/>
            </a:spcAft>
            <a:buNone/>
          </a:pPr>
          <a:r>
            <a:rPr lang="en-IE" sz="1100" kern="1200"/>
            <a:t>22</a:t>
          </a:r>
          <a:r>
            <a:rPr lang="en-IE" sz="1100" kern="1200" baseline="30000"/>
            <a:t>nd</a:t>
          </a:r>
          <a:r>
            <a:rPr lang="en-IE" sz="1100" kern="1200"/>
            <a:t> October – 5</a:t>
          </a:r>
          <a:r>
            <a:rPr lang="en-IE" sz="1100" kern="1200" baseline="30000"/>
            <a:t>th</a:t>
          </a:r>
          <a:r>
            <a:rPr lang="en-IE" sz="1100" kern="1200"/>
            <a:t> November 2024</a:t>
          </a:r>
        </a:p>
      </dsp:txBody>
      <dsp:txXfrm>
        <a:off x="2266657" y="739038"/>
        <a:ext cx="1407147" cy="416761"/>
      </dsp:txXfrm>
    </dsp:sp>
    <dsp:sp modelId="{5157C0C1-8E0F-4F21-B3A9-231949E795CD}">
      <dsp:nvSpPr>
        <dsp:cNvPr id="0" name=""/>
        <dsp:cNvSpPr/>
      </dsp:nvSpPr>
      <dsp:spPr>
        <a:xfrm>
          <a:off x="2554868" y="1155800"/>
          <a:ext cx="1407147" cy="831599"/>
        </a:xfrm>
        <a:prstGeom prst="roundRect">
          <a:avLst>
            <a:gd name="adj" fmla="val 10000"/>
          </a:avLst>
        </a:prstGeom>
        <a:solidFill>
          <a:schemeClr val="lt1">
            <a:alpha val="90000"/>
            <a:hueOff val="0"/>
            <a:satOff val="0"/>
            <a:lumOff val="0"/>
            <a:alphaOff val="0"/>
          </a:schemeClr>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78232" rIns="78232" bIns="78232" numCol="1" spcCol="1270" anchor="t" anchorCtr="0">
          <a:noAutofit/>
        </a:bodyPr>
        <a:lstStyle/>
        <a:p>
          <a:pPr marL="57150" lvl="1" indent="-57150" algn="l" defTabSz="488950">
            <a:lnSpc>
              <a:spcPct val="90000"/>
            </a:lnSpc>
            <a:spcBef>
              <a:spcPct val="0"/>
            </a:spcBef>
            <a:spcAft>
              <a:spcPct val="15000"/>
            </a:spcAft>
            <a:buChar char="•"/>
          </a:pPr>
          <a:r>
            <a:rPr lang="en-IE" sz="1100" kern="1200"/>
            <a:t> Batch one issued to GCRP members</a:t>
          </a:r>
        </a:p>
      </dsp:txBody>
      <dsp:txXfrm>
        <a:off x="2579225" y="1180157"/>
        <a:ext cx="1358433" cy="782885"/>
      </dsp:txXfrm>
    </dsp:sp>
    <dsp:sp modelId="{DDA67D6C-1872-42F8-9D87-15BE292ECABC}">
      <dsp:nvSpPr>
        <dsp:cNvPr id="0" name=""/>
        <dsp:cNvSpPr/>
      </dsp:nvSpPr>
      <dsp:spPr>
        <a:xfrm>
          <a:off x="3887123" y="772250"/>
          <a:ext cx="452235" cy="350338"/>
        </a:xfrm>
        <a:prstGeom prst="rightArrow">
          <a:avLst>
            <a:gd name="adj1" fmla="val 60000"/>
            <a:gd name="adj2" fmla="val 50000"/>
          </a:avLst>
        </a:prstGeom>
        <a:gradFill flip="none" rotWithShape="0">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path path="circle">
            <a:fillToRect l="100000" t="100000"/>
          </a:path>
          <a:tileRect r="-100000" b="-100000"/>
        </a:gra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IE" sz="900" kern="1200"/>
        </a:p>
      </dsp:txBody>
      <dsp:txXfrm>
        <a:off x="3887123" y="842318"/>
        <a:ext cx="347134" cy="210202"/>
      </dsp:txXfrm>
    </dsp:sp>
    <dsp:sp modelId="{93A8393D-A351-45EE-87C9-FA04E138E323}">
      <dsp:nvSpPr>
        <dsp:cNvPr id="0" name=""/>
        <dsp:cNvSpPr/>
      </dsp:nvSpPr>
      <dsp:spPr>
        <a:xfrm>
          <a:off x="4527078" y="739038"/>
          <a:ext cx="1407147" cy="625142"/>
        </a:xfrm>
        <a:prstGeom prst="roundRect">
          <a:avLst>
            <a:gd name="adj" fmla="val 10000"/>
          </a:avLst>
        </a:prstGeom>
        <a:solidFill>
          <a:schemeClr val="bg2">
            <a:lumMod val="75000"/>
          </a:schemeClr>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41910" numCol="1" spcCol="1270" anchor="t" anchorCtr="0">
          <a:noAutofit/>
        </a:bodyPr>
        <a:lstStyle/>
        <a:p>
          <a:pPr marL="0" lvl="0" indent="0" algn="l" defTabSz="488950">
            <a:lnSpc>
              <a:spcPct val="90000"/>
            </a:lnSpc>
            <a:spcBef>
              <a:spcPct val="0"/>
            </a:spcBef>
            <a:spcAft>
              <a:spcPct val="35000"/>
            </a:spcAft>
            <a:buNone/>
          </a:pPr>
          <a:r>
            <a:rPr lang="en-IE" sz="1100" kern="1200"/>
            <a:t>5</a:t>
          </a:r>
          <a:r>
            <a:rPr lang="en-IE" sz="1100" kern="1200" baseline="30000"/>
            <a:t>th </a:t>
          </a:r>
          <a:r>
            <a:rPr lang="en-IE" sz="1100" kern="1200"/>
            <a:t>November – 15</a:t>
          </a:r>
          <a:r>
            <a:rPr lang="en-IE" sz="1100" kern="1200" baseline="30000"/>
            <a:t>th</a:t>
          </a:r>
          <a:r>
            <a:rPr lang="en-IE" sz="1100" kern="1200"/>
            <a:t> November 2024</a:t>
          </a:r>
        </a:p>
      </dsp:txBody>
      <dsp:txXfrm>
        <a:off x="4527078" y="739038"/>
        <a:ext cx="1407147" cy="416761"/>
      </dsp:txXfrm>
    </dsp:sp>
    <dsp:sp modelId="{6518ED77-0318-47C2-AF4D-2ED41925FFBF}">
      <dsp:nvSpPr>
        <dsp:cNvPr id="0" name=""/>
        <dsp:cNvSpPr/>
      </dsp:nvSpPr>
      <dsp:spPr>
        <a:xfrm>
          <a:off x="4815289" y="1155800"/>
          <a:ext cx="1407147" cy="831599"/>
        </a:xfrm>
        <a:prstGeom prst="roundRect">
          <a:avLst>
            <a:gd name="adj" fmla="val 10000"/>
          </a:avLst>
        </a:prstGeom>
        <a:solidFill>
          <a:schemeClr val="lt1">
            <a:alpha val="90000"/>
            <a:hueOff val="0"/>
            <a:satOff val="0"/>
            <a:lumOff val="0"/>
            <a:alphaOff val="0"/>
          </a:schemeClr>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78232" rIns="78232" bIns="78232" numCol="1" spcCol="1270" anchor="t" anchorCtr="0">
          <a:noAutofit/>
        </a:bodyPr>
        <a:lstStyle/>
        <a:p>
          <a:pPr marL="57150" lvl="1" indent="-57150" algn="l" defTabSz="488950">
            <a:lnSpc>
              <a:spcPct val="90000"/>
            </a:lnSpc>
            <a:spcBef>
              <a:spcPct val="0"/>
            </a:spcBef>
            <a:spcAft>
              <a:spcPct val="15000"/>
            </a:spcAft>
            <a:buChar char="•"/>
          </a:pPr>
          <a:r>
            <a:rPr lang="en-IE" sz="1100" kern="1200"/>
            <a:t>Batch one approved by CRU</a:t>
          </a:r>
        </a:p>
      </dsp:txBody>
      <dsp:txXfrm>
        <a:off x="4839646" y="1180157"/>
        <a:ext cx="1358433" cy="782885"/>
      </dsp:txXfrm>
    </dsp:sp>
    <dsp:sp modelId="{E35FE69A-79B6-4330-8463-EF2D3072208A}">
      <dsp:nvSpPr>
        <dsp:cNvPr id="0" name=""/>
        <dsp:cNvSpPr/>
      </dsp:nvSpPr>
      <dsp:spPr>
        <a:xfrm>
          <a:off x="6147544" y="772250"/>
          <a:ext cx="452235" cy="350338"/>
        </a:xfrm>
        <a:prstGeom prst="rightArrow">
          <a:avLst>
            <a:gd name="adj1" fmla="val 60000"/>
            <a:gd name="adj2" fmla="val 50000"/>
          </a:avLst>
        </a:prstGeom>
        <a:gradFill flip="none" rotWithShape="0">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path path="circle">
            <a:fillToRect l="100000" t="100000"/>
          </a:path>
          <a:tileRect r="-100000" b="-100000"/>
        </a:gra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IE" sz="900" kern="1200"/>
        </a:p>
      </dsp:txBody>
      <dsp:txXfrm>
        <a:off x="6147544" y="842318"/>
        <a:ext cx="347134" cy="210202"/>
      </dsp:txXfrm>
    </dsp:sp>
    <dsp:sp modelId="{FBA99E3A-4FC6-4DF7-B97A-20C6EE24A907}">
      <dsp:nvSpPr>
        <dsp:cNvPr id="0" name=""/>
        <dsp:cNvSpPr/>
      </dsp:nvSpPr>
      <dsp:spPr>
        <a:xfrm>
          <a:off x="6787499" y="739038"/>
          <a:ext cx="1407147" cy="625142"/>
        </a:xfrm>
        <a:prstGeom prst="roundRect">
          <a:avLst>
            <a:gd name="adj" fmla="val 10000"/>
          </a:avLst>
        </a:prstGeom>
        <a:solidFill>
          <a:schemeClr val="bg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41910" numCol="1" spcCol="1270" anchor="t" anchorCtr="0">
          <a:noAutofit/>
        </a:bodyPr>
        <a:lstStyle/>
        <a:p>
          <a:pPr marL="0" lvl="0" indent="0" algn="l" defTabSz="488950">
            <a:lnSpc>
              <a:spcPct val="90000"/>
            </a:lnSpc>
            <a:spcBef>
              <a:spcPct val="0"/>
            </a:spcBef>
            <a:spcAft>
              <a:spcPct val="35000"/>
            </a:spcAft>
            <a:buNone/>
          </a:pPr>
          <a:r>
            <a:rPr lang="en-IE" sz="1100" kern="1200"/>
            <a:t>15</a:t>
          </a:r>
          <a:r>
            <a:rPr lang="en-IE" sz="1100" kern="1200" baseline="30000"/>
            <a:t>th</a:t>
          </a:r>
          <a:r>
            <a:rPr lang="en-IE" sz="1100" kern="1200"/>
            <a:t> November – 29</a:t>
          </a:r>
          <a:r>
            <a:rPr lang="en-IE" sz="1100" kern="1200" baseline="30000"/>
            <a:t>th</a:t>
          </a:r>
          <a:r>
            <a:rPr lang="en-IE" sz="1100" kern="1200"/>
            <a:t> November 2024</a:t>
          </a:r>
        </a:p>
      </dsp:txBody>
      <dsp:txXfrm>
        <a:off x="6787499" y="739038"/>
        <a:ext cx="1407147" cy="416761"/>
      </dsp:txXfrm>
    </dsp:sp>
    <dsp:sp modelId="{544E2AC7-E600-46DF-BD7E-7A568196F0A3}">
      <dsp:nvSpPr>
        <dsp:cNvPr id="0" name=""/>
        <dsp:cNvSpPr/>
      </dsp:nvSpPr>
      <dsp:spPr>
        <a:xfrm>
          <a:off x="7075710" y="1155800"/>
          <a:ext cx="1407147" cy="831599"/>
        </a:xfrm>
        <a:prstGeom prst="roundRect">
          <a:avLst>
            <a:gd name="adj" fmla="val 10000"/>
          </a:avLst>
        </a:prstGeom>
        <a:solidFill>
          <a:schemeClr val="lt1">
            <a:alpha val="90000"/>
            <a:hueOff val="0"/>
            <a:satOff val="0"/>
            <a:lumOff val="0"/>
            <a:alphaOff val="0"/>
          </a:schemeClr>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78232" rIns="78232" bIns="78232" numCol="1" spcCol="1270" anchor="t" anchorCtr="0">
          <a:noAutofit/>
        </a:bodyPr>
        <a:lstStyle/>
        <a:p>
          <a:pPr marL="57150" lvl="1" indent="-57150" algn="l" defTabSz="488950">
            <a:lnSpc>
              <a:spcPct val="90000"/>
            </a:lnSpc>
            <a:spcBef>
              <a:spcPct val="0"/>
            </a:spcBef>
            <a:spcAft>
              <a:spcPct val="15000"/>
            </a:spcAft>
            <a:buChar char="•"/>
          </a:pPr>
          <a:r>
            <a:rPr lang="en-IE" sz="1100" kern="1200"/>
            <a:t>Bathc two issued to GCRP member</a:t>
          </a:r>
        </a:p>
      </dsp:txBody>
      <dsp:txXfrm>
        <a:off x="7100067" y="1180157"/>
        <a:ext cx="1358433" cy="782885"/>
      </dsp:txXfrm>
    </dsp:sp>
    <dsp:sp modelId="{3395671E-CBD3-4210-814D-DB7584ABDE70}">
      <dsp:nvSpPr>
        <dsp:cNvPr id="0" name=""/>
        <dsp:cNvSpPr/>
      </dsp:nvSpPr>
      <dsp:spPr>
        <a:xfrm>
          <a:off x="8407965" y="772250"/>
          <a:ext cx="452235" cy="350338"/>
        </a:xfrm>
        <a:prstGeom prst="rightArrow">
          <a:avLst>
            <a:gd name="adj1" fmla="val 60000"/>
            <a:gd name="adj2" fmla="val 50000"/>
          </a:avLst>
        </a:prstGeom>
        <a:gradFill flip="none" rotWithShape="0">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path path="circle">
            <a:fillToRect l="100000" t="100000"/>
          </a:path>
          <a:tileRect r="-100000" b="-100000"/>
        </a:gra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n-IE" sz="900" kern="1200"/>
        </a:p>
      </dsp:txBody>
      <dsp:txXfrm>
        <a:off x="8407965" y="842318"/>
        <a:ext cx="347134" cy="210202"/>
      </dsp:txXfrm>
    </dsp:sp>
    <dsp:sp modelId="{F4FB3A6B-ED56-4366-9B10-A9366F98BDAD}">
      <dsp:nvSpPr>
        <dsp:cNvPr id="0" name=""/>
        <dsp:cNvSpPr/>
      </dsp:nvSpPr>
      <dsp:spPr>
        <a:xfrm>
          <a:off x="9047920" y="739038"/>
          <a:ext cx="1407147" cy="625142"/>
        </a:xfrm>
        <a:prstGeom prst="roundRect">
          <a:avLst>
            <a:gd name="adj" fmla="val 10000"/>
          </a:avLst>
        </a:prstGeom>
        <a:solidFill>
          <a:schemeClr val="bg2">
            <a:lumMod val="75000"/>
          </a:schemeClr>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34290" numCol="1" spcCol="1270" anchor="t" anchorCtr="0">
          <a:noAutofit/>
        </a:bodyPr>
        <a:lstStyle/>
        <a:p>
          <a:pPr marL="0" lvl="0" indent="0" algn="l" defTabSz="400050">
            <a:lnSpc>
              <a:spcPct val="90000"/>
            </a:lnSpc>
            <a:spcBef>
              <a:spcPct val="0"/>
            </a:spcBef>
            <a:spcAft>
              <a:spcPct val="35000"/>
            </a:spcAft>
            <a:buNone/>
          </a:pPr>
          <a:r>
            <a:rPr lang="en-IE" sz="900" kern="1200"/>
            <a:t>29</a:t>
          </a:r>
          <a:r>
            <a:rPr lang="en-IE" sz="900" kern="1200" baseline="30000"/>
            <a:t>th</a:t>
          </a:r>
          <a:r>
            <a:rPr lang="en-IE" sz="900" kern="1200"/>
            <a:t> November 2024 – 18</a:t>
          </a:r>
          <a:r>
            <a:rPr lang="en-IE" sz="900" kern="1200" baseline="30000"/>
            <a:t>th</a:t>
          </a:r>
          <a:r>
            <a:rPr lang="en-IE" sz="900" kern="1200"/>
            <a:t> February 2025</a:t>
          </a:r>
          <a:endParaRPr lang="en-IE" sz="900" b="1" kern="1200">
            <a:solidFill>
              <a:schemeClr val="bg1"/>
            </a:solidFill>
          </a:endParaRPr>
        </a:p>
      </dsp:txBody>
      <dsp:txXfrm>
        <a:off x="9047920" y="739038"/>
        <a:ext cx="1407147" cy="416761"/>
      </dsp:txXfrm>
    </dsp:sp>
    <dsp:sp modelId="{10ECCB38-A169-4B7B-A0BB-9FE31173FB82}">
      <dsp:nvSpPr>
        <dsp:cNvPr id="0" name=""/>
        <dsp:cNvSpPr/>
      </dsp:nvSpPr>
      <dsp:spPr>
        <a:xfrm>
          <a:off x="9336131" y="1155800"/>
          <a:ext cx="1407147" cy="831599"/>
        </a:xfrm>
        <a:prstGeom prst="roundRect">
          <a:avLst>
            <a:gd name="adj" fmla="val 10000"/>
          </a:avLst>
        </a:prstGeom>
        <a:solidFill>
          <a:schemeClr val="lt1">
            <a:alpha val="90000"/>
            <a:hueOff val="0"/>
            <a:satOff val="0"/>
            <a:lumOff val="0"/>
            <a:alphaOff val="0"/>
          </a:schemeClr>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8232" tIns="78232" rIns="78232" bIns="78232" numCol="1" spcCol="1270" anchor="t" anchorCtr="0">
          <a:noAutofit/>
        </a:bodyPr>
        <a:lstStyle/>
        <a:p>
          <a:pPr marL="57150" lvl="1" indent="-57150" algn="l" defTabSz="488950">
            <a:lnSpc>
              <a:spcPct val="90000"/>
            </a:lnSpc>
            <a:spcBef>
              <a:spcPct val="0"/>
            </a:spcBef>
            <a:spcAft>
              <a:spcPct val="15000"/>
            </a:spcAft>
            <a:buChar char="•"/>
          </a:pPr>
          <a:r>
            <a:rPr lang="en-IE" sz="1100" kern="1200"/>
            <a:t>Batch two approved by CRU</a:t>
          </a:r>
        </a:p>
      </dsp:txBody>
      <dsp:txXfrm>
        <a:off x="9360488" y="1180157"/>
        <a:ext cx="1358433" cy="78288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C0A8B3-19E4-4931-9D61-D76AFF2C7818}">
      <dsp:nvSpPr>
        <dsp:cNvPr id="0" name=""/>
        <dsp:cNvSpPr/>
      </dsp:nvSpPr>
      <dsp:spPr>
        <a:xfrm>
          <a:off x="0" y="0"/>
          <a:ext cx="3434664"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92736E7-73AA-4A4A-B9CD-74F4720EFC22}">
      <dsp:nvSpPr>
        <dsp:cNvPr id="0" name=""/>
        <dsp:cNvSpPr/>
      </dsp:nvSpPr>
      <dsp:spPr>
        <a:xfrm>
          <a:off x="0" y="0"/>
          <a:ext cx="686932" cy="27264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IE" sz="1600" b="1" kern="1200">
              <a:effectLst>
                <a:outerShdw blurRad="38100" dist="38100" dir="2700000" algn="tl">
                  <a:srgbClr val="000000">
                    <a:alpha val="43137"/>
                  </a:srgbClr>
                </a:outerShdw>
              </a:effectLst>
            </a:rPr>
            <a:t>Batch 3</a:t>
          </a:r>
        </a:p>
      </dsp:txBody>
      <dsp:txXfrm>
        <a:off x="0" y="0"/>
        <a:ext cx="686932" cy="2726438"/>
      </dsp:txXfrm>
    </dsp:sp>
    <dsp:sp modelId="{557B5095-0A68-4614-ABCB-379BF41CB3F7}">
      <dsp:nvSpPr>
        <dsp:cNvPr id="0" name=""/>
        <dsp:cNvSpPr/>
      </dsp:nvSpPr>
      <dsp:spPr>
        <a:xfrm>
          <a:off x="738452" y="63368"/>
          <a:ext cx="2696211" cy="12673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IE" sz="1800" b="1" kern="1200"/>
            <a:t>GCRP members review </a:t>
          </a:r>
        </a:p>
        <a:p>
          <a:pPr marL="0" lvl="0" indent="0" algn="l" defTabSz="800100">
            <a:lnSpc>
              <a:spcPct val="90000"/>
            </a:lnSpc>
            <a:spcBef>
              <a:spcPct val="0"/>
            </a:spcBef>
            <a:spcAft>
              <a:spcPct val="35000"/>
            </a:spcAft>
            <a:buNone/>
          </a:pPr>
          <a:r>
            <a:rPr lang="en-IE" sz="1600" kern="1200"/>
            <a:t>20</a:t>
          </a:r>
          <a:r>
            <a:rPr lang="en-IE" sz="1600" kern="1200" baseline="30000"/>
            <a:t>th</a:t>
          </a:r>
          <a:r>
            <a:rPr lang="en-IE" sz="1600" kern="1200"/>
            <a:t> Feb – 6</a:t>
          </a:r>
          <a:r>
            <a:rPr lang="en-IE" sz="1600" kern="1200" baseline="30000"/>
            <a:t>th</a:t>
          </a:r>
          <a:r>
            <a:rPr lang="en-IE" sz="1600" kern="1200"/>
            <a:t> March</a:t>
          </a:r>
        </a:p>
      </dsp:txBody>
      <dsp:txXfrm>
        <a:off x="738452" y="63368"/>
        <a:ext cx="2696211" cy="1267367"/>
      </dsp:txXfrm>
    </dsp:sp>
    <dsp:sp modelId="{8CF2F0D9-AEA2-4D94-8F57-1EB76143B544}">
      <dsp:nvSpPr>
        <dsp:cNvPr id="0" name=""/>
        <dsp:cNvSpPr/>
      </dsp:nvSpPr>
      <dsp:spPr>
        <a:xfrm>
          <a:off x="686932" y="1330736"/>
          <a:ext cx="274773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4CBDBD9-A985-48AD-8EA9-0F6DF0CB1C09}">
      <dsp:nvSpPr>
        <dsp:cNvPr id="0" name=""/>
        <dsp:cNvSpPr/>
      </dsp:nvSpPr>
      <dsp:spPr>
        <a:xfrm>
          <a:off x="738452" y="1394104"/>
          <a:ext cx="2696211" cy="126736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IE" sz="1800" b="1" kern="1200"/>
            <a:t>CRU review </a:t>
          </a:r>
        </a:p>
        <a:p>
          <a:pPr marL="0" lvl="0" indent="0" algn="l" defTabSz="800100">
            <a:lnSpc>
              <a:spcPct val="90000"/>
            </a:lnSpc>
            <a:spcBef>
              <a:spcPct val="0"/>
            </a:spcBef>
            <a:spcAft>
              <a:spcPct val="35000"/>
            </a:spcAft>
            <a:buNone/>
          </a:pPr>
          <a:r>
            <a:rPr lang="en-IE" sz="1600" kern="1200"/>
            <a:t>7</a:t>
          </a:r>
          <a:r>
            <a:rPr lang="en-IE" sz="1600" kern="1200" baseline="30000"/>
            <a:t>th</a:t>
          </a:r>
          <a:r>
            <a:rPr lang="en-IE" sz="1600" kern="1200"/>
            <a:t> March – ongoing</a:t>
          </a:r>
        </a:p>
      </dsp:txBody>
      <dsp:txXfrm>
        <a:off x="738452" y="1394104"/>
        <a:ext cx="2696211" cy="1267367"/>
      </dsp:txXfrm>
    </dsp:sp>
    <dsp:sp modelId="{251AAE4E-465A-4929-8763-09F448F76754}">
      <dsp:nvSpPr>
        <dsp:cNvPr id="0" name=""/>
        <dsp:cNvSpPr/>
      </dsp:nvSpPr>
      <dsp:spPr>
        <a:xfrm>
          <a:off x="686932" y="2661472"/>
          <a:ext cx="2747731" cy="0"/>
        </a:xfrm>
        <a:prstGeom prst="line">
          <a:avLst/>
        </a:prstGeom>
        <a:solidFill>
          <a:schemeClr val="accent1">
            <a:hueOff val="0"/>
            <a:satOff val="0"/>
            <a:lumOff val="0"/>
            <a:alphaOff val="0"/>
          </a:schemeClr>
        </a:solidFill>
        <a:ln w="12700" cap="flat" cmpd="sng" algn="ctr">
          <a:solidFill>
            <a:schemeClr val="accent1">
              <a:tint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D33714-CB33-4E0F-B41F-19205062A335}">
      <dsp:nvSpPr>
        <dsp:cNvPr id="0" name=""/>
        <dsp:cNvSpPr/>
      </dsp:nvSpPr>
      <dsp:spPr>
        <a:xfrm>
          <a:off x="1476" y="535884"/>
          <a:ext cx="1855554" cy="1018907"/>
        </a:xfrm>
        <a:prstGeom prst="roundRect">
          <a:avLst>
            <a:gd name="adj" fmla="val 10000"/>
          </a:avLst>
        </a:prstGeom>
        <a:solidFill>
          <a:schemeClr val="bg2">
            <a:lumMod val="75000"/>
          </a:schemeClr>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IE" sz="1800" kern="1200"/>
            <a:t>Batch 4</a:t>
          </a:r>
        </a:p>
      </dsp:txBody>
      <dsp:txXfrm>
        <a:off x="1476" y="535884"/>
        <a:ext cx="1855554" cy="679271"/>
      </dsp:txXfrm>
    </dsp:sp>
    <dsp:sp modelId="{BAA53F4E-B4DE-4073-BB9E-BF13ED6BCA97}">
      <dsp:nvSpPr>
        <dsp:cNvPr id="0" name=""/>
        <dsp:cNvSpPr/>
      </dsp:nvSpPr>
      <dsp:spPr>
        <a:xfrm>
          <a:off x="381529" y="1215155"/>
          <a:ext cx="1855554" cy="1879200"/>
        </a:xfrm>
        <a:prstGeom prst="roundRect">
          <a:avLst>
            <a:gd name="adj" fmla="val 10000"/>
          </a:avLst>
        </a:prstGeom>
        <a:solidFill>
          <a:schemeClr val="lt1">
            <a:alpha val="90000"/>
            <a:hueOff val="0"/>
            <a:satOff val="0"/>
            <a:lumOff val="0"/>
            <a:alphaOff val="0"/>
          </a:schemeClr>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171450" lvl="1" indent="-171450" algn="l" defTabSz="800100">
            <a:lnSpc>
              <a:spcPct val="90000"/>
            </a:lnSpc>
            <a:spcBef>
              <a:spcPct val="0"/>
            </a:spcBef>
            <a:spcAft>
              <a:spcPct val="15000"/>
            </a:spcAft>
            <a:buChar char="•"/>
          </a:pPr>
          <a:r>
            <a:rPr lang="en-IE" sz="1800" b="1" kern="1200"/>
            <a:t>GCRP: </a:t>
          </a:r>
          <a:r>
            <a:rPr lang="en-IE" sz="1800" kern="1200"/>
            <a:t>26</a:t>
          </a:r>
          <a:r>
            <a:rPr lang="en-IE" sz="1800" kern="1200" baseline="30000"/>
            <a:t>th</a:t>
          </a:r>
          <a:r>
            <a:rPr lang="en-IE" sz="1800" kern="1200"/>
            <a:t> March – 9</a:t>
          </a:r>
          <a:r>
            <a:rPr lang="en-IE" sz="1800" kern="1200" baseline="30000"/>
            <a:t>th</a:t>
          </a:r>
          <a:r>
            <a:rPr lang="en-IE" sz="1800" kern="1200"/>
            <a:t> April</a:t>
          </a:r>
        </a:p>
        <a:p>
          <a:pPr marL="171450" lvl="1" indent="-171450" algn="l" defTabSz="800100">
            <a:lnSpc>
              <a:spcPct val="90000"/>
            </a:lnSpc>
            <a:spcBef>
              <a:spcPct val="0"/>
            </a:spcBef>
            <a:spcAft>
              <a:spcPct val="15000"/>
            </a:spcAft>
            <a:buChar char="•"/>
          </a:pPr>
          <a:r>
            <a:rPr lang="en-IE" sz="1800" b="1" kern="1200"/>
            <a:t>CRU: </a:t>
          </a:r>
          <a:r>
            <a:rPr lang="en-IE" sz="1800" kern="1200"/>
            <a:t>9</a:t>
          </a:r>
          <a:r>
            <a:rPr lang="en-IE" sz="1800" kern="1200" baseline="30000"/>
            <a:t>th</a:t>
          </a:r>
          <a:r>
            <a:rPr lang="en-IE" sz="1800" kern="1200"/>
            <a:t> April</a:t>
          </a:r>
        </a:p>
        <a:p>
          <a:pPr marL="171450" lvl="1" indent="-171450" algn="l" defTabSz="800100">
            <a:lnSpc>
              <a:spcPct val="90000"/>
            </a:lnSpc>
            <a:spcBef>
              <a:spcPct val="0"/>
            </a:spcBef>
            <a:spcAft>
              <a:spcPct val="15000"/>
            </a:spcAft>
            <a:buChar char="•"/>
          </a:pPr>
          <a:endParaRPr lang="en-IE" sz="1800" kern="1200"/>
        </a:p>
      </dsp:txBody>
      <dsp:txXfrm>
        <a:off x="435876" y="1269502"/>
        <a:ext cx="1746860" cy="1770506"/>
      </dsp:txXfrm>
    </dsp:sp>
    <dsp:sp modelId="{97814B0B-62FC-4EDA-9E26-9D2F4F0D1405}">
      <dsp:nvSpPr>
        <dsp:cNvPr id="0" name=""/>
        <dsp:cNvSpPr/>
      </dsp:nvSpPr>
      <dsp:spPr>
        <a:xfrm rot="31089">
          <a:off x="2138314" y="658161"/>
          <a:ext cx="596370" cy="461979"/>
        </a:xfrm>
        <a:prstGeom prst="rightArrow">
          <a:avLst>
            <a:gd name="adj1" fmla="val 60000"/>
            <a:gd name="adj2" fmla="val 50000"/>
          </a:avLst>
        </a:prstGeom>
        <a:gradFill flip="none" rotWithShape="0">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lin ang="8100000" scaled="1"/>
          <a:tileRect/>
        </a:gra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IE" sz="1400" kern="1200"/>
        </a:p>
      </dsp:txBody>
      <dsp:txXfrm>
        <a:off x="2138317" y="749930"/>
        <a:ext cx="457776" cy="277187"/>
      </dsp:txXfrm>
    </dsp:sp>
    <dsp:sp modelId="{1C9C3860-1586-4C4D-AF24-9788A2C33E6A}">
      <dsp:nvSpPr>
        <dsp:cNvPr id="0" name=""/>
        <dsp:cNvSpPr/>
      </dsp:nvSpPr>
      <dsp:spPr>
        <a:xfrm>
          <a:off x="2982212" y="562841"/>
          <a:ext cx="1855554" cy="1018907"/>
        </a:xfrm>
        <a:prstGeom prst="roundRect">
          <a:avLst>
            <a:gd name="adj" fmla="val 10000"/>
          </a:avLst>
        </a:prstGeom>
        <a:solidFill>
          <a:schemeClr val="bg2">
            <a:lumMod val="75000"/>
          </a:schemeClr>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IE" sz="1800" kern="1200"/>
            <a:t>Survey</a:t>
          </a:r>
        </a:p>
      </dsp:txBody>
      <dsp:txXfrm>
        <a:off x="2982212" y="562841"/>
        <a:ext cx="1855554" cy="679271"/>
      </dsp:txXfrm>
    </dsp:sp>
    <dsp:sp modelId="{5157C0C1-8E0F-4F21-B3A9-231949E795CD}">
      <dsp:nvSpPr>
        <dsp:cNvPr id="0" name=""/>
        <dsp:cNvSpPr/>
      </dsp:nvSpPr>
      <dsp:spPr>
        <a:xfrm>
          <a:off x="3362265" y="1296027"/>
          <a:ext cx="1855554" cy="1771371"/>
        </a:xfrm>
        <a:prstGeom prst="roundRect">
          <a:avLst>
            <a:gd name="adj" fmla="val 10000"/>
          </a:avLst>
        </a:prstGeom>
        <a:solidFill>
          <a:schemeClr val="lt1">
            <a:alpha val="90000"/>
            <a:hueOff val="0"/>
            <a:satOff val="0"/>
            <a:lumOff val="0"/>
            <a:alphaOff val="0"/>
          </a:schemeClr>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171450" lvl="1" indent="-171450" algn="l" defTabSz="800100">
            <a:lnSpc>
              <a:spcPct val="90000"/>
            </a:lnSpc>
            <a:spcBef>
              <a:spcPct val="0"/>
            </a:spcBef>
            <a:spcAft>
              <a:spcPct val="15000"/>
            </a:spcAft>
            <a:buChar char="•"/>
          </a:pPr>
          <a:r>
            <a:rPr lang="en-IE" sz="1800" kern="1200"/>
            <a:t>16</a:t>
          </a:r>
          <a:r>
            <a:rPr lang="en-IE" sz="1800" kern="1200" baseline="30000"/>
            <a:t>th</a:t>
          </a:r>
          <a:r>
            <a:rPr lang="en-IE" sz="1800" kern="1200" baseline="0"/>
            <a:t> – 30</a:t>
          </a:r>
          <a:r>
            <a:rPr lang="en-IE" sz="1800" kern="1200" baseline="30000"/>
            <a:t>th</a:t>
          </a:r>
          <a:r>
            <a:rPr lang="en-IE" sz="1800" kern="1200" baseline="0"/>
            <a:t> April 2025</a:t>
          </a:r>
          <a:endParaRPr lang="en-IE" sz="1800" kern="1200"/>
        </a:p>
      </dsp:txBody>
      <dsp:txXfrm>
        <a:off x="3414147" y="1347909"/>
        <a:ext cx="1751790" cy="1667607"/>
      </dsp:txXfrm>
    </dsp:sp>
    <dsp:sp modelId="{DDA67D6C-1872-42F8-9D87-15BE292ECABC}">
      <dsp:nvSpPr>
        <dsp:cNvPr id="0" name=""/>
        <dsp:cNvSpPr/>
      </dsp:nvSpPr>
      <dsp:spPr>
        <a:xfrm rot="21568911">
          <a:off x="5119050" y="657856"/>
          <a:ext cx="596370" cy="461979"/>
        </a:xfrm>
        <a:prstGeom prst="rightArrow">
          <a:avLst>
            <a:gd name="adj1" fmla="val 60000"/>
            <a:gd name="adj2" fmla="val 50000"/>
          </a:avLst>
        </a:prstGeom>
        <a:gradFill flip="none" rotWithShape="0">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path path="circle">
            <a:fillToRect l="100000" t="100000"/>
          </a:path>
          <a:tileRect r="-100000" b="-100000"/>
        </a:gra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IE" sz="1400" kern="1200"/>
        </a:p>
      </dsp:txBody>
      <dsp:txXfrm>
        <a:off x="5119053" y="750879"/>
        <a:ext cx="457776" cy="277187"/>
      </dsp:txXfrm>
    </dsp:sp>
    <dsp:sp modelId="{93A8393D-A351-45EE-87C9-FA04E138E323}">
      <dsp:nvSpPr>
        <dsp:cNvPr id="0" name=""/>
        <dsp:cNvSpPr/>
      </dsp:nvSpPr>
      <dsp:spPr>
        <a:xfrm>
          <a:off x="5962948" y="535884"/>
          <a:ext cx="1855554" cy="1018907"/>
        </a:xfrm>
        <a:prstGeom prst="roundRect">
          <a:avLst>
            <a:gd name="adj" fmla="val 10000"/>
          </a:avLst>
        </a:prstGeom>
        <a:solidFill>
          <a:schemeClr val="bg2">
            <a:lumMod val="75000"/>
          </a:schemeClr>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IE" sz="1800" kern="1200"/>
            <a:t>Report</a:t>
          </a:r>
          <a:r>
            <a:rPr lang="en-IE" sz="1800" kern="1200" baseline="0"/>
            <a:t> to CRU</a:t>
          </a:r>
          <a:endParaRPr lang="en-IE" sz="1800" kern="1200"/>
        </a:p>
      </dsp:txBody>
      <dsp:txXfrm>
        <a:off x="5962948" y="535884"/>
        <a:ext cx="1855554" cy="679271"/>
      </dsp:txXfrm>
    </dsp:sp>
    <dsp:sp modelId="{6518ED77-0318-47C2-AF4D-2ED41925FFBF}">
      <dsp:nvSpPr>
        <dsp:cNvPr id="0" name=""/>
        <dsp:cNvSpPr/>
      </dsp:nvSpPr>
      <dsp:spPr>
        <a:xfrm>
          <a:off x="6343001" y="1215155"/>
          <a:ext cx="1855554" cy="1879200"/>
        </a:xfrm>
        <a:prstGeom prst="roundRect">
          <a:avLst>
            <a:gd name="adj" fmla="val 10000"/>
          </a:avLst>
        </a:prstGeom>
        <a:solidFill>
          <a:schemeClr val="lt1">
            <a:alpha val="90000"/>
            <a:hueOff val="0"/>
            <a:satOff val="0"/>
            <a:lumOff val="0"/>
            <a:alphaOff val="0"/>
          </a:schemeClr>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171450" lvl="1" indent="-171450" algn="l" defTabSz="800100">
            <a:lnSpc>
              <a:spcPct val="90000"/>
            </a:lnSpc>
            <a:spcBef>
              <a:spcPct val="0"/>
            </a:spcBef>
            <a:spcAft>
              <a:spcPct val="15000"/>
            </a:spcAft>
            <a:buChar char="•"/>
          </a:pPr>
          <a:r>
            <a:rPr lang="en-IE" sz="1800" kern="1200"/>
            <a:t>May</a:t>
          </a:r>
          <a:r>
            <a:rPr lang="en-IE" sz="1800" kern="1200" baseline="0"/>
            <a:t> 2025</a:t>
          </a:r>
          <a:endParaRPr lang="en-IE" sz="1800" kern="1200"/>
        </a:p>
      </dsp:txBody>
      <dsp:txXfrm>
        <a:off x="6397348" y="1269502"/>
        <a:ext cx="1746860" cy="1770506"/>
      </dsp:txXfrm>
    </dsp:sp>
    <dsp:sp modelId="{E35FE69A-79B6-4330-8463-EF2D3072208A}">
      <dsp:nvSpPr>
        <dsp:cNvPr id="0" name=""/>
        <dsp:cNvSpPr/>
      </dsp:nvSpPr>
      <dsp:spPr>
        <a:xfrm>
          <a:off x="8099798" y="644530"/>
          <a:ext cx="596346" cy="461979"/>
        </a:xfrm>
        <a:prstGeom prst="rightArrow">
          <a:avLst>
            <a:gd name="adj1" fmla="val 60000"/>
            <a:gd name="adj2" fmla="val 50000"/>
          </a:avLst>
        </a:prstGeom>
        <a:gradFill flip="none" rotWithShape="0">
          <a:gsLst>
            <a:gs pos="0">
              <a:schemeClr val="bg2">
                <a:lumMod val="75000"/>
                <a:tint val="66000"/>
                <a:satMod val="160000"/>
              </a:schemeClr>
            </a:gs>
            <a:gs pos="50000">
              <a:schemeClr val="bg2">
                <a:lumMod val="75000"/>
                <a:tint val="44500"/>
                <a:satMod val="160000"/>
              </a:schemeClr>
            </a:gs>
            <a:gs pos="100000">
              <a:schemeClr val="bg2">
                <a:lumMod val="75000"/>
                <a:tint val="23500"/>
                <a:satMod val="160000"/>
              </a:schemeClr>
            </a:gs>
          </a:gsLst>
          <a:path path="circle">
            <a:fillToRect l="100000" t="100000"/>
          </a:path>
          <a:tileRect r="-100000" b="-100000"/>
        </a:gra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IE" sz="1400" kern="1200"/>
        </a:p>
      </dsp:txBody>
      <dsp:txXfrm>
        <a:off x="8099798" y="736926"/>
        <a:ext cx="457752" cy="277187"/>
      </dsp:txXfrm>
    </dsp:sp>
    <dsp:sp modelId="{FBA99E3A-4FC6-4DF7-B97A-20C6EE24A907}">
      <dsp:nvSpPr>
        <dsp:cNvPr id="0" name=""/>
        <dsp:cNvSpPr/>
      </dsp:nvSpPr>
      <dsp:spPr>
        <a:xfrm>
          <a:off x="8943684" y="535884"/>
          <a:ext cx="1855554" cy="1018907"/>
        </a:xfrm>
        <a:prstGeom prst="roundRect">
          <a:avLst>
            <a:gd name="adj" fmla="val 10000"/>
          </a:avLst>
        </a:prstGeom>
        <a:solidFill>
          <a:schemeClr val="bg2">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68580" numCol="1" spcCol="1270" anchor="t" anchorCtr="0">
          <a:noAutofit/>
        </a:bodyPr>
        <a:lstStyle/>
        <a:p>
          <a:pPr marL="0" lvl="0" indent="0" algn="l" defTabSz="800100">
            <a:lnSpc>
              <a:spcPct val="90000"/>
            </a:lnSpc>
            <a:spcBef>
              <a:spcPct val="0"/>
            </a:spcBef>
            <a:spcAft>
              <a:spcPct val="35000"/>
            </a:spcAft>
            <a:buNone/>
          </a:pPr>
          <a:r>
            <a:rPr lang="en-IE" sz="1800" kern="1200"/>
            <a:t>Officiate Process</a:t>
          </a:r>
        </a:p>
      </dsp:txBody>
      <dsp:txXfrm>
        <a:off x="8943684" y="535884"/>
        <a:ext cx="1855554" cy="679271"/>
      </dsp:txXfrm>
    </dsp:sp>
    <dsp:sp modelId="{544E2AC7-E600-46DF-BD7E-7A568196F0A3}">
      <dsp:nvSpPr>
        <dsp:cNvPr id="0" name=""/>
        <dsp:cNvSpPr/>
      </dsp:nvSpPr>
      <dsp:spPr>
        <a:xfrm>
          <a:off x="9323737" y="1215155"/>
          <a:ext cx="1855554" cy="1879200"/>
        </a:xfrm>
        <a:prstGeom prst="roundRect">
          <a:avLst>
            <a:gd name="adj" fmla="val 10000"/>
          </a:avLst>
        </a:prstGeom>
        <a:solidFill>
          <a:schemeClr val="lt1">
            <a:alpha val="90000"/>
            <a:hueOff val="0"/>
            <a:satOff val="0"/>
            <a:lumOff val="0"/>
            <a:alphaOff val="0"/>
          </a:schemeClr>
        </a:solidFill>
        <a:ln w="12700" cap="flat" cmpd="sng" algn="ctr">
          <a:solidFill>
            <a:schemeClr val="tx2"/>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8016" tIns="128016" rIns="128016" bIns="128016" numCol="1" spcCol="1270" anchor="t" anchorCtr="0">
          <a:noAutofit/>
        </a:bodyPr>
        <a:lstStyle/>
        <a:p>
          <a:pPr marL="171450" lvl="1" indent="-171450" algn="l" defTabSz="800100">
            <a:lnSpc>
              <a:spcPct val="90000"/>
            </a:lnSpc>
            <a:spcBef>
              <a:spcPct val="0"/>
            </a:spcBef>
            <a:spcAft>
              <a:spcPct val="15000"/>
            </a:spcAft>
            <a:buChar char="•"/>
          </a:pPr>
          <a:r>
            <a:rPr lang="en-IE" sz="1800" kern="1200"/>
            <a:t>Add to the Grid Code &amp; Constitution</a:t>
          </a:r>
        </a:p>
        <a:p>
          <a:pPr marL="171450" lvl="1" indent="-171450" algn="l" defTabSz="800100">
            <a:lnSpc>
              <a:spcPct val="90000"/>
            </a:lnSpc>
            <a:spcBef>
              <a:spcPct val="0"/>
            </a:spcBef>
            <a:spcAft>
              <a:spcPct val="15000"/>
            </a:spcAft>
            <a:buChar char="•"/>
          </a:pPr>
          <a:r>
            <a:rPr lang="en-IE" sz="1800" kern="1200"/>
            <a:t>Targeting  June 2025</a:t>
          </a:r>
        </a:p>
      </dsp:txBody>
      <dsp:txXfrm>
        <a:off x="9378084" y="1269502"/>
        <a:ext cx="1746860" cy="1770506"/>
      </dsp:txXfrm>
    </dsp:sp>
  </dsp:spTree>
</dsp:drawing>
</file>

<file path=ppt/diagrams/layout1.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3">
  <dgm:title val=""/>
  <dgm:desc val=""/>
  <dgm:catLst>
    <dgm:cat type="process" pri="2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3" destOrd="0"/>
        <dgm:cxn modelId="12" srcId="1" destId="11" srcOrd="0" destOrd="0"/>
        <dgm:cxn modelId="23" srcId="2" destId="21" srcOrd="0" destOrd="0"/>
        <dgm:cxn modelId="34" srcId="3" destId="31" srcOrd="0" destOrd="0"/>
      </dgm:cxnLst>
      <dgm:bg/>
      <dgm:whole/>
    </dgm:dataModel>
  </dgm:sampData>
  <dgm:style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fact="0.3333"/>
      <dgm:constr type="w" for="des" forName="parTx"/>
      <dgm:constr type="h" for="des" forName="parTx" op="equ"/>
      <dgm:constr type="h" for="des" forName="parSh" op="equ"/>
      <dgm:constr type="w" for="des" forName="desTx"/>
      <dgm:constr type="h" for="des" forName="desTx" op="equ"/>
      <dgm:constr type="w" for="des" forName="parSh"/>
      <dgm:constr type="primFontSz" for="des" forName="parTx" val="65"/>
      <dgm:constr type="secFontSz" for="des" forName="desTx" refType="primFontSz" refFor="des" refForName="parTx" op="equ"/>
      <dgm:constr type="primFontSz" for="des" forName="connTx" refType="primFontSz" refFor="des" refForName="parTx" fact="0.8"/>
      <dgm:constr type="primFontSz" for="des" forName="connTx" refType="primFontSz" refFor="des" refForName="parTx" op="lte" fact="0.8"/>
      <dgm:constr type="h" for="des" forName="parTx" refType="primFontSz" refFor="des" refForName="parTx" fact="0.8"/>
      <dgm:constr type="h" for="des" forName="parSh" refType="primFontSz" refFor="des" refForName="parTx" fact="1.2"/>
      <dgm:constr type="h" for="des" forName="desTx" refType="primFontSz" refFor="des" refForName="parTx" fact="1.6"/>
      <dgm:constr type="h" for="des" forName="parSh" refType="h" refFor="des" refForName="parTx" op="lte" fact="1.5"/>
      <dgm:constr type="h" for="des" forName="parSh" refType="h" refFor="des" refForName="parTx" op="gte" fact="1.5"/>
    </dgm:constrLst>
    <dgm:ruleLst>
      <dgm:rule type="w" for="ch" forName="composite" val="0" fact="NaN" max="NaN"/>
      <dgm:rule type="primFontSz" for="des" forName="parTx" val="5" fact="NaN" max="NaN"/>
    </dgm:ruleLst>
    <dgm:forEach name="Name3" axis="ch" ptType="node">
      <dgm:layoutNode name="composite">
        <dgm:alg type="composite"/>
        <dgm:shape xmlns:r="http://schemas.openxmlformats.org/officeDocument/2006/relationships" r:blip="">
          <dgm:adjLst/>
        </dgm:shape>
        <dgm:presOf/>
        <dgm:choose name="Name4">
          <dgm:if name="Name5" func="var" arg="dir" op="equ" val="norm">
            <dgm:constrLst>
              <dgm:constr type="h" refType="w" fact="1000"/>
              <dgm:constr type="l" for="ch" forName="parTx"/>
              <dgm:constr type="w" for="ch" forName="parTx" refType="w" fact="0.83"/>
              <dgm:constr type="t" for="ch" forName="parTx"/>
              <dgm:constr type="l" for="ch" forName="parSh"/>
              <dgm:constr type="w" for="ch" forName="parSh" refType="w" refFor="ch" refForName="parTx"/>
              <dgm:constr type="t" for="ch" forName="parSh"/>
              <dgm:constr type="l" for="ch" forName="desTx" refType="w" fact="0.17"/>
              <dgm:constr type="w" for="ch" forName="desTx" refType="w" refFor="ch" refForName="parTx"/>
              <dgm:constr type="t" for="ch" forName="desTx" refType="h" refFor="ch" refForName="parTx"/>
            </dgm:constrLst>
          </dgm:if>
          <dgm:else name="Name6">
            <dgm:constrLst>
              <dgm:constr type="h" refType="w" fact="1000"/>
              <dgm:constr type="l" for="ch" forName="parTx" refType="w" fact="0.17"/>
              <dgm:constr type="w" for="ch" forName="parTx" refType="w" fact="0.83"/>
              <dgm:constr type="t" for="ch" forName="parTx"/>
              <dgm:constr type="l" for="ch" forName="parSh" refType="w" fact="0.15"/>
              <dgm:constr type="w" for="ch" forName="parSh" refType="w" refFor="ch" refForName="parTx"/>
              <dgm:constr type="t" for="ch" forName="parSh"/>
              <dgm:constr type="l" for="ch" forName="desTx"/>
              <dgm:constr type="w" for="ch" forName="desTx" refType="w" refFor="ch" refForName="parTx"/>
              <dgm:constr type="t" for="ch" forName="desTx" refType="h" refFor="ch" refForName="parTx"/>
            </dgm:constrLst>
          </dgm:else>
        </dgm:choose>
        <dgm:ruleLst>
          <dgm:rule type="h" val="INF" fact="NaN" max="NaN"/>
        </dgm:ruleLst>
        <dgm:layoutNode name="parTx">
          <dgm:varLst>
            <dgm:chMax val="0"/>
            <dgm:chPref val="0"/>
            <dgm:bulletEnabled val="1"/>
          </dgm:varLst>
          <dgm:alg type="tx">
            <dgm:param type="parTxLTRAlign" val="l"/>
            <dgm:param type="parTxRTLAlign" val="r"/>
            <dgm:param type="txAnchorVert" val="t"/>
          </dgm:alg>
          <dgm:shape xmlns:r="http://schemas.openxmlformats.org/officeDocument/2006/relationships" type="rect" r:blip="" zOrderOff="1" hideGeom="1">
            <dgm:adjLst>
              <dgm:adj idx="1" val="0.1"/>
            </dgm:adjLst>
          </dgm:shape>
          <dgm:presOf axis="self" ptType="node"/>
          <dgm:constrLst>
            <dgm:constr type="h" refType="w" op="lte" fact="0.4"/>
            <dgm:constr type="bMarg" refType="primFontSz" fact="0.3"/>
            <dgm:constr type="h"/>
          </dgm:constrLst>
          <dgm:ruleLst>
            <dgm:rule type="h" val="INF" fact="NaN" max="NaN"/>
          </dgm:ruleLst>
        </dgm:layoutNode>
        <dgm:layoutNode name="parSh">
          <dgm:alg type="sp"/>
          <dgm:shape xmlns:r="http://schemas.openxmlformats.org/officeDocument/2006/relationships" type="roundRect" r:blip="">
            <dgm:adjLst>
              <dgm:adj idx="1" val="0.1"/>
            </dgm:adjLst>
          </dgm:shape>
          <dgm:presOf axis="self" ptType="node"/>
          <dgm:constrLst>
            <dgm:constr type="h"/>
          </dgm:constrLst>
          <dgm:ruleLst/>
        </dgm:layoutNode>
        <dgm:layoutNode name="desTx" styleLbl="fgAcc1">
          <dgm:varLst>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secFontSz" val="65"/>
            <dgm:constr type="primFontSz" refType="secFontSz"/>
            <dgm:constr type="h"/>
          </dgm:constrLst>
          <dgm:ruleLst>
            <dgm:rule type="h" val="INF" fact="NaN" max="NaN"/>
          </dgm:ruleLst>
        </dgm:layoutNode>
      </dgm:layoutNode>
      <dgm:forEach name="sibTransForEach" axis="followSib" ptType="sibTrans" cnt="1">
        <dgm:layoutNode name="sibTrans">
          <dgm:alg type="conn">
            <dgm:param type="begPts" val="auto"/>
            <dgm:param type="endPts" val="auto"/>
            <dgm:param type="srcNode" val="parTx"/>
            <dgm:param type="dstNode" val="parTx"/>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087E7C-DF4F-4B4C-B15F-2710852A5EA8}" type="datetimeFigureOut">
              <a:rPr lang="en-US" smtClean="0"/>
              <a:t>3/31/2025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968FDA-446A-274E-9B95-ECB200CA4F03}" type="slidenum">
              <a:rPr lang="en-US" smtClean="0"/>
              <a:t>‹#›</a:t>
            </a:fld>
            <a:endParaRPr lang="en-US"/>
          </a:p>
        </p:txBody>
      </p:sp>
    </p:spTree>
    <p:extLst>
      <p:ext uri="{BB962C8B-B14F-4D97-AF65-F5344CB8AC3E}">
        <p14:creationId xmlns:p14="http://schemas.microsoft.com/office/powerpoint/2010/main" val="19361754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64968FDA-446A-274E-9B95-ECB200CA4F03}" type="slidenum">
              <a:rPr lang="en-US" smtClean="0"/>
              <a:t>2</a:t>
            </a:fld>
            <a:endParaRPr lang="en-US"/>
          </a:p>
        </p:txBody>
      </p:sp>
    </p:spTree>
    <p:extLst>
      <p:ext uri="{BB962C8B-B14F-4D97-AF65-F5344CB8AC3E}">
        <p14:creationId xmlns:p14="http://schemas.microsoft.com/office/powerpoint/2010/main" val="19116906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3.png"/><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7.png"/><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Imag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246052" cy="1517491"/>
          </a:xfrm>
        </p:spPr>
        <p:txBody>
          <a:bodyPr anchor="t"/>
          <a:lstStyle>
            <a:lvl1pPr algn="l">
              <a:defRPr sz="4500" b="1"/>
            </a:lvl1pPr>
          </a:lstStyle>
          <a:p>
            <a:r>
              <a:rPr lang="en-GB"/>
              <a:t>Presentation</a:t>
            </a:r>
            <a:br>
              <a:rPr lang="en-GB"/>
            </a:br>
            <a:r>
              <a:rPr lang="en-GB"/>
              <a:t>Title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7" y="2642553"/>
            <a:ext cx="5246053" cy="1517491"/>
          </a:xfrm>
        </p:spPr>
        <p:txBody>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pic>
        <p:nvPicPr>
          <p:cNvPr id="7" name="Picture 6" descr="A group of wind turbines in a field&#10;&#10;Description automatically generated with medium confidence">
            <a:extLst>
              <a:ext uri="{FF2B5EF4-FFF2-40B4-BE49-F238E27FC236}">
                <a16:creationId xmlns:a16="http://schemas.microsoft.com/office/drawing/2014/main" id="{D262B3DD-C25D-9411-4677-BC259DB6EBF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21"/>
          <a:stretch/>
        </p:blipFill>
        <p:spPr>
          <a:xfrm>
            <a:off x="6096001" y="403583"/>
            <a:ext cx="5976938" cy="6049605"/>
          </a:xfrm>
          <a:prstGeom prst="rect">
            <a:avLst/>
          </a:prstGeom>
        </p:spPr>
      </p:pic>
      <p:sp>
        <p:nvSpPr>
          <p:cNvPr id="5" name="Rectangle 4">
            <a:extLst>
              <a:ext uri="{FF2B5EF4-FFF2-40B4-BE49-F238E27FC236}">
                <a16:creationId xmlns:a16="http://schemas.microsoft.com/office/drawing/2014/main" id="{24234057-46DE-1886-F72E-DDD7C011C35E}"/>
              </a:ext>
            </a:extLst>
          </p:cNvPr>
          <p:cNvSpPr/>
          <p:nvPr userDrawn="1"/>
        </p:nvSpPr>
        <p:spPr>
          <a:xfrm>
            <a:off x="12076999" y="3429000"/>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5CEA5C94-FDD4-B5CA-2C47-D40CCFD3EA72}"/>
              </a:ext>
            </a:extLst>
          </p:cNvPr>
          <p:cNvSpPr/>
          <p:nvPr userDrawn="1"/>
        </p:nvSpPr>
        <p:spPr>
          <a:xfrm>
            <a:off x="12076999" y="403583"/>
            <a:ext cx="115001" cy="30241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0" name="Text Placeholder 9">
            <a:extLst>
              <a:ext uri="{FF2B5EF4-FFF2-40B4-BE49-F238E27FC236}">
                <a16:creationId xmlns:a16="http://schemas.microsoft.com/office/drawing/2014/main" id="{BEEA1D58-31C8-FE07-BDFB-3319BBD17304}"/>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chemeClr val="bg2"/>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spTree>
    <p:extLst>
      <p:ext uri="{BB962C8B-B14F-4D97-AF65-F5344CB8AC3E}">
        <p14:creationId xmlns:p14="http://schemas.microsoft.com/office/powerpoint/2010/main" val="23061100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Wind &amp; Sustainabil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682932" cy="1517491"/>
          </a:xfrm>
        </p:spPr>
        <p:txBody>
          <a:bodyPr anchor="t"/>
          <a:lstStyle>
            <a:lvl1pPr algn="l">
              <a:defRPr sz="4500" b="1"/>
            </a:lvl1pPr>
          </a:lstStyle>
          <a:p>
            <a:r>
              <a:rPr lang="en-GB"/>
              <a:t>Presentation</a:t>
            </a:r>
            <a:br>
              <a:rPr lang="en-GB"/>
            </a:br>
            <a:r>
              <a:rPr lang="en-GB"/>
              <a:t>Title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8" y="2642553"/>
            <a:ext cx="5682932" cy="1517491"/>
          </a:xfrm>
        </p:spPr>
        <p:txBody>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pic>
        <p:nvPicPr>
          <p:cNvPr id="9" name="Picture 8" descr="A picture containing vector graphics&#10;&#10;Description automatically generated">
            <a:extLst>
              <a:ext uri="{FF2B5EF4-FFF2-40B4-BE49-F238E27FC236}">
                <a16:creationId xmlns:a16="http://schemas.microsoft.com/office/drawing/2014/main" id="{8B710262-0A31-439B-FFC5-9592C6926693}"/>
              </a:ext>
            </a:extLst>
          </p:cNvPr>
          <p:cNvPicPr>
            <a:picLocks noChangeAspect="1"/>
          </p:cNvPicPr>
          <p:nvPr userDrawn="1"/>
        </p:nvPicPr>
        <p:blipFill>
          <a:blip r:embed="rId2"/>
          <a:stretch>
            <a:fillRect/>
          </a:stretch>
        </p:blipFill>
        <p:spPr>
          <a:xfrm>
            <a:off x="9048751" y="404812"/>
            <a:ext cx="3024187" cy="3024187"/>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048751" y="3419793"/>
            <a:ext cx="3024187" cy="3024187"/>
          </a:xfrm>
          <a:prstGeom prst="rect">
            <a:avLst/>
          </a:prstGeom>
        </p:spPr>
      </p:pic>
      <p:sp>
        <p:nvSpPr>
          <p:cNvPr id="5" name="Rectangle 4">
            <a:extLst>
              <a:ext uri="{FF2B5EF4-FFF2-40B4-BE49-F238E27FC236}">
                <a16:creationId xmlns:a16="http://schemas.microsoft.com/office/drawing/2014/main" id="{98AFDAF0-C0D3-E64C-E484-4AEC719BE9B4}"/>
              </a:ext>
            </a:extLst>
          </p:cNvPr>
          <p:cNvSpPr/>
          <p:nvPr userDrawn="1"/>
        </p:nvSpPr>
        <p:spPr>
          <a:xfrm>
            <a:off x="12076999" y="3429000"/>
            <a:ext cx="115001" cy="30241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967301AA-4D24-A7A1-128D-218BC812545E}"/>
              </a:ext>
            </a:extLst>
          </p:cNvPr>
          <p:cNvSpPr/>
          <p:nvPr userDrawn="1"/>
        </p:nvSpPr>
        <p:spPr>
          <a:xfrm>
            <a:off x="12076999" y="403583"/>
            <a:ext cx="115001" cy="302418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0" name="Text Placeholder 9">
            <a:extLst>
              <a:ext uri="{FF2B5EF4-FFF2-40B4-BE49-F238E27FC236}">
                <a16:creationId xmlns:a16="http://schemas.microsoft.com/office/drawing/2014/main" id="{A650071C-7C37-2264-5869-E7BE9C0712F9}"/>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chemeClr val="bg2"/>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spTree>
    <p:extLst>
      <p:ext uri="{BB962C8B-B14F-4D97-AF65-F5344CB8AC3E}">
        <p14:creationId xmlns:p14="http://schemas.microsoft.com/office/powerpoint/2010/main" val="31741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Power &amp; Win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682932" cy="1517491"/>
          </a:xfrm>
        </p:spPr>
        <p:txBody>
          <a:bodyPr anchor="t"/>
          <a:lstStyle>
            <a:lvl1pPr algn="l">
              <a:defRPr sz="4500" b="1"/>
            </a:lvl1pPr>
          </a:lstStyle>
          <a:p>
            <a:r>
              <a:rPr lang="en-GB"/>
              <a:t>Presentation</a:t>
            </a:r>
            <a:br>
              <a:rPr lang="en-GB"/>
            </a:br>
            <a:r>
              <a:rPr lang="en-GB"/>
              <a:t>Title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8" y="2642553"/>
            <a:ext cx="5682932" cy="1517491"/>
          </a:xfrm>
        </p:spPr>
        <p:txBody>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a:srcRect/>
          <a:stretch/>
        </p:blipFill>
        <p:spPr>
          <a:xfrm>
            <a:off x="9048751" y="404812"/>
            <a:ext cx="3024187" cy="3024187"/>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048751" y="3419793"/>
            <a:ext cx="3024187" cy="3024187"/>
          </a:xfrm>
          <a:prstGeom prst="rect">
            <a:avLst/>
          </a:prstGeom>
        </p:spPr>
      </p:pic>
      <p:sp>
        <p:nvSpPr>
          <p:cNvPr id="5" name="Rectangle 4">
            <a:extLst>
              <a:ext uri="{FF2B5EF4-FFF2-40B4-BE49-F238E27FC236}">
                <a16:creationId xmlns:a16="http://schemas.microsoft.com/office/drawing/2014/main" id="{FBB05001-B66B-A50B-6A0C-D7677F1A6236}"/>
              </a:ext>
            </a:extLst>
          </p:cNvPr>
          <p:cNvSpPr/>
          <p:nvPr userDrawn="1"/>
        </p:nvSpPr>
        <p:spPr>
          <a:xfrm>
            <a:off x="12076999" y="3429000"/>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4F6A1B1-36C3-13DB-999B-10463CF51209}"/>
              </a:ext>
            </a:extLst>
          </p:cNvPr>
          <p:cNvSpPr/>
          <p:nvPr userDrawn="1"/>
        </p:nvSpPr>
        <p:spPr>
          <a:xfrm>
            <a:off x="12076999" y="403583"/>
            <a:ext cx="115001" cy="30241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8" name="Text Placeholder 9">
            <a:extLst>
              <a:ext uri="{FF2B5EF4-FFF2-40B4-BE49-F238E27FC236}">
                <a16:creationId xmlns:a16="http://schemas.microsoft.com/office/drawing/2014/main" id="{3F4F3946-EC15-2FD1-A874-194CE6491A9B}"/>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chemeClr val="bg2"/>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spTree>
    <p:extLst>
      <p:ext uri="{BB962C8B-B14F-4D97-AF65-F5344CB8AC3E}">
        <p14:creationId xmlns:p14="http://schemas.microsoft.com/office/powerpoint/2010/main" val="33860174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ull Image Section Break 1">
    <p:spTree>
      <p:nvGrpSpPr>
        <p:cNvPr id="1" name=""/>
        <p:cNvGrpSpPr/>
        <p:nvPr/>
      </p:nvGrpSpPr>
      <p:grpSpPr>
        <a:xfrm>
          <a:off x="0" y="0"/>
          <a:ext cx="0" cy="0"/>
          <a:chOff x="0" y="0"/>
          <a:chExt cx="0" cy="0"/>
        </a:xfrm>
      </p:grpSpPr>
      <p:pic>
        <p:nvPicPr>
          <p:cNvPr id="3" name="Picture 2" descr="A group of wind turbines in the water&#10;&#10;Description automatically generated with medium confidence">
            <a:extLst>
              <a:ext uri="{FF2B5EF4-FFF2-40B4-BE49-F238E27FC236}">
                <a16:creationId xmlns:a16="http://schemas.microsoft.com/office/drawing/2014/main" id="{C07D3FB4-C7EC-DE31-5B9F-25364AA772E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
          <a:stretch/>
        </p:blipFill>
        <p:spPr>
          <a:xfrm flipH="1">
            <a:off x="0" y="1"/>
            <a:ext cx="12072938" cy="6857999"/>
          </a:xfrm>
          <a:prstGeom prst="rect">
            <a:avLst/>
          </a:prstGeom>
        </p:spPr>
      </p:pic>
      <p:sp>
        <p:nvSpPr>
          <p:cNvPr id="4" name="Rectangle 3">
            <a:extLst>
              <a:ext uri="{FF2B5EF4-FFF2-40B4-BE49-F238E27FC236}">
                <a16:creationId xmlns:a16="http://schemas.microsoft.com/office/drawing/2014/main" id="{C2942F5E-A52C-C25B-02A0-2CBDE54126EF}"/>
              </a:ext>
            </a:extLst>
          </p:cNvPr>
          <p:cNvSpPr/>
          <p:nvPr userDrawn="1"/>
        </p:nvSpPr>
        <p:spPr>
          <a:xfrm>
            <a:off x="12072939" y="3429000"/>
            <a:ext cx="119061" cy="3428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2249A35-4A1A-56E6-4CCF-2DE95BB3B892}"/>
              </a:ext>
            </a:extLst>
          </p:cNvPr>
          <p:cNvSpPr/>
          <p:nvPr userDrawn="1"/>
        </p:nvSpPr>
        <p:spPr>
          <a:xfrm>
            <a:off x="12072939" y="1"/>
            <a:ext cx="119062" cy="3429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9" name="Title 1">
            <a:extLst>
              <a:ext uri="{FF2B5EF4-FFF2-40B4-BE49-F238E27FC236}">
                <a16:creationId xmlns:a16="http://schemas.microsoft.com/office/drawing/2014/main" id="{34A32435-D19E-852C-35A0-9A67BD3F2058}"/>
              </a:ext>
            </a:extLst>
          </p:cNvPr>
          <p:cNvSpPr>
            <a:spLocks noGrp="1"/>
          </p:cNvSpPr>
          <p:nvPr>
            <p:ph type="ctrTitle" hasCustomPrompt="1"/>
          </p:nvPr>
        </p:nvSpPr>
        <p:spPr>
          <a:xfrm>
            <a:off x="413068" y="726124"/>
            <a:ext cx="5688013" cy="2006916"/>
          </a:xfrm>
        </p:spPr>
        <p:txBody>
          <a:bodyPr anchor="t"/>
          <a:lstStyle>
            <a:lvl1pPr algn="l">
              <a:defRPr sz="3600" b="1">
                <a:solidFill>
                  <a:schemeClr val="bg1"/>
                </a:solidFill>
              </a:defRPr>
            </a:lvl1pPr>
          </a:lstStyle>
          <a:p>
            <a:r>
              <a:rPr lang="en-GB"/>
              <a:t>Section Heading</a:t>
            </a:r>
            <a:endParaRPr lang="en-US"/>
          </a:p>
        </p:txBody>
      </p:sp>
      <p:pic>
        <p:nvPicPr>
          <p:cNvPr id="11" name="Picture 10" descr="A black and white image of a person's face&#10;&#10;Description automatically generated with medium confidence">
            <a:extLst>
              <a:ext uri="{FF2B5EF4-FFF2-40B4-BE49-F238E27FC236}">
                <a16:creationId xmlns:a16="http://schemas.microsoft.com/office/drawing/2014/main" id="{04B2C2ED-AEA3-68A5-5D14-DB006D00FF39}"/>
              </a:ext>
            </a:extLst>
          </p:cNvPr>
          <p:cNvPicPr>
            <a:picLocks noChangeAspect="1"/>
          </p:cNvPicPr>
          <p:nvPr userDrawn="1"/>
        </p:nvPicPr>
        <p:blipFill>
          <a:blip r:embed="rId3"/>
          <a:stretch>
            <a:fillRect/>
          </a:stretch>
        </p:blipFill>
        <p:spPr>
          <a:xfrm>
            <a:off x="407988" y="5902700"/>
            <a:ext cx="1380171" cy="550488"/>
          </a:xfrm>
          <a:prstGeom prst="rect">
            <a:avLst/>
          </a:prstGeom>
        </p:spPr>
      </p:pic>
    </p:spTree>
    <p:extLst>
      <p:ext uri="{BB962C8B-B14F-4D97-AF65-F5344CB8AC3E}">
        <p14:creationId xmlns:p14="http://schemas.microsoft.com/office/powerpoint/2010/main" val="2039718181"/>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Image Section Break 2">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07D3FB4-C7EC-DE31-5B9F-25364AA772E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072938" cy="6857999"/>
          </a:xfrm>
          <a:prstGeom prst="rect">
            <a:avLst/>
          </a:prstGeom>
        </p:spPr>
      </p:pic>
      <p:sp>
        <p:nvSpPr>
          <p:cNvPr id="4" name="Rectangle 3">
            <a:extLst>
              <a:ext uri="{FF2B5EF4-FFF2-40B4-BE49-F238E27FC236}">
                <a16:creationId xmlns:a16="http://schemas.microsoft.com/office/drawing/2014/main" id="{C2942F5E-A52C-C25B-02A0-2CBDE54126EF}"/>
              </a:ext>
            </a:extLst>
          </p:cNvPr>
          <p:cNvSpPr/>
          <p:nvPr userDrawn="1"/>
        </p:nvSpPr>
        <p:spPr>
          <a:xfrm>
            <a:off x="12072939" y="3429000"/>
            <a:ext cx="119061" cy="3428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2249A35-4A1A-56E6-4CCF-2DE95BB3B892}"/>
              </a:ext>
            </a:extLst>
          </p:cNvPr>
          <p:cNvSpPr/>
          <p:nvPr userDrawn="1"/>
        </p:nvSpPr>
        <p:spPr>
          <a:xfrm>
            <a:off x="12072939" y="1"/>
            <a:ext cx="119062"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9" name="Title 1">
            <a:extLst>
              <a:ext uri="{FF2B5EF4-FFF2-40B4-BE49-F238E27FC236}">
                <a16:creationId xmlns:a16="http://schemas.microsoft.com/office/drawing/2014/main" id="{34A32435-D19E-852C-35A0-9A67BD3F2058}"/>
              </a:ext>
            </a:extLst>
          </p:cNvPr>
          <p:cNvSpPr>
            <a:spLocks noGrp="1"/>
          </p:cNvSpPr>
          <p:nvPr>
            <p:ph type="ctrTitle" hasCustomPrompt="1"/>
          </p:nvPr>
        </p:nvSpPr>
        <p:spPr>
          <a:xfrm>
            <a:off x="413068" y="726124"/>
            <a:ext cx="5688013" cy="2006916"/>
          </a:xfrm>
        </p:spPr>
        <p:txBody>
          <a:bodyPr anchor="t"/>
          <a:lstStyle>
            <a:lvl1pPr algn="l">
              <a:defRPr sz="3600" b="1">
                <a:solidFill>
                  <a:schemeClr val="bg1"/>
                </a:solidFill>
              </a:defRPr>
            </a:lvl1pPr>
          </a:lstStyle>
          <a:p>
            <a:r>
              <a:rPr lang="en-GB"/>
              <a:t>Section Heading</a:t>
            </a:r>
            <a:endParaRPr lang="en-US"/>
          </a:p>
        </p:txBody>
      </p:sp>
      <p:pic>
        <p:nvPicPr>
          <p:cNvPr id="11" name="Picture 10" descr="A black and white image of a person's face&#10;&#10;Description automatically generated with medium confidence">
            <a:extLst>
              <a:ext uri="{FF2B5EF4-FFF2-40B4-BE49-F238E27FC236}">
                <a16:creationId xmlns:a16="http://schemas.microsoft.com/office/drawing/2014/main" id="{04B2C2ED-AEA3-68A5-5D14-DB006D00FF39}"/>
              </a:ext>
            </a:extLst>
          </p:cNvPr>
          <p:cNvPicPr>
            <a:picLocks noChangeAspect="1"/>
          </p:cNvPicPr>
          <p:nvPr userDrawn="1"/>
        </p:nvPicPr>
        <p:blipFill>
          <a:blip r:embed="rId3"/>
          <a:stretch>
            <a:fillRect/>
          </a:stretch>
        </p:blipFill>
        <p:spPr>
          <a:xfrm>
            <a:off x="407988" y="5902700"/>
            <a:ext cx="1380171" cy="550488"/>
          </a:xfrm>
          <a:prstGeom prst="rect">
            <a:avLst/>
          </a:prstGeom>
        </p:spPr>
      </p:pic>
    </p:spTree>
    <p:extLst>
      <p:ext uri="{BB962C8B-B14F-4D97-AF65-F5344CB8AC3E}">
        <p14:creationId xmlns:p14="http://schemas.microsoft.com/office/powerpoint/2010/main" val="2557113286"/>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Image Section Break 3">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E26F029-C0E0-4A96-9E11-F484D0368531}"/>
              </a:ext>
            </a:extLst>
          </p:cNvPr>
          <p:cNvPicPr>
            <a:picLocks noChangeAspect="1"/>
          </p:cNvPicPr>
          <p:nvPr userDrawn="1"/>
        </p:nvPicPr>
        <p:blipFill rotWithShape="1">
          <a:blip r:embed="rId2"/>
          <a:srcRect t="1" r="9531" b="22914"/>
          <a:stretch/>
        </p:blipFill>
        <p:spPr>
          <a:xfrm flipH="1">
            <a:off x="0" y="0"/>
            <a:ext cx="12072938" cy="6857999"/>
          </a:xfrm>
          <a:prstGeom prst="rect">
            <a:avLst/>
          </a:prstGeom>
        </p:spPr>
      </p:pic>
      <p:sp>
        <p:nvSpPr>
          <p:cNvPr id="4" name="Rectangle 3">
            <a:extLst>
              <a:ext uri="{FF2B5EF4-FFF2-40B4-BE49-F238E27FC236}">
                <a16:creationId xmlns:a16="http://schemas.microsoft.com/office/drawing/2014/main" id="{C2942F5E-A52C-C25B-02A0-2CBDE54126EF}"/>
              </a:ext>
            </a:extLst>
          </p:cNvPr>
          <p:cNvSpPr/>
          <p:nvPr userDrawn="1"/>
        </p:nvSpPr>
        <p:spPr>
          <a:xfrm>
            <a:off x="12072939" y="3429000"/>
            <a:ext cx="119061" cy="3428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2249A35-4A1A-56E6-4CCF-2DE95BB3B892}"/>
              </a:ext>
            </a:extLst>
          </p:cNvPr>
          <p:cNvSpPr/>
          <p:nvPr userDrawn="1"/>
        </p:nvSpPr>
        <p:spPr>
          <a:xfrm>
            <a:off x="12072939" y="1"/>
            <a:ext cx="119062" cy="3429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9" name="Title 1">
            <a:extLst>
              <a:ext uri="{FF2B5EF4-FFF2-40B4-BE49-F238E27FC236}">
                <a16:creationId xmlns:a16="http://schemas.microsoft.com/office/drawing/2014/main" id="{34A32435-D19E-852C-35A0-9A67BD3F2058}"/>
              </a:ext>
            </a:extLst>
          </p:cNvPr>
          <p:cNvSpPr>
            <a:spLocks noGrp="1"/>
          </p:cNvSpPr>
          <p:nvPr>
            <p:ph type="ctrTitle" hasCustomPrompt="1"/>
          </p:nvPr>
        </p:nvSpPr>
        <p:spPr>
          <a:xfrm>
            <a:off x="413068" y="726124"/>
            <a:ext cx="5688013" cy="2006916"/>
          </a:xfrm>
        </p:spPr>
        <p:txBody>
          <a:bodyPr anchor="t"/>
          <a:lstStyle>
            <a:lvl1pPr algn="l">
              <a:defRPr sz="3600" b="1">
                <a:solidFill>
                  <a:schemeClr val="bg1"/>
                </a:solidFill>
              </a:defRPr>
            </a:lvl1pPr>
          </a:lstStyle>
          <a:p>
            <a:r>
              <a:rPr lang="en-GB"/>
              <a:t>Section Heading</a:t>
            </a:r>
            <a:endParaRPr lang="en-US"/>
          </a:p>
        </p:txBody>
      </p:sp>
      <p:pic>
        <p:nvPicPr>
          <p:cNvPr id="11" name="Picture 10" descr="A black and white image of a person's face&#10;&#10;Description automatically generated with medium confidence">
            <a:extLst>
              <a:ext uri="{FF2B5EF4-FFF2-40B4-BE49-F238E27FC236}">
                <a16:creationId xmlns:a16="http://schemas.microsoft.com/office/drawing/2014/main" id="{04B2C2ED-AEA3-68A5-5D14-DB006D00FF39}"/>
              </a:ext>
            </a:extLst>
          </p:cNvPr>
          <p:cNvPicPr>
            <a:picLocks noChangeAspect="1"/>
          </p:cNvPicPr>
          <p:nvPr userDrawn="1"/>
        </p:nvPicPr>
        <p:blipFill>
          <a:blip r:embed="rId3"/>
          <a:stretch>
            <a:fillRect/>
          </a:stretch>
        </p:blipFill>
        <p:spPr>
          <a:xfrm>
            <a:off x="407988" y="5902700"/>
            <a:ext cx="1380171" cy="550488"/>
          </a:xfrm>
          <a:prstGeom prst="rect">
            <a:avLst/>
          </a:prstGeom>
        </p:spPr>
      </p:pic>
    </p:spTree>
    <p:extLst>
      <p:ext uri="{BB962C8B-B14F-4D97-AF65-F5344CB8AC3E}">
        <p14:creationId xmlns:p14="http://schemas.microsoft.com/office/powerpoint/2010/main" val="4107573329"/>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Solid Colour Section Brea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726123"/>
            <a:ext cx="11027092" cy="1517491"/>
          </a:xfrm>
        </p:spPr>
        <p:txBody>
          <a:bodyPr anchor="t"/>
          <a:lstStyle>
            <a:lvl1pPr algn="l">
              <a:defRPr sz="3600" b="1"/>
            </a:lvl1pPr>
          </a:lstStyle>
          <a:p>
            <a:r>
              <a:rPr lang="en-GB"/>
              <a:t>Section Break Headline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7" y="2243614"/>
            <a:ext cx="11027092" cy="3283426"/>
          </a:xfrm>
        </p:spPr>
        <p:txBody>
          <a:bodyPr/>
          <a:lstStyle>
            <a:lvl1pPr marL="0" indent="0" algn="l">
              <a:buNone/>
              <a:defRPr sz="25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Body Text</a:t>
            </a:r>
            <a:endParaRPr lang="en-US"/>
          </a:p>
        </p:txBody>
      </p:sp>
    </p:spTree>
    <p:extLst>
      <p:ext uri="{BB962C8B-B14F-4D97-AF65-F5344CB8AC3E}">
        <p14:creationId xmlns:p14="http://schemas.microsoft.com/office/powerpoint/2010/main" val="24016082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Image Slid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7410132" cy="905827"/>
          </a:xfrm>
        </p:spPr>
        <p:txBody>
          <a:bodyPr anchor="t"/>
          <a:lstStyle>
            <a:lvl1pPr algn="l">
              <a:defRPr sz="3200" b="1"/>
            </a:lvl1pPr>
          </a:lstStyle>
          <a:p>
            <a:r>
              <a:rPr lang="en-GB"/>
              <a:t>Headline</a:t>
            </a:r>
            <a:endParaRPr lang="en-US"/>
          </a:p>
        </p:txBody>
      </p:sp>
      <p:pic>
        <p:nvPicPr>
          <p:cNvPr id="7" name="Picture 6">
            <a:extLst>
              <a:ext uri="{FF2B5EF4-FFF2-40B4-BE49-F238E27FC236}">
                <a16:creationId xmlns:a16="http://schemas.microsoft.com/office/drawing/2014/main" id="{D262B3DD-C25D-9411-4677-BC259DB6EBF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493760" y="404814"/>
            <a:ext cx="3579178" cy="5639588"/>
          </a:xfrm>
          <a:prstGeom prst="rect">
            <a:avLst/>
          </a:prstGeom>
        </p:spPr>
      </p:pic>
      <p:sp>
        <p:nvSpPr>
          <p:cNvPr id="10" name="Content Placeholder 9">
            <a:extLst>
              <a:ext uri="{FF2B5EF4-FFF2-40B4-BE49-F238E27FC236}">
                <a16:creationId xmlns:a16="http://schemas.microsoft.com/office/drawing/2014/main" id="{73CEEAF0-5EE1-9573-47AB-5CCDDD3EABC1}"/>
              </a:ext>
            </a:extLst>
          </p:cNvPr>
          <p:cNvSpPr>
            <a:spLocks noGrp="1"/>
          </p:cNvSpPr>
          <p:nvPr>
            <p:ph sz="quarter" idx="10" hasCustomPrompt="1"/>
          </p:nvPr>
        </p:nvSpPr>
        <p:spPr>
          <a:xfrm>
            <a:off x="407988" y="1311275"/>
            <a:ext cx="741521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Rectangle 2">
            <a:extLst>
              <a:ext uri="{FF2B5EF4-FFF2-40B4-BE49-F238E27FC236}">
                <a16:creationId xmlns:a16="http://schemas.microsoft.com/office/drawing/2014/main" id="{5F3B38E1-F156-427B-4550-5C6AE87861E4}"/>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047F0926-D0FD-D310-6073-3F2776550376}"/>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5" name="Slide Number Placeholder 4">
            <a:extLst>
              <a:ext uri="{FF2B5EF4-FFF2-40B4-BE49-F238E27FC236}">
                <a16:creationId xmlns:a16="http://schemas.microsoft.com/office/drawing/2014/main" id="{13D27B9C-CC3F-A5DF-CFAC-3FC063AF64E2}"/>
              </a:ext>
            </a:extLst>
          </p:cNvPr>
          <p:cNvSpPr>
            <a:spLocks noGrp="1"/>
          </p:cNvSpPr>
          <p:nvPr>
            <p:ph type="sldNum" sz="quarter" idx="11"/>
          </p:nvPr>
        </p:nvSpPr>
        <p:spPr/>
        <p:txBody>
          <a:bodyPr/>
          <a:lstStyle/>
          <a:p>
            <a:fld id="{B6ED98BD-9FE7-5144-8ABD-845F1AC4694B}" type="slidenum">
              <a:rPr lang="en-US" smtClean="0"/>
              <a:pPr/>
              <a:t>‹#›</a:t>
            </a:fld>
            <a:endParaRPr lang="en-US"/>
          </a:p>
        </p:txBody>
      </p:sp>
    </p:spTree>
    <p:extLst>
      <p:ext uri="{BB962C8B-B14F-4D97-AF65-F5344CB8AC3E}">
        <p14:creationId xmlns:p14="http://schemas.microsoft.com/office/powerpoint/2010/main" val="20434281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Image Slide 2">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F15F644-2865-4C40-A3C2-5208D5BBDBD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01550" y="403583"/>
            <a:ext cx="3771388" cy="5657082"/>
          </a:xfrm>
          <a:prstGeom prst="rect">
            <a:avLst/>
          </a:prstGeom>
        </p:spPr>
      </p:pic>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7410132" cy="905827"/>
          </a:xfrm>
        </p:spPr>
        <p:txBody>
          <a:bodyPr anchor="t"/>
          <a:lstStyle>
            <a:lvl1pPr algn="l">
              <a:defRPr sz="3200" b="1"/>
            </a:lvl1pPr>
          </a:lstStyle>
          <a:p>
            <a:r>
              <a:rPr lang="en-GB"/>
              <a:t>Headline</a:t>
            </a:r>
            <a:endParaRPr lang="en-US"/>
          </a:p>
        </p:txBody>
      </p:sp>
      <p:sp>
        <p:nvSpPr>
          <p:cNvPr id="4" name="Content Placeholder 9">
            <a:extLst>
              <a:ext uri="{FF2B5EF4-FFF2-40B4-BE49-F238E27FC236}">
                <a16:creationId xmlns:a16="http://schemas.microsoft.com/office/drawing/2014/main" id="{1914494B-9435-13E3-7824-0364CB9462FB}"/>
              </a:ext>
            </a:extLst>
          </p:cNvPr>
          <p:cNvSpPr>
            <a:spLocks noGrp="1"/>
          </p:cNvSpPr>
          <p:nvPr>
            <p:ph sz="quarter" idx="10" hasCustomPrompt="1"/>
          </p:nvPr>
        </p:nvSpPr>
        <p:spPr>
          <a:xfrm>
            <a:off x="407988" y="1311275"/>
            <a:ext cx="741521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Rectangle 2">
            <a:extLst>
              <a:ext uri="{FF2B5EF4-FFF2-40B4-BE49-F238E27FC236}">
                <a16:creationId xmlns:a16="http://schemas.microsoft.com/office/drawing/2014/main" id="{D1DCC686-3794-A362-4AB3-91C5DA311FED}"/>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1FB9CF0F-C5FF-636C-AAE8-933EA43D60A6}"/>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8" name="Slide Number Placeholder 7">
            <a:extLst>
              <a:ext uri="{FF2B5EF4-FFF2-40B4-BE49-F238E27FC236}">
                <a16:creationId xmlns:a16="http://schemas.microsoft.com/office/drawing/2014/main" id="{3BAD06FB-F2AB-D983-48C5-9AB99B81E431}"/>
              </a:ext>
            </a:extLst>
          </p:cNvPr>
          <p:cNvSpPr>
            <a:spLocks noGrp="1"/>
          </p:cNvSpPr>
          <p:nvPr>
            <p:ph type="sldNum" sz="quarter" idx="11"/>
          </p:nvPr>
        </p:nvSpPr>
        <p:spPr/>
        <p:txBody>
          <a:bodyPr/>
          <a:lstStyle/>
          <a:p>
            <a:fld id="{B6ED98BD-9FE7-5144-8ABD-845F1AC4694B}" type="slidenum">
              <a:rPr lang="en-US" smtClean="0"/>
              <a:pPr/>
              <a:t>‹#›</a:t>
            </a:fld>
            <a:endParaRPr lang="en-US"/>
          </a:p>
        </p:txBody>
      </p:sp>
    </p:spTree>
    <p:extLst>
      <p:ext uri="{BB962C8B-B14F-4D97-AF65-F5344CB8AC3E}">
        <p14:creationId xmlns:p14="http://schemas.microsoft.com/office/powerpoint/2010/main" val="1483615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Image Slide 3">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CDD3BB4-F7EC-4260-BC50-F7AE01EF429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493759" y="400015"/>
            <a:ext cx="3579178" cy="5639588"/>
          </a:xfrm>
          <a:prstGeom prst="rect">
            <a:avLst/>
          </a:prstGeom>
        </p:spPr>
      </p:pic>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7410132" cy="905827"/>
          </a:xfrm>
        </p:spPr>
        <p:txBody>
          <a:bodyPr anchor="t"/>
          <a:lstStyle>
            <a:lvl1pPr algn="l">
              <a:defRPr sz="3200" b="1"/>
            </a:lvl1pPr>
          </a:lstStyle>
          <a:p>
            <a:r>
              <a:rPr lang="en-GB"/>
              <a:t>Headline</a:t>
            </a:r>
            <a:endParaRPr lang="en-US"/>
          </a:p>
        </p:txBody>
      </p:sp>
      <p:sp>
        <p:nvSpPr>
          <p:cNvPr id="4" name="Content Placeholder 9">
            <a:extLst>
              <a:ext uri="{FF2B5EF4-FFF2-40B4-BE49-F238E27FC236}">
                <a16:creationId xmlns:a16="http://schemas.microsoft.com/office/drawing/2014/main" id="{1914494B-9435-13E3-7824-0364CB9462FB}"/>
              </a:ext>
            </a:extLst>
          </p:cNvPr>
          <p:cNvSpPr>
            <a:spLocks noGrp="1"/>
          </p:cNvSpPr>
          <p:nvPr>
            <p:ph sz="quarter" idx="10" hasCustomPrompt="1"/>
          </p:nvPr>
        </p:nvSpPr>
        <p:spPr>
          <a:xfrm>
            <a:off x="407988" y="1311275"/>
            <a:ext cx="741521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Rectangle 2">
            <a:extLst>
              <a:ext uri="{FF2B5EF4-FFF2-40B4-BE49-F238E27FC236}">
                <a16:creationId xmlns:a16="http://schemas.microsoft.com/office/drawing/2014/main" id="{D1DCC686-3794-A362-4AB3-91C5DA311FED}"/>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1FB9CF0F-C5FF-636C-AAE8-933EA43D60A6}"/>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8" name="Slide Number Placeholder 7">
            <a:extLst>
              <a:ext uri="{FF2B5EF4-FFF2-40B4-BE49-F238E27FC236}">
                <a16:creationId xmlns:a16="http://schemas.microsoft.com/office/drawing/2014/main" id="{3BAD06FB-F2AB-D983-48C5-9AB99B81E431}"/>
              </a:ext>
            </a:extLst>
          </p:cNvPr>
          <p:cNvSpPr>
            <a:spLocks noGrp="1"/>
          </p:cNvSpPr>
          <p:nvPr>
            <p:ph type="sldNum" sz="quarter" idx="11"/>
          </p:nvPr>
        </p:nvSpPr>
        <p:spPr/>
        <p:txBody>
          <a:bodyPr/>
          <a:lstStyle/>
          <a:p>
            <a:fld id="{B6ED98BD-9FE7-5144-8ABD-845F1AC4694B}" type="slidenum">
              <a:rPr lang="en-US" smtClean="0"/>
              <a:pPr/>
              <a:t>‹#›</a:t>
            </a:fld>
            <a:endParaRPr lang="en-US"/>
          </a:p>
        </p:txBody>
      </p:sp>
    </p:spTree>
    <p:extLst>
      <p:ext uri="{BB962C8B-B14F-4D97-AF65-F5344CB8AC3E}">
        <p14:creationId xmlns:p14="http://schemas.microsoft.com/office/powerpoint/2010/main" val="63743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Image Slide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7410132" cy="905827"/>
          </a:xfrm>
        </p:spPr>
        <p:txBody>
          <a:bodyPr anchor="t"/>
          <a:lstStyle>
            <a:lvl1pPr algn="l">
              <a:defRPr sz="3200" b="1"/>
            </a:lvl1pPr>
          </a:lstStyle>
          <a:p>
            <a:r>
              <a:rPr lang="en-GB"/>
              <a:t>Headline</a:t>
            </a:r>
            <a:endParaRPr lang="en-US"/>
          </a:p>
        </p:txBody>
      </p:sp>
      <p:sp>
        <p:nvSpPr>
          <p:cNvPr id="4" name="Content Placeholder 9">
            <a:extLst>
              <a:ext uri="{FF2B5EF4-FFF2-40B4-BE49-F238E27FC236}">
                <a16:creationId xmlns:a16="http://schemas.microsoft.com/office/drawing/2014/main" id="{1914494B-9435-13E3-7824-0364CB9462FB}"/>
              </a:ext>
            </a:extLst>
          </p:cNvPr>
          <p:cNvSpPr>
            <a:spLocks noGrp="1"/>
          </p:cNvSpPr>
          <p:nvPr>
            <p:ph sz="quarter" idx="10" hasCustomPrompt="1"/>
          </p:nvPr>
        </p:nvSpPr>
        <p:spPr>
          <a:xfrm>
            <a:off x="407988" y="1311275"/>
            <a:ext cx="741521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Rectangle 2">
            <a:extLst>
              <a:ext uri="{FF2B5EF4-FFF2-40B4-BE49-F238E27FC236}">
                <a16:creationId xmlns:a16="http://schemas.microsoft.com/office/drawing/2014/main" id="{D1DCC686-3794-A362-4AB3-91C5DA311FED}"/>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1FB9CF0F-C5FF-636C-AAE8-933EA43D60A6}"/>
              </a:ext>
            </a:extLst>
          </p:cNvPr>
          <p:cNvSpPr/>
          <p:nvPr userDrawn="1"/>
        </p:nvSpPr>
        <p:spPr>
          <a:xfrm>
            <a:off x="12072939" y="403583"/>
            <a:ext cx="119062" cy="282040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pic>
        <p:nvPicPr>
          <p:cNvPr id="6" name="Picture 5">
            <a:extLst>
              <a:ext uri="{FF2B5EF4-FFF2-40B4-BE49-F238E27FC236}">
                <a16:creationId xmlns:a16="http://schemas.microsoft.com/office/drawing/2014/main" id="{B284DF66-7953-6487-1548-71B669E85B6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493760" y="404814"/>
            <a:ext cx="3579178" cy="5639588"/>
          </a:xfrm>
          <a:prstGeom prst="rect">
            <a:avLst/>
          </a:prstGeom>
        </p:spPr>
      </p:pic>
      <p:sp>
        <p:nvSpPr>
          <p:cNvPr id="8" name="Slide Number Placeholder 7">
            <a:extLst>
              <a:ext uri="{FF2B5EF4-FFF2-40B4-BE49-F238E27FC236}">
                <a16:creationId xmlns:a16="http://schemas.microsoft.com/office/drawing/2014/main" id="{3BAD06FB-F2AB-D983-48C5-9AB99B81E431}"/>
              </a:ext>
            </a:extLst>
          </p:cNvPr>
          <p:cNvSpPr>
            <a:spLocks noGrp="1"/>
          </p:cNvSpPr>
          <p:nvPr>
            <p:ph type="sldNum" sz="quarter" idx="11"/>
          </p:nvPr>
        </p:nvSpPr>
        <p:spPr/>
        <p:txBody>
          <a:bodyPr/>
          <a:lstStyle/>
          <a:p>
            <a:fld id="{B6ED98BD-9FE7-5144-8ABD-845F1AC4694B}" type="slidenum">
              <a:rPr lang="en-US" smtClean="0"/>
              <a:pPr/>
              <a:t>‹#›</a:t>
            </a:fld>
            <a:endParaRPr lang="en-US"/>
          </a:p>
        </p:txBody>
      </p:sp>
    </p:spTree>
    <p:extLst>
      <p:ext uri="{BB962C8B-B14F-4D97-AF65-F5344CB8AC3E}">
        <p14:creationId xmlns:p14="http://schemas.microsoft.com/office/powerpoint/2010/main" val="3852675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Imag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246052" cy="1517491"/>
          </a:xfrm>
        </p:spPr>
        <p:txBody>
          <a:bodyPr anchor="t"/>
          <a:lstStyle>
            <a:lvl1pPr algn="l">
              <a:defRPr sz="4500" b="1"/>
            </a:lvl1pPr>
          </a:lstStyle>
          <a:p>
            <a:r>
              <a:rPr lang="en-GB"/>
              <a:t>Presentation</a:t>
            </a:r>
            <a:br>
              <a:rPr lang="en-GB"/>
            </a:br>
            <a:r>
              <a:rPr lang="en-GB"/>
              <a:t>Title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8" y="2642553"/>
            <a:ext cx="5246052" cy="1517491"/>
          </a:xfrm>
        </p:spPr>
        <p:txBody>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pic>
        <p:nvPicPr>
          <p:cNvPr id="5" name="Picture 4">
            <a:extLst>
              <a:ext uri="{FF2B5EF4-FFF2-40B4-BE49-F238E27FC236}">
                <a16:creationId xmlns:a16="http://schemas.microsoft.com/office/drawing/2014/main" id="{0E5AC474-235E-9C00-3567-6392B1199B3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6096001" y="403583"/>
            <a:ext cx="5976938" cy="6049605"/>
          </a:xfrm>
          <a:prstGeom prst="rect">
            <a:avLst/>
          </a:prstGeom>
        </p:spPr>
      </p:pic>
      <p:sp>
        <p:nvSpPr>
          <p:cNvPr id="6" name="Rectangle 5">
            <a:extLst>
              <a:ext uri="{FF2B5EF4-FFF2-40B4-BE49-F238E27FC236}">
                <a16:creationId xmlns:a16="http://schemas.microsoft.com/office/drawing/2014/main" id="{FFAA8731-03C1-CE4F-5EC6-AD7B2998CDC5}"/>
              </a:ext>
            </a:extLst>
          </p:cNvPr>
          <p:cNvSpPr/>
          <p:nvPr userDrawn="1"/>
        </p:nvSpPr>
        <p:spPr>
          <a:xfrm>
            <a:off x="12076999" y="3429000"/>
            <a:ext cx="115001" cy="30241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2114885-C64A-3387-49DC-B8B809392E73}"/>
              </a:ext>
            </a:extLst>
          </p:cNvPr>
          <p:cNvSpPr/>
          <p:nvPr userDrawn="1"/>
        </p:nvSpPr>
        <p:spPr>
          <a:xfrm>
            <a:off x="12076999" y="403583"/>
            <a:ext cx="115001" cy="30241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7" name="Text Placeholder 9">
            <a:extLst>
              <a:ext uri="{FF2B5EF4-FFF2-40B4-BE49-F238E27FC236}">
                <a16:creationId xmlns:a16="http://schemas.microsoft.com/office/drawing/2014/main" id="{34BA028F-AFC1-10F8-ABA1-EAAB8D99368A}"/>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chemeClr val="bg2"/>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spTree>
    <p:extLst>
      <p:ext uri="{BB962C8B-B14F-4D97-AF65-F5344CB8AC3E}">
        <p14:creationId xmlns:p14="http://schemas.microsoft.com/office/powerpoint/2010/main" val="31180634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Wind &amp; Sustainabil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a:t>Headline</a:t>
            </a:r>
            <a:endParaRPr lang="en-US"/>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a:srcRect/>
          <a:stretch/>
        </p:blipFill>
        <p:spPr>
          <a:xfrm>
            <a:off x="9253759" y="3226699"/>
            <a:ext cx="2819179" cy="2819179"/>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a:srcRect/>
          <a:stretch/>
        </p:blipFill>
        <p:spPr>
          <a:xfrm>
            <a:off x="9253759" y="404813"/>
            <a:ext cx="2819179" cy="2819179"/>
          </a:xfrm>
          <a:prstGeom prst="rect">
            <a:avLst/>
          </a:prstGeom>
        </p:spPr>
      </p:pic>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Slide Number Placeholder 2">
            <a:extLst>
              <a:ext uri="{FF2B5EF4-FFF2-40B4-BE49-F238E27FC236}">
                <a16:creationId xmlns:a16="http://schemas.microsoft.com/office/drawing/2014/main" id="{C358D0B1-3834-86FF-4ACC-288FEF625BEF}"/>
              </a:ext>
            </a:extLst>
          </p:cNvPr>
          <p:cNvSpPr>
            <a:spLocks noGrp="1"/>
          </p:cNvSpPr>
          <p:nvPr>
            <p:ph type="sldNum" sz="quarter" idx="11"/>
          </p:nvPr>
        </p:nvSpPr>
        <p:spPr/>
        <p:txBody>
          <a:bodyPr/>
          <a:lstStyle/>
          <a:p>
            <a:fld id="{B6ED98BD-9FE7-5144-8ABD-845F1AC4694B}" type="slidenum">
              <a:rPr lang="en-US" smtClean="0"/>
              <a:pPr/>
              <a:t>‹#›</a:t>
            </a:fld>
            <a:endParaRPr lang="en-US"/>
          </a:p>
        </p:txBody>
      </p:sp>
      <p:sp>
        <p:nvSpPr>
          <p:cNvPr id="7" name="Rectangle 6">
            <a:extLst>
              <a:ext uri="{FF2B5EF4-FFF2-40B4-BE49-F238E27FC236}">
                <a16:creationId xmlns:a16="http://schemas.microsoft.com/office/drawing/2014/main" id="{1F71CF46-EDD2-7260-9176-AC343F26F98A}"/>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152F0F1-9829-AD64-B73E-321F2FB46061}"/>
              </a:ext>
            </a:extLst>
          </p:cNvPr>
          <p:cNvSpPr/>
          <p:nvPr userDrawn="1"/>
        </p:nvSpPr>
        <p:spPr>
          <a:xfrm>
            <a:off x="12072939" y="403583"/>
            <a:ext cx="119062" cy="282040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Tree>
    <p:extLst>
      <p:ext uri="{BB962C8B-B14F-4D97-AF65-F5344CB8AC3E}">
        <p14:creationId xmlns:p14="http://schemas.microsoft.com/office/powerpoint/2010/main" val="14524192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Pylon &amp; Sustainabil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a:t>Headline</a:t>
            </a:r>
            <a:endParaRPr lang="en-US"/>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a:srcRect/>
          <a:stretch/>
        </p:blipFill>
        <p:spPr>
          <a:xfrm>
            <a:off x="9253759" y="3226699"/>
            <a:ext cx="2819179" cy="2819179"/>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a:srcRect/>
          <a:stretch/>
        </p:blipFill>
        <p:spPr>
          <a:xfrm>
            <a:off x="9253759" y="404813"/>
            <a:ext cx="2819179" cy="2819179"/>
          </a:xfrm>
          <a:prstGeom prst="rect">
            <a:avLst/>
          </a:prstGeom>
        </p:spPr>
      </p:pic>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Slide Number Placeholder 2">
            <a:extLst>
              <a:ext uri="{FF2B5EF4-FFF2-40B4-BE49-F238E27FC236}">
                <a16:creationId xmlns:a16="http://schemas.microsoft.com/office/drawing/2014/main" id="{C358D0B1-3834-86FF-4ACC-288FEF625BEF}"/>
              </a:ext>
            </a:extLst>
          </p:cNvPr>
          <p:cNvSpPr>
            <a:spLocks noGrp="1"/>
          </p:cNvSpPr>
          <p:nvPr>
            <p:ph type="sldNum" sz="quarter" idx="11"/>
          </p:nvPr>
        </p:nvSpPr>
        <p:spPr/>
        <p:txBody>
          <a:bodyPr/>
          <a:lstStyle/>
          <a:p>
            <a:fld id="{B6ED98BD-9FE7-5144-8ABD-845F1AC4694B}" type="slidenum">
              <a:rPr lang="en-US" smtClean="0"/>
              <a:pPr/>
              <a:t>‹#›</a:t>
            </a:fld>
            <a:endParaRPr lang="en-US"/>
          </a:p>
        </p:txBody>
      </p:sp>
      <p:sp>
        <p:nvSpPr>
          <p:cNvPr id="7" name="Rectangle 6">
            <a:extLst>
              <a:ext uri="{FF2B5EF4-FFF2-40B4-BE49-F238E27FC236}">
                <a16:creationId xmlns:a16="http://schemas.microsoft.com/office/drawing/2014/main" id="{1F71CF46-EDD2-7260-9176-AC343F26F98A}"/>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152F0F1-9829-AD64-B73E-321F2FB46061}"/>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Tree>
    <p:extLst>
      <p:ext uri="{BB962C8B-B14F-4D97-AF65-F5344CB8AC3E}">
        <p14:creationId xmlns:p14="http://schemas.microsoft.com/office/powerpoint/2010/main" val="29917121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Pylon &amp; Su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a:t>Headline</a:t>
            </a:r>
            <a:endParaRPr lang="en-US"/>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a:srcRect/>
          <a:stretch/>
        </p:blipFill>
        <p:spPr>
          <a:xfrm>
            <a:off x="9253759" y="3226699"/>
            <a:ext cx="2819179" cy="2819179"/>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a:srcRect/>
          <a:stretch/>
        </p:blipFill>
        <p:spPr>
          <a:xfrm>
            <a:off x="9253759" y="404813"/>
            <a:ext cx="2819179" cy="2819179"/>
          </a:xfrm>
          <a:prstGeom prst="rect">
            <a:avLst/>
          </a:prstGeom>
        </p:spPr>
      </p:pic>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Slide Number Placeholder 2">
            <a:extLst>
              <a:ext uri="{FF2B5EF4-FFF2-40B4-BE49-F238E27FC236}">
                <a16:creationId xmlns:a16="http://schemas.microsoft.com/office/drawing/2014/main" id="{C358D0B1-3834-86FF-4ACC-288FEF625BEF}"/>
              </a:ext>
            </a:extLst>
          </p:cNvPr>
          <p:cNvSpPr>
            <a:spLocks noGrp="1"/>
          </p:cNvSpPr>
          <p:nvPr>
            <p:ph type="sldNum" sz="quarter" idx="11"/>
          </p:nvPr>
        </p:nvSpPr>
        <p:spPr/>
        <p:txBody>
          <a:bodyPr/>
          <a:lstStyle/>
          <a:p>
            <a:fld id="{B6ED98BD-9FE7-5144-8ABD-845F1AC4694B}" type="slidenum">
              <a:rPr lang="en-US" smtClean="0"/>
              <a:pPr/>
              <a:t>‹#›</a:t>
            </a:fld>
            <a:endParaRPr lang="en-US"/>
          </a:p>
        </p:txBody>
      </p:sp>
      <p:sp>
        <p:nvSpPr>
          <p:cNvPr id="7" name="Rectangle 6">
            <a:extLst>
              <a:ext uri="{FF2B5EF4-FFF2-40B4-BE49-F238E27FC236}">
                <a16:creationId xmlns:a16="http://schemas.microsoft.com/office/drawing/2014/main" id="{1F71CF46-EDD2-7260-9176-AC343F26F98A}"/>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152F0F1-9829-AD64-B73E-321F2FB46061}"/>
              </a:ext>
            </a:extLst>
          </p:cNvPr>
          <p:cNvSpPr/>
          <p:nvPr userDrawn="1"/>
        </p:nvSpPr>
        <p:spPr>
          <a:xfrm>
            <a:off x="12072939" y="403583"/>
            <a:ext cx="119062" cy="282040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Tree>
    <p:extLst>
      <p:ext uri="{BB962C8B-B14F-4D97-AF65-F5344CB8AC3E}">
        <p14:creationId xmlns:p14="http://schemas.microsoft.com/office/powerpoint/2010/main" val="32451141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Wind &amp; Su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a:t>Headline</a:t>
            </a:r>
            <a:endParaRPr lang="en-US"/>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a:srcRect/>
          <a:stretch/>
        </p:blipFill>
        <p:spPr>
          <a:xfrm>
            <a:off x="9253759" y="3226699"/>
            <a:ext cx="2819179" cy="2819179"/>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a:srcRect/>
          <a:stretch/>
        </p:blipFill>
        <p:spPr>
          <a:xfrm>
            <a:off x="9253759" y="404813"/>
            <a:ext cx="2819179" cy="2819179"/>
          </a:xfrm>
          <a:prstGeom prst="rect">
            <a:avLst/>
          </a:prstGeom>
        </p:spPr>
      </p:pic>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Slide Number Placeholder 2">
            <a:extLst>
              <a:ext uri="{FF2B5EF4-FFF2-40B4-BE49-F238E27FC236}">
                <a16:creationId xmlns:a16="http://schemas.microsoft.com/office/drawing/2014/main" id="{C358D0B1-3834-86FF-4ACC-288FEF625BEF}"/>
              </a:ext>
            </a:extLst>
          </p:cNvPr>
          <p:cNvSpPr>
            <a:spLocks noGrp="1"/>
          </p:cNvSpPr>
          <p:nvPr>
            <p:ph type="sldNum" sz="quarter" idx="11"/>
          </p:nvPr>
        </p:nvSpPr>
        <p:spPr/>
        <p:txBody>
          <a:bodyPr/>
          <a:lstStyle/>
          <a:p>
            <a:fld id="{B6ED98BD-9FE7-5144-8ABD-845F1AC4694B}" type="slidenum">
              <a:rPr lang="en-US" smtClean="0"/>
              <a:pPr/>
              <a:t>‹#›</a:t>
            </a:fld>
            <a:endParaRPr lang="en-US"/>
          </a:p>
        </p:txBody>
      </p:sp>
      <p:sp>
        <p:nvSpPr>
          <p:cNvPr id="7" name="Rectangle 6">
            <a:extLst>
              <a:ext uri="{FF2B5EF4-FFF2-40B4-BE49-F238E27FC236}">
                <a16:creationId xmlns:a16="http://schemas.microsoft.com/office/drawing/2014/main" id="{1F71CF46-EDD2-7260-9176-AC343F26F98A}"/>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152F0F1-9829-AD64-B73E-321F2FB46061}"/>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Tree>
    <p:extLst>
      <p:ext uri="{BB962C8B-B14F-4D97-AF65-F5344CB8AC3E}">
        <p14:creationId xmlns:p14="http://schemas.microsoft.com/office/powerpoint/2010/main" val="23922614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Sustainability &amp; Su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a:t>Headline</a:t>
            </a:r>
            <a:endParaRPr lang="en-US"/>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a:srcRect/>
          <a:stretch/>
        </p:blipFill>
        <p:spPr>
          <a:xfrm>
            <a:off x="9253759" y="3226699"/>
            <a:ext cx="2819179" cy="2819179"/>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a:srcRect/>
          <a:stretch/>
        </p:blipFill>
        <p:spPr>
          <a:xfrm>
            <a:off x="9253759" y="404813"/>
            <a:ext cx="2819179" cy="2819179"/>
          </a:xfrm>
          <a:prstGeom prst="rect">
            <a:avLst/>
          </a:prstGeom>
        </p:spPr>
      </p:pic>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Slide Number Placeholder 2">
            <a:extLst>
              <a:ext uri="{FF2B5EF4-FFF2-40B4-BE49-F238E27FC236}">
                <a16:creationId xmlns:a16="http://schemas.microsoft.com/office/drawing/2014/main" id="{C358D0B1-3834-86FF-4ACC-288FEF625BEF}"/>
              </a:ext>
            </a:extLst>
          </p:cNvPr>
          <p:cNvSpPr>
            <a:spLocks noGrp="1"/>
          </p:cNvSpPr>
          <p:nvPr>
            <p:ph type="sldNum" sz="quarter" idx="11"/>
          </p:nvPr>
        </p:nvSpPr>
        <p:spPr/>
        <p:txBody>
          <a:bodyPr/>
          <a:lstStyle/>
          <a:p>
            <a:fld id="{B6ED98BD-9FE7-5144-8ABD-845F1AC4694B}" type="slidenum">
              <a:rPr lang="en-US" smtClean="0"/>
              <a:pPr/>
              <a:t>‹#›</a:t>
            </a:fld>
            <a:endParaRPr lang="en-US"/>
          </a:p>
        </p:txBody>
      </p:sp>
      <p:sp>
        <p:nvSpPr>
          <p:cNvPr id="7" name="Rectangle 6">
            <a:extLst>
              <a:ext uri="{FF2B5EF4-FFF2-40B4-BE49-F238E27FC236}">
                <a16:creationId xmlns:a16="http://schemas.microsoft.com/office/drawing/2014/main" id="{1F71CF46-EDD2-7260-9176-AC343F26F98A}"/>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152F0F1-9829-AD64-B73E-321F2FB46061}"/>
              </a:ext>
            </a:extLst>
          </p:cNvPr>
          <p:cNvSpPr/>
          <p:nvPr userDrawn="1"/>
        </p:nvSpPr>
        <p:spPr>
          <a:xfrm>
            <a:off x="12072939" y="403583"/>
            <a:ext cx="119062" cy="282040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Tree>
    <p:extLst>
      <p:ext uri="{BB962C8B-B14F-4D97-AF65-F5344CB8AC3E}">
        <p14:creationId xmlns:p14="http://schemas.microsoft.com/office/powerpoint/2010/main" val="23022666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Power &amp; Win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a:t>Headline</a:t>
            </a:r>
            <a:endParaRPr lang="en-US"/>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a:srcRect/>
          <a:stretch/>
        </p:blipFill>
        <p:spPr>
          <a:xfrm>
            <a:off x="9253758" y="404813"/>
            <a:ext cx="2819180" cy="2819180"/>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a:srcRect/>
          <a:stretch/>
        </p:blipFill>
        <p:spPr>
          <a:xfrm>
            <a:off x="9253758" y="3223992"/>
            <a:ext cx="2819180" cy="2819180"/>
          </a:xfrm>
          <a:prstGeom prst="rect">
            <a:avLst/>
          </a:prstGeom>
        </p:spPr>
      </p:pic>
      <p:sp>
        <p:nvSpPr>
          <p:cNvPr id="6" name="Content Placeholder 9">
            <a:extLst>
              <a:ext uri="{FF2B5EF4-FFF2-40B4-BE49-F238E27FC236}">
                <a16:creationId xmlns:a16="http://schemas.microsoft.com/office/drawing/2014/main" id="{4C11E2BD-B5F2-539A-B010-BE887ED67541}"/>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Rectangle 2">
            <a:extLst>
              <a:ext uri="{FF2B5EF4-FFF2-40B4-BE49-F238E27FC236}">
                <a16:creationId xmlns:a16="http://schemas.microsoft.com/office/drawing/2014/main" id="{7A8100F8-D629-9905-32BA-4CF6D03BBDF2}"/>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DDAF466-B127-EC0C-C120-1CE05A4B555D}"/>
              </a:ext>
            </a:extLst>
          </p:cNvPr>
          <p:cNvSpPr/>
          <p:nvPr userDrawn="1"/>
        </p:nvSpPr>
        <p:spPr>
          <a:xfrm>
            <a:off x="12072939" y="403583"/>
            <a:ext cx="119062" cy="282040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8" name="Slide Number Placeholder 7">
            <a:extLst>
              <a:ext uri="{FF2B5EF4-FFF2-40B4-BE49-F238E27FC236}">
                <a16:creationId xmlns:a16="http://schemas.microsoft.com/office/drawing/2014/main" id="{2F614F84-7C29-D8B5-94A9-FF0258EF0121}"/>
              </a:ext>
            </a:extLst>
          </p:cNvPr>
          <p:cNvSpPr>
            <a:spLocks noGrp="1"/>
          </p:cNvSpPr>
          <p:nvPr>
            <p:ph type="sldNum" sz="quarter" idx="11"/>
          </p:nvPr>
        </p:nvSpPr>
        <p:spPr/>
        <p:txBody>
          <a:bodyPr/>
          <a:lstStyle/>
          <a:p>
            <a:fld id="{B6ED98BD-9FE7-5144-8ABD-845F1AC4694B}" type="slidenum">
              <a:rPr lang="en-US" smtClean="0"/>
              <a:pPr/>
              <a:t>‹#›</a:t>
            </a:fld>
            <a:endParaRPr lang="en-US"/>
          </a:p>
        </p:txBody>
      </p:sp>
    </p:spTree>
    <p:extLst>
      <p:ext uri="{BB962C8B-B14F-4D97-AF65-F5344CB8AC3E}">
        <p14:creationId xmlns:p14="http://schemas.microsoft.com/office/powerpoint/2010/main" val="29306457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Slide 7">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11083607" cy="905827"/>
          </a:xfrm>
        </p:spPr>
        <p:txBody>
          <a:bodyPr anchor="t"/>
          <a:lstStyle>
            <a:lvl1pPr algn="l">
              <a:defRPr sz="3000" b="1"/>
            </a:lvl1pPr>
          </a:lstStyle>
          <a:p>
            <a:r>
              <a:rPr lang="en-GB"/>
              <a:t>Headline</a:t>
            </a:r>
            <a:endParaRPr lang="en-US"/>
          </a:p>
        </p:txBody>
      </p:sp>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11088688"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Slide Number Placeholder 2">
            <a:extLst>
              <a:ext uri="{FF2B5EF4-FFF2-40B4-BE49-F238E27FC236}">
                <a16:creationId xmlns:a16="http://schemas.microsoft.com/office/drawing/2014/main" id="{8E72B328-CEBC-F5C6-D9DF-7C6623B98025}"/>
              </a:ext>
            </a:extLst>
          </p:cNvPr>
          <p:cNvSpPr>
            <a:spLocks noGrp="1"/>
          </p:cNvSpPr>
          <p:nvPr>
            <p:ph type="sldNum" sz="quarter" idx="11"/>
          </p:nvPr>
        </p:nvSpPr>
        <p:spPr/>
        <p:txBody>
          <a:bodyPr/>
          <a:lstStyle/>
          <a:p>
            <a:fld id="{B6ED98BD-9FE7-5144-8ABD-845F1AC4694B}" type="slidenum">
              <a:rPr lang="en-US" smtClean="0"/>
              <a:pPr/>
              <a:t>‹#›</a:t>
            </a:fld>
            <a:endParaRPr lang="en-US"/>
          </a:p>
        </p:txBody>
      </p:sp>
      <p:sp>
        <p:nvSpPr>
          <p:cNvPr id="4" name="Rectangle 3">
            <a:extLst>
              <a:ext uri="{FF2B5EF4-FFF2-40B4-BE49-F238E27FC236}">
                <a16:creationId xmlns:a16="http://schemas.microsoft.com/office/drawing/2014/main" id="{D88C10D3-D1ED-05D3-5BA9-111542B40EA0}"/>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E8DA88A-0A76-705A-884D-A1382B05BB6A}"/>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Tree>
    <p:extLst>
      <p:ext uri="{BB962C8B-B14F-4D97-AF65-F5344CB8AC3E}">
        <p14:creationId xmlns:p14="http://schemas.microsoft.com/office/powerpoint/2010/main" val="1250156214"/>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Slide 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11083607" cy="905827"/>
          </a:xfrm>
        </p:spPr>
        <p:txBody>
          <a:bodyPr anchor="t"/>
          <a:lstStyle>
            <a:lvl1pPr algn="l">
              <a:defRPr sz="3000" b="1"/>
            </a:lvl1pPr>
          </a:lstStyle>
          <a:p>
            <a:r>
              <a:rPr lang="en-GB"/>
              <a:t>Headline</a:t>
            </a:r>
            <a:endParaRPr lang="en-US"/>
          </a:p>
        </p:txBody>
      </p:sp>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5199436"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Content Placeholder 9">
            <a:extLst>
              <a:ext uri="{FF2B5EF4-FFF2-40B4-BE49-F238E27FC236}">
                <a16:creationId xmlns:a16="http://schemas.microsoft.com/office/drawing/2014/main" id="{82D396EE-3294-3CAD-95A2-47C797F99F71}"/>
              </a:ext>
            </a:extLst>
          </p:cNvPr>
          <p:cNvSpPr>
            <a:spLocks noGrp="1"/>
          </p:cNvSpPr>
          <p:nvPr>
            <p:ph sz="quarter" idx="11" hasCustomPrompt="1"/>
          </p:nvPr>
        </p:nvSpPr>
        <p:spPr>
          <a:xfrm>
            <a:off x="6096000" y="1311275"/>
            <a:ext cx="5400675"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4" name="Slide Number Placeholder 3">
            <a:extLst>
              <a:ext uri="{FF2B5EF4-FFF2-40B4-BE49-F238E27FC236}">
                <a16:creationId xmlns:a16="http://schemas.microsoft.com/office/drawing/2014/main" id="{98643A05-20D8-FDCF-364E-BE96B82789F2}"/>
              </a:ext>
            </a:extLst>
          </p:cNvPr>
          <p:cNvSpPr>
            <a:spLocks noGrp="1"/>
          </p:cNvSpPr>
          <p:nvPr>
            <p:ph type="sldNum" sz="quarter" idx="12"/>
          </p:nvPr>
        </p:nvSpPr>
        <p:spPr/>
        <p:txBody>
          <a:bodyPr/>
          <a:lstStyle/>
          <a:p>
            <a:fld id="{B6ED98BD-9FE7-5144-8ABD-845F1AC4694B}" type="slidenum">
              <a:rPr lang="en-US" smtClean="0"/>
              <a:pPr/>
              <a:t>‹#›</a:t>
            </a:fld>
            <a:endParaRPr lang="en-US"/>
          </a:p>
        </p:txBody>
      </p:sp>
      <p:sp>
        <p:nvSpPr>
          <p:cNvPr id="5" name="Rectangle 4">
            <a:extLst>
              <a:ext uri="{FF2B5EF4-FFF2-40B4-BE49-F238E27FC236}">
                <a16:creationId xmlns:a16="http://schemas.microsoft.com/office/drawing/2014/main" id="{9D7C1FA2-4E78-A11A-0098-41235EF1921D}"/>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6CD9DB6-54BF-CC41-959F-D5AA5194D904}"/>
              </a:ext>
            </a:extLst>
          </p:cNvPr>
          <p:cNvSpPr/>
          <p:nvPr userDrawn="1"/>
        </p:nvSpPr>
        <p:spPr>
          <a:xfrm>
            <a:off x="12072939" y="403583"/>
            <a:ext cx="119062" cy="282040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Tree>
    <p:extLst>
      <p:ext uri="{BB962C8B-B14F-4D97-AF65-F5344CB8AC3E}">
        <p14:creationId xmlns:p14="http://schemas.microsoft.com/office/powerpoint/2010/main" val="2994012873"/>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Slide 9">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5194356" cy="905827"/>
          </a:xfrm>
        </p:spPr>
        <p:txBody>
          <a:bodyPr anchor="t"/>
          <a:lstStyle>
            <a:lvl1pPr algn="l">
              <a:defRPr sz="3000" b="1"/>
            </a:lvl1pPr>
          </a:lstStyle>
          <a:p>
            <a:r>
              <a:rPr lang="en-GB"/>
              <a:t>Headline</a:t>
            </a:r>
            <a:endParaRPr lang="en-US"/>
          </a:p>
        </p:txBody>
      </p:sp>
      <p:sp>
        <p:nvSpPr>
          <p:cNvPr id="4" name="Content Placeholder 9">
            <a:extLst>
              <a:ext uri="{FF2B5EF4-FFF2-40B4-BE49-F238E27FC236}">
                <a16:creationId xmlns:a16="http://schemas.microsoft.com/office/drawing/2014/main" id="{D229E5C2-4076-5DE8-4284-6A0D825D9DE7}"/>
              </a:ext>
            </a:extLst>
          </p:cNvPr>
          <p:cNvSpPr>
            <a:spLocks noGrp="1"/>
          </p:cNvSpPr>
          <p:nvPr>
            <p:ph sz="quarter" idx="10" hasCustomPrompt="1"/>
          </p:nvPr>
        </p:nvSpPr>
        <p:spPr>
          <a:xfrm>
            <a:off x="407988" y="1311275"/>
            <a:ext cx="5199436"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12" name="Content Placeholder 11">
            <a:extLst>
              <a:ext uri="{FF2B5EF4-FFF2-40B4-BE49-F238E27FC236}">
                <a16:creationId xmlns:a16="http://schemas.microsoft.com/office/drawing/2014/main" id="{FD490B58-68A4-7408-704D-FCC42A017646}"/>
              </a:ext>
            </a:extLst>
          </p:cNvPr>
          <p:cNvSpPr>
            <a:spLocks noGrp="1"/>
          </p:cNvSpPr>
          <p:nvPr>
            <p:ph sz="quarter" idx="11" hasCustomPrompt="1"/>
          </p:nvPr>
        </p:nvSpPr>
        <p:spPr>
          <a:xfrm>
            <a:off x="6096000" y="404813"/>
            <a:ext cx="5400675" cy="5639588"/>
          </a:xfrm>
        </p:spPr>
        <p:txBody>
          <a:bodyPr tIns="251999"/>
          <a:lstStyle>
            <a:lvl1pPr marL="0" indent="0" algn="ctr">
              <a:buNone/>
              <a:defRPr sz="2000"/>
            </a:lvl1pPr>
          </a:lstStyle>
          <a:p>
            <a:pPr lvl="0"/>
            <a:r>
              <a:rPr lang="en-US"/>
              <a:t>Click to add content </a:t>
            </a:r>
          </a:p>
        </p:txBody>
      </p:sp>
      <p:sp>
        <p:nvSpPr>
          <p:cNvPr id="3" name="Slide Number Placeholder 2">
            <a:extLst>
              <a:ext uri="{FF2B5EF4-FFF2-40B4-BE49-F238E27FC236}">
                <a16:creationId xmlns:a16="http://schemas.microsoft.com/office/drawing/2014/main" id="{ABD52D69-B9B2-52CB-5F01-89E098BC5C10}"/>
              </a:ext>
            </a:extLst>
          </p:cNvPr>
          <p:cNvSpPr>
            <a:spLocks noGrp="1"/>
          </p:cNvSpPr>
          <p:nvPr>
            <p:ph type="sldNum" sz="quarter" idx="12"/>
          </p:nvPr>
        </p:nvSpPr>
        <p:spPr/>
        <p:txBody>
          <a:bodyPr/>
          <a:lstStyle/>
          <a:p>
            <a:fld id="{B6ED98BD-9FE7-5144-8ABD-845F1AC4694B}" type="slidenum">
              <a:rPr lang="en-US" smtClean="0"/>
              <a:pPr/>
              <a:t>‹#›</a:t>
            </a:fld>
            <a:endParaRPr lang="en-US"/>
          </a:p>
        </p:txBody>
      </p:sp>
      <p:sp>
        <p:nvSpPr>
          <p:cNvPr id="5" name="Rectangle 4">
            <a:extLst>
              <a:ext uri="{FF2B5EF4-FFF2-40B4-BE49-F238E27FC236}">
                <a16:creationId xmlns:a16="http://schemas.microsoft.com/office/drawing/2014/main" id="{87D0D2BA-1521-125F-5C1D-2660B8939646}"/>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9CC57A29-5E77-36E6-B38D-59505D3DE539}"/>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Tree>
    <p:extLst>
      <p:ext uri="{BB962C8B-B14F-4D97-AF65-F5344CB8AC3E}">
        <p14:creationId xmlns:p14="http://schemas.microsoft.com/office/powerpoint/2010/main" val="3831772516"/>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Slide 10">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5068A8D-5B56-2D71-3204-53AD7CAB9BFC}"/>
              </a:ext>
            </a:extLst>
          </p:cNvPr>
          <p:cNvSpPr>
            <a:spLocks noGrp="1"/>
          </p:cNvSpPr>
          <p:nvPr>
            <p:ph type="ctrTitle" hasCustomPrompt="1"/>
          </p:nvPr>
        </p:nvSpPr>
        <p:spPr>
          <a:xfrm>
            <a:off x="413068" y="404814"/>
            <a:ext cx="11083608" cy="589798"/>
          </a:xfrm>
        </p:spPr>
        <p:txBody>
          <a:bodyPr anchor="t"/>
          <a:lstStyle>
            <a:lvl1pPr algn="l">
              <a:defRPr sz="2000" b="1"/>
            </a:lvl1pPr>
          </a:lstStyle>
          <a:p>
            <a:r>
              <a:rPr lang="en-GB"/>
              <a:t>Headline</a:t>
            </a:r>
            <a:endParaRPr lang="en-US"/>
          </a:p>
        </p:txBody>
      </p:sp>
      <p:sp>
        <p:nvSpPr>
          <p:cNvPr id="9" name="Content Placeholder 8">
            <a:extLst>
              <a:ext uri="{FF2B5EF4-FFF2-40B4-BE49-F238E27FC236}">
                <a16:creationId xmlns:a16="http://schemas.microsoft.com/office/drawing/2014/main" id="{84118F88-328C-A946-EA9C-A609682889CE}"/>
              </a:ext>
            </a:extLst>
          </p:cNvPr>
          <p:cNvSpPr>
            <a:spLocks noGrp="1"/>
          </p:cNvSpPr>
          <p:nvPr>
            <p:ph sz="quarter" idx="10" hasCustomPrompt="1"/>
          </p:nvPr>
        </p:nvSpPr>
        <p:spPr>
          <a:xfrm>
            <a:off x="407988" y="995363"/>
            <a:ext cx="11088688" cy="4826000"/>
          </a:xfrm>
        </p:spPr>
        <p:txBody>
          <a:bodyPr tIns="216000"/>
          <a:lstStyle>
            <a:lvl1pPr marL="0" indent="0" algn="ctr">
              <a:buNone/>
              <a:defRPr sz="2000"/>
            </a:lvl1pPr>
          </a:lstStyle>
          <a:p>
            <a:pPr lvl="0"/>
            <a:r>
              <a:rPr lang="en-US"/>
              <a:t>Click to add content</a:t>
            </a:r>
          </a:p>
        </p:txBody>
      </p:sp>
      <p:sp>
        <p:nvSpPr>
          <p:cNvPr id="2" name="Slide Number Placeholder 1">
            <a:extLst>
              <a:ext uri="{FF2B5EF4-FFF2-40B4-BE49-F238E27FC236}">
                <a16:creationId xmlns:a16="http://schemas.microsoft.com/office/drawing/2014/main" id="{C79C2BF5-0BFC-8FCB-C997-D0FF7333A3F9}"/>
              </a:ext>
            </a:extLst>
          </p:cNvPr>
          <p:cNvSpPr>
            <a:spLocks noGrp="1"/>
          </p:cNvSpPr>
          <p:nvPr>
            <p:ph type="sldNum" sz="quarter" idx="11"/>
          </p:nvPr>
        </p:nvSpPr>
        <p:spPr/>
        <p:txBody>
          <a:bodyPr/>
          <a:lstStyle/>
          <a:p>
            <a:fld id="{B6ED98BD-9FE7-5144-8ABD-845F1AC4694B}" type="slidenum">
              <a:rPr lang="en-US" smtClean="0"/>
              <a:pPr/>
              <a:t>‹#›</a:t>
            </a:fld>
            <a:endParaRPr lang="en-US"/>
          </a:p>
        </p:txBody>
      </p:sp>
      <p:sp>
        <p:nvSpPr>
          <p:cNvPr id="3" name="Rectangle 2">
            <a:extLst>
              <a:ext uri="{FF2B5EF4-FFF2-40B4-BE49-F238E27FC236}">
                <a16:creationId xmlns:a16="http://schemas.microsoft.com/office/drawing/2014/main" id="{148EF65E-0593-AC2C-748C-639CE53C721D}"/>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9D4F4661-E418-9C4B-3249-FAD4A7312F2B}"/>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Tree>
    <p:extLst>
      <p:ext uri="{BB962C8B-B14F-4D97-AF65-F5344CB8AC3E}">
        <p14:creationId xmlns:p14="http://schemas.microsoft.com/office/powerpoint/2010/main" val="937844181"/>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Image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246052" cy="1517491"/>
          </a:xfrm>
        </p:spPr>
        <p:txBody>
          <a:bodyPr anchor="t"/>
          <a:lstStyle>
            <a:lvl1pPr algn="l">
              <a:defRPr sz="4500" b="1"/>
            </a:lvl1pPr>
          </a:lstStyle>
          <a:p>
            <a:r>
              <a:rPr lang="en-GB"/>
              <a:t>Presentation</a:t>
            </a:r>
            <a:br>
              <a:rPr lang="en-GB"/>
            </a:br>
            <a:r>
              <a:rPr lang="en-GB"/>
              <a:t>Title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8" y="2642553"/>
            <a:ext cx="5246052" cy="1517491"/>
          </a:xfrm>
        </p:spPr>
        <p:txBody>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pic>
        <p:nvPicPr>
          <p:cNvPr id="5" name="Picture 4">
            <a:extLst>
              <a:ext uri="{FF2B5EF4-FFF2-40B4-BE49-F238E27FC236}">
                <a16:creationId xmlns:a16="http://schemas.microsoft.com/office/drawing/2014/main" id="{4AA2CE45-5ABC-198B-1060-09BB899710E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096001" y="403583"/>
            <a:ext cx="5976938" cy="6049605"/>
          </a:xfrm>
          <a:prstGeom prst="rect">
            <a:avLst/>
          </a:prstGeom>
        </p:spPr>
      </p:pic>
      <p:sp>
        <p:nvSpPr>
          <p:cNvPr id="6" name="Rectangle 5">
            <a:extLst>
              <a:ext uri="{FF2B5EF4-FFF2-40B4-BE49-F238E27FC236}">
                <a16:creationId xmlns:a16="http://schemas.microsoft.com/office/drawing/2014/main" id="{995EB2EB-7A5A-8D0B-6C31-E5A1DB62E5DB}"/>
              </a:ext>
            </a:extLst>
          </p:cNvPr>
          <p:cNvSpPr/>
          <p:nvPr userDrawn="1"/>
        </p:nvSpPr>
        <p:spPr>
          <a:xfrm>
            <a:off x="12076999" y="3429000"/>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E33BB55-03EA-6BD2-6798-1BF44BCD0890}"/>
              </a:ext>
            </a:extLst>
          </p:cNvPr>
          <p:cNvSpPr/>
          <p:nvPr userDrawn="1"/>
        </p:nvSpPr>
        <p:spPr>
          <a:xfrm>
            <a:off x="12076999" y="403583"/>
            <a:ext cx="115001" cy="30241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9" name="Text Placeholder 9">
            <a:extLst>
              <a:ext uri="{FF2B5EF4-FFF2-40B4-BE49-F238E27FC236}">
                <a16:creationId xmlns:a16="http://schemas.microsoft.com/office/drawing/2014/main" id="{6A4D77E7-1D6C-E84F-7250-97E6B8BA301F}"/>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chemeClr val="bg2"/>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spTree>
    <p:extLst>
      <p:ext uri="{BB962C8B-B14F-4D97-AF65-F5344CB8AC3E}">
        <p14:creationId xmlns:p14="http://schemas.microsoft.com/office/powerpoint/2010/main" val="32047943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olid Colour Slid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726123"/>
            <a:ext cx="11365864" cy="1517491"/>
          </a:xfrm>
        </p:spPr>
        <p:txBody>
          <a:bodyPr anchor="t"/>
          <a:lstStyle>
            <a:lvl1pPr algn="l">
              <a:defRPr sz="3200" b="1"/>
            </a:lvl1pPr>
          </a:lstStyle>
          <a:p>
            <a:r>
              <a:rPr lang="en-GB"/>
              <a:t>Heading</a:t>
            </a:r>
            <a:endParaRPr lang="en-US"/>
          </a:p>
        </p:txBody>
      </p:sp>
      <p:sp>
        <p:nvSpPr>
          <p:cNvPr id="4" name="Rectangle 3">
            <a:extLst>
              <a:ext uri="{FF2B5EF4-FFF2-40B4-BE49-F238E27FC236}">
                <a16:creationId xmlns:a16="http://schemas.microsoft.com/office/drawing/2014/main" id="{46191152-81BB-66E6-2721-42CB32B1F0C2}"/>
              </a:ext>
            </a:extLst>
          </p:cNvPr>
          <p:cNvSpPr/>
          <p:nvPr userDrawn="1"/>
        </p:nvSpPr>
        <p:spPr>
          <a:xfrm>
            <a:off x="12072939" y="3223992"/>
            <a:ext cx="119062" cy="28204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03A3D5A2-2C3A-9D32-38F0-E4022E3547DA}"/>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6" name="Slide Number Placeholder 5">
            <a:extLst>
              <a:ext uri="{FF2B5EF4-FFF2-40B4-BE49-F238E27FC236}">
                <a16:creationId xmlns:a16="http://schemas.microsoft.com/office/drawing/2014/main" id="{55AD9C98-1932-EEB9-8191-63F1FEB58C0F}"/>
              </a:ext>
            </a:extLst>
          </p:cNvPr>
          <p:cNvSpPr>
            <a:spLocks noGrp="1"/>
          </p:cNvSpPr>
          <p:nvPr>
            <p:ph type="sldNum" sz="quarter" idx="10"/>
          </p:nvPr>
        </p:nvSpPr>
        <p:spPr/>
        <p:txBody>
          <a:bodyPr/>
          <a:lstStyle/>
          <a:p>
            <a:fld id="{B6ED98BD-9FE7-5144-8ABD-845F1AC4694B}" type="slidenum">
              <a:rPr lang="en-US" smtClean="0"/>
              <a:pPr/>
              <a:t>‹#›</a:t>
            </a:fld>
            <a:endParaRPr lang="en-US"/>
          </a:p>
        </p:txBody>
      </p:sp>
      <p:sp>
        <p:nvSpPr>
          <p:cNvPr id="9" name="Content Placeholder 8">
            <a:extLst>
              <a:ext uri="{FF2B5EF4-FFF2-40B4-BE49-F238E27FC236}">
                <a16:creationId xmlns:a16="http://schemas.microsoft.com/office/drawing/2014/main" id="{8D8A0036-FC6F-D704-79BE-64D9EF986A69}"/>
              </a:ext>
            </a:extLst>
          </p:cNvPr>
          <p:cNvSpPr>
            <a:spLocks noGrp="1"/>
          </p:cNvSpPr>
          <p:nvPr>
            <p:ph sz="quarter" idx="11" hasCustomPrompt="1"/>
          </p:nvPr>
        </p:nvSpPr>
        <p:spPr>
          <a:xfrm>
            <a:off x="407988" y="2243613"/>
            <a:ext cx="11370944" cy="3577749"/>
          </a:xfrm>
        </p:spPr>
        <p:txBody>
          <a:bodyPr tIns="216000"/>
          <a:lstStyle>
            <a:lvl1pPr marL="0" indent="0" algn="ctr">
              <a:buNone/>
              <a:defRPr sz="2000"/>
            </a:lvl1pPr>
          </a:lstStyle>
          <a:p>
            <a:pPr lvl="0"/>
            <a:r>
              <a:rPr lang="en-US"/>
              <a:t>Click to add content</a:t>
            </a:r>
          </a:p>
        </p:txBody>
      </p:sp>
    </p:spTree>
    <p:extLst>
      <p:ext uri="{BB962C8B-B14F-4D97-AF65-F5344CB8AC3E}">
        <p14:creationId xmlns:p14="http://schemas.microsoft.com/office/powerpoint/2010/main" val="16124732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olid Colour Wind &amp; Sustainabilit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a:srcRect/>
          <a:stretch/>
        </p:blipFill>
        <p:spPr>
          <a:xfrm>
            <a:off x="9253758" y="404813"/>
            <a:ext cx="2819180" cy="2819180"/>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253758" y="3226700"/>
            <a:ext cx="2819180" cy="2819180"/>
          </a:xfrm>
          <a:prstGeom prst="rect">
            <a:avLst/>
          </a:prstGeom>
        </p:spPr>
      </p:pic>
      <p:sp>
        <p:nvSpPr>
          <p:cNvPr id="5" name="Title 1">
            <a:extLst>
              <a:ext uri="{FF2B5EF4-FFF2-40B4-BE49-F238E27FC236}">
                <a16:creationId xmlns:a16="http://schemas.microsoft.com/office/drawing/2014/main" id="{6E7469B8-D15C-AEAF-D4B3-031BF85BDB63}"/>
              </a:ext>
            </a:extLst>
          </p:cNvPr>
          <p:cNvSpPr>
            <a:spLocks noGrp="1"/>
          </p:cNvSpPr>
          <p:nvPr>
            <p:ph type="ctrTitle" hasCustomPrompt="1"/>
          </p:nvPr>
        </p:nvSpPr>
        <p:spPr>
          <a:xfrm>
            <a:off x="413068" y="726123"/>
            <a:ext cx="8268653" cy="1517491"/>
          </a:xfrm>
        </p:spPr>
        <p:txBody>
          <a:bodyPr anchor="t"/>
          <a:lstStyle>
            <a:lvl1pPr algn="l">
              <a:defRPr sz="3200" b="1"/>
            </a:lvl1pPr>
          </a:lstStyle>
          <a:p>
            <a:r>
              <a:rPr lang="en-GB"/>
              <a:t>Heading</a:t>
            </a:r>
            <a:endParaRPr lang="en-US"/>
          </a:p>
        </p:txBody>
      </p:sp>
      <p:sp>
        <p:nvSpPr>
          <p:cNvPr id="2" name="Rectangle 1">
            <a:extLst>
              <a:ext uri="{FF2B5EF4-FFF2-40B4-BE49-F238E27FC236}">
                <a16:creationId xmlns:a16="http://schemas.microsoft.com/office/drawing/2014/main" id="{FE661FFF-FA47-1E08-E2A6-4BFC70F4986A}"/>
              </a:ext>
            </a:extLst>
          </p:cNvPr>
          <p:cNvSpPr/>
          <p:nvPr userDrawn="1"/>
        </p:nvSpPr>
        <p:spPr>
          <a:xfrm>
            <a:off x="12072939" y="3223992"/>
            <a:ext cx="119062" cy="28204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92181D2C-86E6-4175-174A-DCD2ED1EDEF9}"/>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4" name="Slide Number Placeholder 3">
            <a:extLst>
              <a:ext uri="{FF2B5EF4-FFF2-40B4-BE49-F238E27FC236}">
                <a16:creationId xmlns:a16="http://schemas.microsoft.com/office/drawing/2014/main" id="{58C9BBF7-3BC1-901E-0033-F974A5539C56}"/>
              </a:ext>
            </a:extLst>
          </p:cNvPr>
          <p:cNvSpPr>
            <a:spLocks noGrp="1"/>
          </p:cNvSpPr>
          <p:nvPr>
            <p:ph type="sldNum" sz="quarter" idx="10"/>
          </p:nvPr>
        </p:nvSpPr>
        <p:spPr/>
        <p:txBody>
          <a:bodyPr/>
          <a:lstStyle/>
          <a:p>
            <a:fld id="{B6ED98BD-9FE7-5144-8ABD-845F1AC4694B}" type="slidenum">
              <a:rPr lang="en-US" smtClean="0"/>
              <a:pPr/>
              <a:t>‹#›</a:t>
            </a:fld>
            <a:endParaRPr lang="en-US"/>
          </a:p>
        </p:txBody>
      </p:sp>
      <p:sp>
        <p:nvSpPr>
          <p:cNvPr id="7" name="Content Placeholder 9">
            <a:extLst>
              <a:ext uri="{FF2B5EF4-FFF2-40B4-BE49-F238E27FC236}">
                <a16:creationId xmlns:a16="http://schemas.microsoft.com/office/drawing/2014/main" id="{88F17830-B85A-1BE8-1E6D-A3AD225CF597}"/>
              </a:ext>
            </a:extLst>
          </p:cNvPr>
          <p:cNvSpPr>
            <a:spLocks noGrp="1"/>
          </p:cNvSpPr>
          <p:nvPr>
            <p:ph sz="quarter" idx="11" hasCustomPrompt="1"/>
          </p:nvPr>
        </p:nvSpPr>
        <p:spPr>
          <a:xfrm>
            <a:off x="407988" y="2243614"/>
            <a:ext cx="8268652" cy="3568224"/>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Tree>
    <p:extLst>
      <p:ext uri="{BB962C8B-B14F-4D97-AF65-F5344CB8AC3E}">
        <p14:creationId xmlns:p14="http://schemas.microsoft.com/office/powerpoint/2010/main" val="25122271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olid Colour Pylon &amp; Sustainabilit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a:srcRect/>
          <a:stretch/>
        </p:blipFill>
        <p:spPr>
          <a:xfrm>
            <a:off x="9253758" y="3222763"/>
            <a:ext cx="2819180" cy="2819180"/>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253758" y="403583"/>
            <a:ext cx="2819180" cy="2819180"/>
          </a:xfrm>
          <a:prstGeom prst="rect">
            <a:avLst/>
          </a:prstGeom>
        </p:spPr>
      </p:pic>
      <p:sp>
        <p:nvSpPr>
          <p:cNvPr id="5" name="Title 1">
            <a:extLst>
              <a:ext uri="{FF2B5EF4-FFF2-40B4-BE49-F238E27FC236}">
                <a16:creationId xmlns:a16="http://schemas.microsoft.com/office/drawing/2014/main" id="{6E7469B8-D15C-AEAF-D4B3-031BF85BDB63}"/>
              </a:ext>
            </a:extLst>
          </p:cNvPr>
          <p:cNvSpPr>
            <a:spLocks noGrp="1"/>
          </p:cNvSpPr>
          <p:nvPr>
            <p:ph type="ctrTitle" hasCustomPrompt="1"/>
          </p:nvPr>
        </p:nvSpPr>
        <p:spPr>
          <a:xfrm>
            <a:off x="413068" y="726123"/>
            <a:ext cx="8268653" cy="1517491"/>
          </a:xfrm>
        </p:spPr>
        <p:txBody>
          <a:bodyPr anchor="t"/>
          <a:lstStyle>
            <a:lvl1pPr algn="l">
              <a:defRPr sz="4500" b="1"/>
            </a:lvl1pPr>
          </a:lstStyle>
          <a:p>
            <a:r>
              <a:rPr lang="en-GB"/>
              <a:t>Heading</a:t>
            </a:r>
            <a:endParaRPr lang="en-US"/>
          </a:p>
        </p:txBody>
      </p:sp>
      <p:sp>
        <p:nvSpPr>
          <p:cNvPr id="2" name="Rectangle 1">
            <a:extLst>
              <a:ext uri="{FF2B5EF4-FFF2-40B4-BE49-F238E27FC236}">
                <a16:creationId xmlns:a16="http://schemas.microsoft.com/office/drawing/2014/main" id="{B0B089F9-60B1-7B5C-B16C-781862F96436}"/>
              </a:ext>
            </a:extLst>
          </p:cNvPr>
          <p:cNvSpPr/>
          <p:nvPr userDrawn="1"/>
        </p:nvSpPr>
        <p:spPr>
          <a:xfrm>
            <a:off x="12072939" y="3223992"/>
            <a:ext cx="119062" cy="282040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C7C95FB9-2C5F-315B-E795-711EA5F2FFA3}"/>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4" name="Slide Number Placeholder 3">
            <a:extLst>
              <a:ext uri="{FF2B5EF4-FFF2-40B4-BE49-F238E27FC236}">
                <a16:creationId xmlns:a16="http://schemas.microsoft.com/office/drawing/2014/main" id="{3E58DC1A-67A8-6F6E-C29D-BC2DD2A74010}"/>
              </a:ext>
            </a:extLst>
          </p:cNvPr>
          <p:cNvSpPr>
            <a:spLocks noGrp="1"/>
          </p:cNvSpPr>
          <p:nvPr>
            <p:ph type="sldNum" sz="quarter" idx="10"/>
          </p:nvPr>
        </p:nvSpPr>
        <p:spPr/>
        <p:txBody>
          <a:bodyPr/>
          <a:lstStyle/>
          <a:p>
            <a:fld id="{B6ED98BD-9FE7-5144-8ABD-845F1AC4694B}" type="slidenum">
              <a:rPr lang="en-US" smtClean="0"/>
              <a:pPr/>
              <a:t>‹#›</a:t>
            </a:fld>
            <a:endParaRPr lang="en-US"/>
          </a:p>
        </p:txBody>
      </p:sp>
      <p:sp>
        <p:nvSpPr>
          <p:cNvPr id="7" name="Content Placeholder 9">
            <a:extLst>
              <a:ext uri="{FF2B5EF4-FFF2-40B4-BE49-F238E27FC236}">
                <a16:creationId xmlns:a16="http://schemas.microsoft.com/office/drawing/2014/main" id="{6B268083-85C4-D0A4-858E-D494CD0C085E}"/>
              </a:ext>
            </a:extLst>
          </p:cNvPr>
          <p:cNvSpPr>
            <a:spLocks noGrp="1"/>
          </p:cNvSpPr>
          <p:nvPr>
            <p:ph sz="quarter" idx="11" hasCustomPrompt="1"/>
          </p:nvPr>
        </p:nvSpPr>
        <p:spPr>
          <a:xfrm>
            <a:off x="407987" y="2243614"/>
            <a:ext cx="8268653" cy="3568224"/>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Tree>
    <p:extLst>
      <p:ext uri="{BB962C8B-B14F-4D97-AF65-F5344CB8AC3E}">
        <p14:creationId xmlns:p14="http://schemas.microsoft.com/office/powerpoint/2010/main" val="13524685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olid Colour Pylon &amp; Su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a:srcRect/>
          <a:stretch/>
        </p:blipFill>
        <p:spPr>
          <a:xfrm>
            <a:off x="9253758" y="3230634"/>
            <a:ext cx="2819180" cy="2819180"/>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253758" y="403583"/>
            <a:ext cx="2819180" cy="2819180"/>
          </a:xfrm>
          <a:prstGeom prst="rect">
            <a:avLst/>
          </a:prstGeom>
        </p:spPr>
      </p:pic>
      <p:sp>
        <p:nvSpPr>
          <p:cNvPr id="5" name="Title 1">
            <a:extLst>
              <a:ext uri="{FF2B5EF4-FFF2-40B4-BE49-F238E27FC236}">
                <a16:creationId xmlns:a16="http://schemas.microsoft.com/office/drawing/2014/main" id="{6E7469B8-D15C-AEAF-D4B3-031BF85BDB63}"/>
              </a:ext>
            </a:extLst>
          </p:cNvPr>
          <p:cNvSpPr>
            <a:spLocks noGrp="1"/>
          </p:cNvSpPr>
          <p:nvPr>
            <p:ph type="ctrTitle" hasCustomPrompt="1"/>
          </p:nvPr>
        </p:nvSpPr>
        <p:spPr>
          <a:xfrm>
            <a:off x="413068" y="726123"/>
            <a:ext cx="8268653" cy="1517491"/>
          </a:xfrm>
        </p:spPr>
        <p:txBody>
          <a:bodyPr anchor="t"/>
          <a:lstStyle>
            <a:lvl1pPr algn="l">
              <a:defRPr sz="3200" b="1"/>
            </a:lvl1pPr>
          </a:lstStyle>
          <a:p>
            <a:r>
              <a:rPr lang="en-GB"/>
              <a:t>Heading</a:t>
            </a:r>
            <a:endParaRPr lang="en-US"/>
          </a:p>
        </p:txBody>
      </p:sp>
      <p:sp>
        <p:nvSpPr>
          <p:cNvPr id="2" name="Rectangle 1">
            <a:extLst>
              <a:ext uri="{FF2B5EF4-FFF2-40B4-BE49-F238E27FC236}">
                <a16:creationId xmlns:a16="http://schemas.microsoft.com/office/drawing/2014/main" id="{B0B089F9-60B1-7B5C-B16C-781862F96436}"/>
              </a:ext>
            </a:extLst>
          </p:cNvPr>
          <p:cNvSpPr/>
          <p:nvPr userDrawn="1"/>
        </p:nvSpPr>
        <p:spPr>
          <a:xfrm>
            <a:off x="12072939" y="3223992"/>
            <a:ext cx="119062" cy="282040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C7C95FB9-2C5F-315B-E795-711EA5F2FFA3}"/>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4" name="Slide Number Placeholder 3">
            <a:extLst>
              <a:ext uri="{FF2B5EF4-FFF2-40B4-BE49-F238E27FC236}">
                <a16:creationId xmlns:a16="http://schemas.microsoft.com/office/drawing/2014/main" id="{3E58DC1A-67A8-6F6E-C29D-BC2DD2A74010}"/>
              </a:ext>
            </a:extLst>
          </p:cNvPr>
          <p:cNvSpPr>
            <a:spLocks noGrp="1"/>
          </p:cNvSpPr>
          <p:nvPr>
            <p:ph type="sldNum" sz="quarter" idx="10"/>
          </p:nvPr>
        </p:nvSpPr>
        <p:spPr/>
        <p:txBody>
          <a:bodyPr/>
          <a:lstStyle/>
          <a:p>
            <a:fld id="{B6ED98BD-9FE7-5144-8ABD-845F1AC4694B}" type="slidenum">
              <a:rPr lang="en-US" smtClean="0"/>
              <a:pPr/>
              <a:t>‹#›</a:t>
            </a:fld>
            <a:endParaRPr lang="en-US"/>
          </a:p>
        </p:txBody>
      </p:sp>
      <p:sp>
        <p:nvSpPr>
          <p:cNvPr id="7" name="Content Placeholder 9">
            <a:extLst>
              <a:ext uri="{FF2B5EF4-FFF2-40B4-BE49-F238E27FC236}">
                <a16:creationId xmlns:a16="http://schemas.microsoft.com/office/drawing/2014/main" id="{6B268083-85C4-D0A4-858E-D494CD0C085E}"/>
              </a:ext>
            </a:extLst>
          </p:cNvPr>
          <p:cNvSpPr>
            <a:spLocks noGrp="1"/>
          </p:cNvSpPr>
          <p:nvPr>
            <p:ph sz="quarter" idx="11" hasCustomPrompt="1"/>
          </p:nvPr>
        </p:nvSpPr>
        <p:spPr>
          <a:xfrm>
            <a:off x="407987" y="2243614"/>
            <a:ext cx="8268653" cy="3568224"/>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Tree>
    <p:extLst>
      <p:ext uri="{BB962C8B-B14F-4D97-AF65-F5344CB8AC3E}">
        <p14:creationId xmlns:p14="http://schemas.microsoft.com/office/powerpoint/2010/main" val="13509721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olid Colour Wind &amp; Su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a:srcRect/>
          <a:stretch/>
        </p:blipFill>
        <p:spPr>
          <a:xfrm>
            <a:off x="9253758" y="404813"/>
            <a:ext cx="2819180" cy="2819180"/>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253758" y="3226700"/>
            <a:ext cx="2819180" cy="2819180"/>
          </a:xfrm>
          <a:prstGeom prst="rect">
            <a:avLst/>
          </a:prstGeom>
        </p:spPr>
      </p:pic>
      <p:sp>
        <p:nvSpPr>
          <p:cNvPr id="5" name="Title 1">
            <a:extLst>
              <a:ext uri="{FF2B5EF4-FFF2-40B4-BE49-F238E27FC236}">
                <a16:creationId xmlns:a16="http://schemas.microsoft.com/office/drawing/2014/main" id="{6E7469B8-D15C-AEAF-D4B3-031BF85BDB63}"/>
              </a:ext>
            </a:extLst>
          </p:cNvPr>
          <p:cNvSpPr>
            <a:spLocks noGrp="1"/>
          </p:cNvSpPr>
          <p:nvPr>
            <p:ph type="ctrTitle" hasCustomPrompt="1"/>
          </p:nvPr>
        </p:nvSpPr>
        <p:spPr>
          <a:xfrm>
            <a:off x="413068" y="726123"/>
            <a:ext cx="8268653" cy="1517491"/>
          </a:xfrm>
        </p:spPr>
        <p:txBody>
          <a:bodyPr anchor="t"/>
          <a:lstStyle>
            <a:lvl1pPr algn="l">
              <a:defRPr sz="3200" b="1"/>
            </a:lvl1pPr>
          </a:lstStyle>
          <a:p>
            <a:r>
              <a:rPr lang="en-GB"/>
              <a:t>Heading</a:t>
            </a:r>
            <a:endParaRPr lang="en-US"/>
          </a:p>
        </p:txBody>
      </p:sp>
      <p:sp>
        <p:nvSpPr>
          <p:cNvPr id="2" name="Rectangle 1">
            <a:extLst>
              <a:ext uri="{FF2B5EF4-FFF2-40B4-BE49-F238E27FC236}">
                <a16:creationId xmlns:a16="http://schemas.microsoft.com/office/drawing/2014/main" id="{B0B089F9-60B1-7B5C-B16C-781862F96436}"/>
              </a:ext>
            </a:extLst>
          </p:cNvPr>
          <p:cNvSpPr/>
          <p:nvPr userDrawn="1"/>
        </p:nvSpPr>
        <p:spPr>
          <a:xfrm>
            <a:off x="12072939" y="3223992"/>
            <a:ext cx="119062" cy="282040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C7C95FB9-2C5F-315B-E795-711EA5F2FFA3}"/>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4" name="Slide Number Placeholder 3">
            <a:extLst>
              <a:ext uri="{FF2B5EF4-FFF2-40B4-BE49-F238E27FC236}">
                <a16:creationId xmlns:a16="http://schemas.microsoft.com/office/drawing/2014/main" id="{3E58DC1A-67A8-6F6E-C29D-BC2DD2A74010}"/>
              </a:ext>
            </a:extLst>
          </p:cNvPr>
          <p:cNvSpPr>
            <a:spLocks noGrp="1"/>
          </p:cNvSpPr>
          <p:nvPr>
            <p:ph type="sldNum" sz="quarter" idx="10"/>
          </p:nvPr>
        </p:nvSpPr>
        <p:spPr/>
        <p:txBody>
          <a:bodyPr/>
          <a:lstStyle/>
          <a:p>
            <a:fld id="{B6ED98BD-9FE7-5144-8ABD-845F1AC4694B}" type="slidenum">
              <a:rPr lang="en-US" smtClean="0"/>
              <a:pPr/>
              <a:t>‹#›</a:t>
            </a:fld>
            <a:endParaRPr lang="en-US"/>
          </a:p>
        </p:txBody>
      </p:sp>
      <p:sp>
        <p:nvSpPr>
          <p:cNvPr id="7" name="Content Placeholder 9">
            <a:extLst>
              <a:ext uri="{FF2B5EF4-FFF2-40B4-BE49-F238E27FC236}">
                <a16:creationId xmlns:a16="http://schemas.microsoft.com/office/drawing/2014/main" id="{6B268083-85C4-D0A4-858E-D494CD0C085E}"/>
              </a:ext>
            </a:extLst>
          </p:cNvPr>
          <p:cNvSpPr>
            <a:spLocks noGrp="1"/>
          </p:cNvSpPr>
          <p:nvPr>
            <p:ph sz="quarter" idx="11" hasCustomPrompt="1"/>
          </p:nvPr>
        </p:nvSpPr>
        <p:spPr>
          <a:xfrm>
            <a:off x="407987" y="2243614"/>
            <a:ext cx="8268653" cy="3568224"/>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Tree>
    <p:extLst>
      <p:ext uri="{BB962C8B-B14F-4D97-AF65-F5344CB8AC3E}">
        <p14:creationId xmlns:p14="http://schemas.microsoft.com/office/powerpoint/2010/main" val="152091653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olid Colour Sustainability &amp; Su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a:srcRect/>
          <a:stretch/>
        </p:blipFill>
        <p:spPr>
          <a:xfrm>
            <a:off x="9253758" y="3225221"/>
            <a:ext cx="2819180" cy="2819180"/>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253758" y="404813"/>
            <a:ext cx="2819180" cy="2819180"/>
          </a:xfrm>
          <a:prstGeom prst="rect">
            <a:avLst/>
          </a:prstGeom>
        </p:spPr>
      </p:pic>
      <p:sp>
        <p:nvSpPr>
          <p:cNvPr id="5" name="Title 1">
            <a:extLst>
              <a:ext uri="{FF2B5EF4-FFF2-40B4-BE49-F238E27FC236}">
                <a16:creationId xmlns:a16="http://schemas.microsoft.com/office/drawing/2014/main" id="{6E7469B8-D15C-AEAF-D4B3-031BF85BDB63}"/>
              </a:ext>
            </a:extLst>
          </p:cNvPr>
          <p:cNvSpPr>
            <a:spLocks noGrp="1"/>
          </p:cNvSpPr>
          <p:nvPr>
            <p:ph type="ctrTitle" hasCustomPrompt="1"/>
          </p:nvPr>
        </p:nvSpPr>
        <p:spPr>
          <a:xfrm>
            <a:off x="413068" y="726123"/>
            <a:ext cx="8268653" cy="1517491"/>
          </a:xfrm>
        </p:spPr>
        <p:txBody>
          <a:bodyPr anchor="t"/>
          <a:lstStyle>
            <a:lvl1pPr algn="l">
              <a:defRPr sz="3200" b="1"/>
            </a:lvl1pPr>
          </a:lstStyle>
          <a:p>
            <a:r>
              <a:rPr lang="en-GB"/>
              <a:t>Heading</a:t>
            </a:r>
            <a:endParaRPr lang="en-US"/>
          </a:p>
        </p:txBody>
      </p:sp>
      <p:sp>
        <p:nvSpPr>
          <p:cNvPr id="2" name="Rectangle 1">
            <a:extLst>
              <a:ext uri="{FF2B5EF4-FFF2-40B4-BE49-F238E27FC236}">
                <a16:creationId xmlns:a16="http://schemas.microsoft.com/office/drawing/2014/main" id="{B0B089F9-60B1-7B5C-B16C-781862F96436}"/>
              </a:ext>
            </a:extLst>
          </p:cNvPr>
          <p:cNvSpPr/>
          <p:nvPr userDrawn="1"/>
        </p:nvSpPr>
        <p:spPr>
          <a:xfrm>
            <a:off x="12072939" y="3223992"/>
            <a:ext cx="119062" cy="282040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C7C95FB9-2C5F-315B-E795-711EA5F2FFA3}"/>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4" name="Slide Number Placeholder 3">
            <a:extLst>
              <a:ext uri="{FF2B5EF4-FFF2-40B4-BE49-F238E27FC236}">
                <a16:creationId xmlns:a16="http://schemas.microsoft.com/office/drawing/2014/main" id="{3E58DC1A-67A8-6F6E-C29D-BC2DD2A74010}"/>
              </a:ext>
            </a:extLst>
          </p:cNvPr>
          <p:cNvSpPr>
            <a:spLocks noGrp="1"/>
          </p:cNvSpPr>
          <p:nvPr>
            <p:ph type="sldNum" sz="quarter" idx="10"/>
          </p:nvPr>
        </p:nvSpPr>
        <p:spPr/>
        <p:txBody>
          <a:bodyPr/>
          <a:lstStyle/>
          <a:p>
            <a:fld id="{B6ED98BD-9FE7-5144-8ABD-845F1AC4694B}" type="slidenum">
              <a:rPr lang="en-US" smtClean="0"/>
              <a:pPr/>
              <a:t>‹#›</a:t>
            </a:fld>
            <a:endParaRPr lang="en-US"/>
          </a:p>
        </p:txBody>
      </p:sp>
      <p:sp>
        <p:nvSpPr>
          <p:cNvPr id="7" name="Content Placeholder 9">
            <a:extLst>
              <a:ext uri="{FF2B5EF4-FFF2-40B4-BE49-F238E27FC236}">
                <a16:creationId xmlns:a16="http://schemas.microsoft.com/office/drawing/2014/main" id="{6B268083-85C4-D0A4-858E-D494CD0C085E}"/>
              </a:ext>
            </a:extLst>
          </p:cNvPr>
          <p:cNvSpPr>
            <a:spLocks noGrp="1"/>
          </p:cNvSpPr>
          <p:nvPr>
            <p:ph sz="quarter" idx="11" hasCustomPrompt="1"/>
          </p:nvPr>
        </p:nvSpPr>
        <p:spPr>
          <a:xfrm>
            <a:off x="407987" y="2243614"/>
            <a:ext cx="8268653" cy="3568224"/>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Tree>
    <p:extLst>
      <p:ext uri="{BB962C8B-B14F-4D97-AF65-F5344CB8AC3E}">
        <p14:creationId xmlns:p14="http://schemas.microsoft.com/office/powerpoint/2010/main" val="10567691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olid Colour Power &amp; Win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a:srcRect/>
          <a:stretch/>
        </p:blipFill>
        <p:spPr>
          <a:xfrm>
            <a:off x="9253758" y="404813"/>
            <a:ext cx="2819180" cy="2819180"/>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253758" y="3226700"/>
            <a:ext cx="2819180" cy="2819180"/>
          </a:xfrm>
          <a:prstGeom prst="rect">
            <a:avLst/>
          </a:prstGeom>
        </p:spPr>
      </p:pic>
      <p:sp>
        <p:nvSpPr>
          <p:cNvPr id="5" name="Title 1">
            <a:extLst>
              <a:ext uri="{FF2B5EF4-FFF2-40B4-BE49-F238E27FC236}">
                <a16:creationId xmlns:a16="http://schemas.microsoft.com/office/drawing/2014/main" id="{6E7469B8-D15C-AEAF-D4B3-031BF85BDB63}"/>
              </a:ext>
            </a:extLst>
          </p:cNvPr>
          <p:cNvSpPr>
            <a:spLocks noGrp="1"/>
          </p:cNvSpPr>
          <p:nvPr>
            <p:ph type="ctrTitle" hasCustomPrompt="1"/>
          </p:nvPr>
        </p:nvSpPr>
        <p:spPr>
          <a:xfrm>
            <a:off x="413068" y="726123"/>
            <a:ext cx="8268653" cy="1517491"/>
          </a:xfrm>
        </p:spPr>
        <p:txBody>
          <a:bodyPr anchor="t"/>
          <a:lstStyle>
            <a:lvl1pPr algn="l">
              <a:defRPr sz="3200" b="1"/>
            </a:lvl1pPr>
          </a:lstStyle>
          <a:p>
            <a:r>
              <a:rPr lang="en-GB"/>
              <a:t>Heading</a:t>
            </a:r>
            <a:endParaRPr lang="en-US"/>
          </a:p>
        </p:txBody>
      </p:sp>
      <p:sp>
        <p:nvSpPr>
          <p:cNvPr id="2" name="Rectangle 1">
            <a:extLst>
              <a:ext uri="{FF2B5EF4-FFF2-40B4-BE49-F238E27FC236}">
                <a16:creationId xmlns:a16="http://schemas.microsoft.com/office/drawing/2014/main" id="{B0B089F9-60B1-7B5C-B16C-781862F96436}"/>
              </a:ext>
            </a:extLst>
          </p:cNvPr>
          <p:cNvSpPr/>
          <p:nvPr userDrawn="1"/>
        </p:nvSpPr>
        <p:spPr>
          <a:xfrm>
            <a:off x="12072939" y="3223992"/>
            <a:ext cx="119062" cy="282040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C7C95FB9-2C5F-315B-E795-711EA5F2FFA3}"/>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4" name="Slide Number Placeholder 3">
            <a:extLst>
              <a:ext uri="{FF2B5EF4-FFF2-40B4-BE49-F238E27FC236}">
                <a16:creationId xmlns:a16="http://schemas.microsoft.com/office/drawing/2014/main" id="{3E58DC1A-67A8-6F6E-C29D-BC2DD2A74010}"/>
              </a:ext>
            </a:extLst>
          </p:cNvPr>
          <p:cNvSpPr>
            <a:spLocks noGrp="1"/>
          </p:cNvSpPr>
          <p:nvPr>
            <p:ph type="sldNum" sz="quarter" idx="10"/>
          </p:nvPr>
        </p:nvSpPr>
        <p:spPr/>
        <p:txBody>
          <a:bodyPr/>
          <a:lstStyle/>
          <a:p>
            <a:fld id="{B6ED98BD-9FE7-5144-8ABD-845F1AC4694B}" type="slidenum">
              <a:rPr lang="en-US" smtClean="0"/>
              <a:pPr/>
              <a:t>‹#›</a:t>
            </a:fld>
            <a:endParaRPr lang="en-US"/>
          </a:p>
        </p:txBody>
      </p:sp>
      <p:sp>
        <p:nvSpPr>
          <p:cNvPr id="7" name="Content Placeholder 9">
            <a:extLst>
              <a:ext uri="{FF2B5EF4-FFF2-40B4-BE49-F238E27FC236}">
                <a16:creationId xmlns:a16="http://schemas.microsoft.com/office/drawing/2014/main" id="{6B268083-85C4-D0A4-858E-D494CD0C085E}"/>
              </a:ext>
            </a:extLst>
          </p:cNvPr>
          <p:cNvSpPr>
            <a:spLocks noGrp="1"/>
          </p:cNvSpPr>
          <p:nvPr>
            <p:ph sz="quarter" idx="11" hasCustomPrompt="1"/>
          </p:nvPr>
        </p:nvSpPr>
        <p:spPr>
          <a:xfrm>
            <a:off x="407987" y="2243614"/>
            <a:ext cx="8268653" cy="3568224"/>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Tree>
    <p:extLst>
      <p:ext uri="{BB962C8B-B14F-4D97-AF65-F5344CB8AC3E}">
        <p14:creationId xmlns:p14="http://schemas.microsoft.com/office/powerpoint/2010/main" val="127248897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No Brandmark Slide 1">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A3028D4-C7EB-2ACB-85F1-1918F5D674AD}"/>
              </a:ext>
            </a:extLst>
          </p:cNvPr>
          <p:cNvSpPr>
            <a:spLocks noGrp="1"/>
          </p:cNvSpPr>
          <p:nvPr>
            <p:ph type="ctrTitle" hasCustomPrompt="1"/>
          </p:nvPr>
        </p:nvSpPr>
        <p:spPr>
          <a:xfrm>
            <a:off x="413068" y="404814"/>
            <a:ext cx="10917951" cy="589798"/>
          </a:xfrm>
        </p:spPr>
        <p:txBody>
          <a:bodyPr anchor="t"/>
          <a:lstStyle>
            <a:lvl1pPr algn="l">
              <a:defRPr sz="2000" b="1"/>
            </a:lvl1pPr>
          </a:lstStyle>
          <a:p>
            <a:r>
              <a:rPr lang="en-GB"/>
              <a:t>This slide should only be used where content/charts/graphs encroach on the logo.</a:t>
            </a:r>
            <a:endParaRPr lang="en-US"/>
          </a:p>
        </p:txBody>
      </p:sp>
      <p:sp>
        <p:nvSpPr>
          <p:cNvPr id="6" name="Content Placeholder 8">
            <a:extLst>
              <a:ext uri="{FF2B5EF4-FFF2-40B4-BE49-F238E27FC236}">
                <a16:creationId xmlns:a16="http://schemas.microsoft.com/office/drawing/2014/main" id="{B1A55B5C-0177-5960-2568-2B1FD532444B}"/>
              </a:ext>
            </a:extLst>
          </p:cNvPr>
          <p:cNvSpPr>
            <a:spLocks noGrp="1"/>
          </p:cNvSpPr>
          <p:nvPr>
            <p:ph sz="quarter" idx="10" hasCustomPrompt="1"/>
          </p:nvPr>
        </p:nvSpPr>
        <p:spPr>
          <a:xfrm>
            <a:off x="407988" y="995362"/>
            <a:ext cx="10917951" cy="5457823"/>
          </a:xfrm>
        </p:spPr>
        <p:txBody>
          <a:bodyPr tIns="216000"/>
          <a:lstStyle>
            <a:lvl1pPr marL="0" indent="0" algn="ctr">
              <a:buNone/>
              <a:defRPr sz="2000"/>
            </a:lvl1pPr>
          </a:lstStyle>
          <a:p>
            <a:pPr lvl="0"/>
            <a:r>
              <a:rPr lang="en-US"/>
              <a:t>Click to add content</a:t>
            </a:r>
          </a:p>
        </p:txBody>
      </p:sp>
      <p:sp>
        <p:nvSpPr>
          <p:cNvPr id="4" name="Rectangle 3">
            <a:extLst>
              <a:ext uri="{FF2B5EF4-FFF2-40B4-BE49-F238E27FC236}">
                <a16:creationId xmlns:a16="http://schemas.microsoft.com/office/drawing/2014/main" id="{C2942F5E-A52C-C25B-02A0-2CBDE54126EF}"/>
              </a:ext>
            </a:extLst>
          </p:cNvPr>
          <p:cNvSpPr/>
          <p:nvPr userDrawn="1"/>
        </p:nvSpPr>
        <p:spPr>
          <a:xfrm>
            <a:off x="12072939" y="3429000"/>
            <a:ext cx="119061" cy="3428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2249A35-4A1A-56E6-4CCF-2DE95BB3B892}"/>
              </a:ext>
            </a:extLst>
          </p:cNvPr>
          <p:cNvSpPr/>
          <p:nvPr userDrawn="1"/>
        </p:nvSpPr>
        <p:spPr>
          <a:xfrm>
            <a:off x="12072939" y="1"/>
            <a:ext cx="119062" cy="3429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8" name="Slide Number Placeholder 7">
            <a:extLst>
              <a:ext uri="{FF2B5EF4-FFF2-40B4-BE49-F238E27FC236}">
                <a16:creationId xmlns:a16="http://schemas.microsoft.com/office/drawing/2014/main" id="{4513060E-7ECB-C14A-8D91-2DD8DE81C863}"/>
              </a:ext>
            </a:extLst>
          </p:cNvPr>
          <p:cNvSpPr>
            <a:spLocks noGrp="1"/>
          </p:cNvSpPr>
          <p:nvPr>
            <p:ph type="sldNum" sz="quarter" idx="11"/>
          </p:nvPr>
        </p:nvSpPr>
        <p:spPr/>
        <p:txBody>
          <a:bodyPr/>
          <a:lstStyle/>
          <a:p>
            <a:fld id="{B6ED98BD-9FE7-5144-8ABD-845F1AC4694B}" type="slidenum">
              <a:rPr lang="en-US" smtClean="0"/>
              <a:pPr/>
              <a:t>‹#›</a:t>
            </a:fld>
            <a:endParaRPr lang="en-US"/>
          </a:p>
        </p:txBody>
      </p:sp>
    </p:spTree>
    <p:extLst>
      <p:ext uri="{BB962C8B-B14F-4D97-AF65-F5344CB8AC3E}">
        <p14:creationId xmlns:p14="http://schemas.microsoft.com/office/powerpoint/2010/main" val="1329363660"/>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No Brandmark Slide 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2942F5E-A52C-C25B-02A0-2CBDE54126EF}"/>
              </a:ext>
            </a:extLst>
          </p:cNvPr>
          <p:cNvSpPr/>
          <p:nvPr userDrawn="1"/>
        </p:nvSpPr>
        <p:spPr>
          <a:xfrm>
            <a:off x="12072939" y="3429000"/>
            <a:ext cx="119061" cy="3428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2249A35-4A1A-56E6-4CCF-2DE95BB3B892}"/>
              </a:ext>
            </a:extLst>
          </p:cNvPr>
          <p:cNvSpPr/>
          <p:nvPr userDrawn="1"/>
        </p:nvSpPr>
        <p:spPr>
          <a:xfrm>
            <a:off x="12072939" y="1"/>
            <a:ext cx="119062" cy="3429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8" name="Slide Number Placeholder 7">
            <a:extLst>
              <a:ext uri="{FF2B5EF4-FFF2-40B4-BE49-F238E27FC236}">
                <a16:creationId xmlns:a16="http://schemas.microsoft.com/office/drawing/2014/main" id="{4513060E-7ECB-C14A-8D91-2DD8DE81C863}"/>
              </a:ext>
            </a:extLst>
          </p:cNvPr>
          <p:cNvSpPr>
            <a:spLocks noGrp="1"/>
          </p:cNvSpPr>
          <p:nvPr>
            <p:ph type="sldNum" sz="quarter" idx="11"/>
          </p:nvPr>
        </p:nvSpPr>
        <p:spPr/>
        <p:txBody>
          <a:bodyPr/>
          <a:lstStyle/>
          <a:p>
            <a:fld id="{B6ED98BD-9FE7-5144-8ABD-845F1AC4694B}" type="slidenum">
              <a:rPr lang="en-US" smtClean="0"/>
              <a:pPr/>
              <a:t>‹#›</a:t>
            </a:fld>
            <a:endParaRPr lang="en-US"/>
          </a:p>
        </p:txBody>
      </p:sp>
      <p:sp>
        <p:nvSpPr>
          <p:cNvPr id="10" name="Title 1">
            <a:extLst>
              <a:ext uri="{FF2B5EF4-FFF2-40B4-BE49-F238E27FC236}">
                <a16:creationId xmlns:a16="http://schemas.microsoft.com/office/drawing/2014/main" id="{3E85DFED-2AC2-A88D-981E-1500EE2B335E}"/>
              </a:ext>
            </a:extLst>
          </p:cNvPr>
          <p:cNvSpPr>
            <a:spLocks noGrp="1"/>
          </p:cNvSpPr>
          <p:nvPr>
            <p:ph type="ctrTitle" hasCustomPrompt="1"/>
          </p:nvPr>
        </p:nvSpPr>
        <p:spPr>
          <a:xfrm>
            <a:off x="413068" y="404813"/>
            <a:ext cx="10917951" cy="905827"/>
          </a:xfrm>
        </p:spPr>
        <p:txBody>
          <a:bodyPr anchor="t"/>
          <a:lstStyle>
            <a:lvl1pPr algn="l">
              <a:defRPr sz="3200" b="1"/>
            </a:lvl1pPr>
          </a:lstStyle>
          <a:p>
            <a:r>
              <a:rPr lang="en-GB"/>
              <a:t>Headline</a:t>
            </a:r>
            <a:endParaRPr lang="en-US"/>
          </a:p>
        </p:txBody>
      </p:sp>
      <p:sp>
        <p:nvSpPr>
          <p:cNvPr id="11" name="Content Placeholder 9">
            <a:extLst>
              <a:ext uri="{FF2B5EF4-FFF2-40B4-BE49-F238E27FC236}">
                <a16:creationId xmlns:a16="http://schemas.microsoft.com/office/drawing/2014/main" id="{8E5C49D0-1C6E-F2AF-4B52-EC46698CD1C9}"/>
              </a:ext>
            </a:extLst>
          </p:cNvPr>
          <p:cNvSpPr>
            <a:spLocks noGrp="1"/>
          </p:cNvSpPr>
          <p:nvPr>
            <p:ph sz="quarter" idx="10" hasCustomPrompt="1"/>
          </p:nvPr>
        </p:nvSpPr>
        <p:spPr>
          <a:xfrm>
            <a:off x="407988" y="1311275"/>
            <a:ext cx="5199436" cy="5141912"/>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12" name="Content Placeholder 9">
            <a:extLst>
              <a:ext uri="{FF2B5EF4-FFF2-40B4-BE49-F238E27FC236}">
                <a16:creationId xmlns:a16="http://schemas.microsoft.com/office/drawing/2014/main" id="{D3E6C283-5523-28FE-604F-7E9D383BBBB1}"/>
              </a:ext>
            </a:extLst>
          </p:cNvPr>
          <p:cNvSpPr>
            <a:spLocks noGrp="1"/>
          </p:cNvSpPr>
          <p:nvPr>
            <p:ph sz="quarter" idx="12" hasCustomPrompt="1"/>
          </p:nvPr>
        </p:nvSpPr>
        <p:spPr>
          <a:xfrm>
            <a:off x="6096000" y="1311275"/>
            <a:ext cx="5235019" cy="5141912"/>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Tree>
    <p:extLst>
      <p:ext uri="{BB962C8B-B14F-4D97-AF65-F5344CB8AC3E}">
        <p14:creationId xmlns:p14="http://schemas.microsoft.com/office/powerpoint/2010/main" val="2297610247"/>
      </p:ext>
    </p:extLst>
  </p:cSld>
  <p:clrMapOvr>
    <a:masterClrMapping/>
  </p:clrMapOvr>
  <p:extLst>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o Brandmark Slide 3">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2942F5E-A52C-C25B-02A0-2CBDE54126EF}"/>
              </a:ext>
            </a:extLst>
          </p:cNvPr>
          <p:cNvSpPr/>
          <p:nvPr userDrawn="1"/>
        </p:nvSpPr>
        <p:spPr>
          <a:xfrm>
            <a:off x="12072939" y="3429000"/>
            <a:ext cx="119061" cy="3428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2249A35-4A1A-56E6-4CCF-2DE95BB3B892}"/>
              </a:ext>
            </a:extLst>
          </p:cNvPr>
          <p:cNvSpPr/>
          <p:nvPr userDrawn="1"/>
        </p:nvSpPr>
        <p:spPr>
          <a:xfrm>
            <a:off x="12072939" y="1"/>
            <a:ext cx="119062" cy="3429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8" name="Slide Number Placeholder 7">
            <a:extLst>
              <a:ext uri="{FF2B5EF4-FFF2-40B4-BE49-F238E27FC236}">
                <a16:creationId xmlns:a16="http://schemas.microsoft.com/office/drawing/2014/main" id="{4513060E-7ECB-C14A-8D91-2DD8DE81C863}"/>
              </a:ext>
            </a:extLst>
          </p:cNvPr>
          <p:cNvSpPr>
            <a:spLocks noGrp="1"/>
          </p:cNvSpPr>
          <p:nvPr>
            <p:ph type="sldNum" sz="quarter" idx="11"/>
          </p:nvPr>
        </p:nvSpPr>
        <p:spPr/>
        <p:txBody>
          <a:bodyPr/>
          <a:lstStyle/>
          <a:p>
            <a:fld id="{B6ED98BD-9FE7-5144-8ABD-845F1AC4694B}" type="slidenum">
              <a:rPr lang="en-US" smtClean="0"/>
              <a:pPr/>
              <a:t>‹#›</a:t>
            </a:fld>
            <a:endParaRPr lang="en-US"/>
          </a:p>
        </p:txBody>
      </p:sp>
      <p:sp>
        <p:nvSpPr>
          <p:cNvPr id="2" name="Title 1">
            <a:extLst>
              <a:ext uri="{FF2B5EF4-FFF2-40B4-BE49-F238E27FC236}">
                <a16:creationId xmlns:a16="http://schemas.microsoft.com/office/drawing/2014/main" id="{98EC8D42-3F06-BED8-535E-C96D3F7F524D}"/>
              </a:ext>
            </a:extLst>
          </p:cNvPr>
          <p:cNvSpPr>
            <a:spLocks noGrp="1"/>
          </p:cNvSpPr>
          <p:nvPr>
            <p:ph type="ctrTitle" hasCustomPrompt="1"/>
          </p:nvPr>
        </p:nvSpPr>
        <p:spPr>
          <a:xfrm>
            <a:off x="413068" y="404813"/>
            <a:ext cx="5194356" cy="905827"/>
          </a:xfrm>
        </p:spPr>
        <p:txBody>
          <a:bodyPr anchor="t"/>
          <a:lstStyle>
            <a:lvl1pPr algn="l">
              <a:defRPr sz="3200" b="1"/>
            </a:lvl1pPr>
          </a:lstStyle>
          <a:p>
            <a:r>
              <a:rPr lang="en-GB"/>
              <a:t>Headline</a:t>
            </a:r>
            <a:endParaRPr lang="en-US"/>
          </a:p>
        </p:txBody>
      </p:sp>
      <p:sp>
        <p:nvSpPr>
          <p:cNvPr id="3" name="Content Placeholder 9">
            <a:extLst>
              <a:ext uri="{FF2B5EF4-FFF2-40B4-BE49-F238E27FC236}">
                <a16:creationId xmlns:a16="http://schemas.microsoft.com/office/drawing/2014/main" id="{C51BAC42-A10A-1C7A-5D87-387BA5AD5785}"/>
              </a:ext>
            </a:extLst>
          </p:cNvPr>
          <p:cNvSpPr>
            <a:spLocks noGrp="1"/>
          </p:cNvSpPr>
          <p:nvPr>
            <p:ph sz="quarter" idx="10" hasCustomPrompt="1"/>
          </p:nvPr>
        </p:nvSpPr>
        <p:spPr>
          <a:xfrm>
            <a:off x="407988" y="1311275"/>
            <a:ext cx="5199436" cy="5141912"/>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9" name="Content Placeholder 11">
            <a:extLst>
              <a:ext uri="{FF2B5EF4-FFF2-40B4-BE49-F238E27FC236}">
                <a16:creationId xmlns:a16="http://schemas.microsoft.com/office/drawing/2014/main" id="{84E242E2-620F-9263-9DEB-52C9E06B4136}"/>
              </a:ext>
            </a:extLst>
          </p:cNvPr>
          <p:cNvSpPr>
            <a:spLocks noGrp="1"/>
          </p:cNvSpPr>
          <p:nvPr>
            <p:ph sz="quarter" idx="12" hasCustomPrompt="1"/>
          </p:nvPr>
        </p:nvSpPr>
        <p:spPr>
          <a:xfrm>
            <a:off x="6096000" y="404813"/>
            <a:ext cx="5235019" cy="6048374"/>
          </a:xfrm>
        </p:spPr>
        <p:txBody>
          <a:bodyPr tIns="251999"/>
          <a:lstStyle>
            <a:lvl1pPr marL="0" indent="0" algn="ctr">
              <a:buNone/>
              <a:defRPr sz="2000"/>
            </a:lvl1pPr>
          </a:lstStyle>
          <a:p>
            <a:pPr lvl="0"/>
            <a:r>
              <a:rPr lang="en-US"/>
              <a:t>Click to add content </a:t>
            </a:r>
          </a:p>
        </p:txBody>
      </p:sp>
    </p:spTree>
    <p:extLst>
      <p:ext uri="{BB962C8B-B14F-4D97-AF65-F5344CB8AC3E}">
        <p14:creationId xmlns:p14="http://schemas.microsoft.com/office/powerpoint/2010/main" val="256374885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246052" cy="1517491"/>
          </a:xfrm>
        </p:spPr>
        <p:txBody>
          <a:bodyPr anchor="t"/>
          <a:lstStyle>
            <a:lvl1pPr algn="l">
              <a:defRPr sz="4500" b="1"/>
            </a:lvl1pPr>
          </a:lstStyle>
          <a:p>
            <a:r>
              <a:rPr lang="en-GB"/>
              <a:t>Presentation </a:t>
            </a:r>
            <a:br>
              <a:rPr lang="en-GB"/>
            </a:br>
            <a:r>
              <a:rPr lang="en-GB"/>
              <a:t>Title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8" y="2642553"/>
            <a:ext cx="5246052" cy="1517491"/>
          </a:xfrm>
        </p:spPr>
        <p:txBody>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Presentation Subtitle </a:t>
            </a:r>
          </a:p>
        </p:txBody>
      </p:sp>
      <p:sp>
        <p:nvSpPr>
          <p:cNvPr id="8" name="Rectangle 7">
            <a:extLst>
              <a:ext uri="{FF2B5EF4-FFF2-40B4-BE49-F238E27FC236}">
                <a16:creationId xmlns:a16="http://schemas.microsoft.com/office/drawing/2014/main" id="{9685B8C6-026A-EEAD-6BE8-B8124D30B50B}"/>
              </a:ext>
            </a:extLst>
          </p:cNvPr>
          <p:cNvSpPr/>
          <p:nvPr userDrawn="1"/>
        </p:nvSpPr>
        <p:spPr>
          <a:xfrm>
            <a:off x="12076999" y="3429000"/>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61C4626B-9DFF-A6BB-68A4-C26A6EE606B0}"/>
              </a:ext>
            </a:extLst>
          </p:cNvPr>
          <p:cNvSpPr/>
          <p:nvPr userDrawn="1"/>
        </p:nvSpPr>
        <p:spPr>
          <a:xfrm>
            <a:off x="12076999" y="403583"/>
            <a:ext cx="115001" cy="30241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5" name="Text Placeholder 9">
            <a:extLst>
              <a:ext uri="{FF2B5EF4-FFF2-40B4-BE49-F238E27FC236}">
                <a16:creationId xmlns:a16="http://schemas.microsoft.com/office/drawing/2014/main" id="{54FB1EB5-93D3-E48E-F47F-48476941B93C}"/>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chemeClr val="bg2"/>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pic>
        <p:nvPicPr>
          <p:cNvPr id="10" name="Picture 9">
            <a:extLst>
              <a:ext uri="{FF2B5EF4-FFF2-40B4-BE49-F238E27FC236}">
                <a16:creationId xmlns:a16="http://schemas.microsoft.com/office/drawing/2014/main" id="{11793659-1F51-443B-8C91-A8920CDEBF90}"/>
              </a:ext>
            </a:extLst>
          </p:cNvPr>
          <p:cNvPicPr>
            <a:picLocks noChangeAspect="1"/>
          </p:cNvPicPr>
          <p:nvPr userDrawn="1"/>
        </p:nvPicPr>
        <p:blipFill rotWithShape="1">
          <a:blip r:embed="rId2"/>
          <a:srcRect l="7428" r="25142"/>
          <a:stretch/>
        </p:blipFill>
        <p:spPr>
          <a:xfrm flipH="1">
            <a:off x="5933692" y="403583"/>
            <a:ext cx="6191250" cy="6121042"/>
          </a:xfrm>
          <a:prstGeom prst="rect">
            <a:avLst/>
          </a:prstGeom>
        </p:spPr>
      </p:pic>
    </p:spTree>
    <p:extLst>
      <p:ext uri="{BB962C8B-B14F-4D97-AF65-F5344CB8AC3E}">
        <p14:creationId xmlns:p14="http://schemas.microsoft.com/office/powerpoint/2010/main" val="956517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Image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246052" cy="1517491"/>
          </a:xfrm>
        </p:spPr>
        <p:txBody>
          <a:bodyPr anchor="t"/>
          <a:lstStyle>
            <a:lvl1pPr algn="l">
              <a:defRPr sz="4500" b="1"/>
            </a:lvl1pPr>
          </a:lstStyle>
          <a:p>
            <a:r>
              <a:rPr lang="en-GB"/>
              <a:t>Presentation </a:t>
            </a:r>
            <a:br>
              <a:rPr lang="en-GB"/>
            </a:br>
            <a:r>
              <a:rPr lang="en-GB"/>
              <a:t>Title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8" y="2642553"/>
            <a:ext cx="5246052" cy="1517491"/>
          </a:xfrm>
        </p:spPr>
        <p:txBody>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Presentation Subtitle </a:t>
            </a:r>
          </a:p>
        </p:txBody>
      </p:sp>
      <p:sp>
        <p:nvSpPr>
          <p:cNvPr id="8" name="Rectangle 7">
            <a:extLst>
              <a:ext uri="{FF2B5EF4-FFF2-40B4-BE49-F238E27FC236}">
                <a16:creationId xmlns:a16="http://schemas.microsoft.com/office/drawing/2014/main" id="{9685B8C6-026A-EEAD-6BE8-B8124D30B50B}"/>
              </a:ext>
            </a:extLst>
          </p:cNvPr>
          <p:cNvSpPr/>
          <p:nvPr userDrawn="1"/>
        </p:nvSpPr>
        <p:spPr>
          <a:xfrm>
            <a:off x="12076999" y="3429000"/>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61C4626B-9DFF-A6BB-68A4-C26A6EE606B0}"/>
              </a:ext>
            </a:extLst>
          </p:cNvPr>
          <p:cNvSpPr/>
          <p:nvPr userDrawn="1"/>
        </p:nvSpPr>
        <p:spPr>
          <a:xfrm>
            <a:off x="12076999" y="403583"/>
            <a:ext cx="115001" cy="30241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5" name="Text Placeholder 9">
            <a:extLst>
              <a:ext uri="{FF2B5EF4-FFF2-40B4-BE49-F238E27FC236}">
                <a16:creationId xmlns:a16="http://schemas.microsoft.com/office/drawing/2014/main" id="{54FB1EB5-93D3-E48E-F47F-48476941B93C}"/>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chemeClr val="bg2"/>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pic>
        <p:nvPicPr>
          <p:cNvPr id="10" name="Picture 9">
            <a:extLst>
              <a:ext uri="{FF2B5EF4-FFF2-40B4-BE49-F238E27FC236}">
                <a16:creationId xmlns:a16="http://schemas.microsoft.com/office/drawing/2014/main" id="{11793659-1F51-443B-8C91-A8920CDEBF90}"/>
              </a:ext>
            </a:extLst>
          </p:cNvPr>
          <p:cNvPicPr>
            <a:picLocks noChangeAspect="1"/>
          </p:cNvPicPr>
          <p:nvPr userDrawn="1"/>
        </p:nvPicPr>
        <p:blipFill rotWithShape="1">
          <a:blip r:embed="rId2"/>
          <a:srcRect l="27761" r="6933"/>
          <a:stretch/>
        </p:blipFill>
        <p:spPr>
          <a:xfrm flipH="1">
            <a:off x="6138479" y="403583"/>
            <a:ext cx="5943600" cy="6055169"/>
          </a:xfrm>
          <a:prstGeom prst="rect">
            <a:avLst/>
          </a:prstGeom>
        </p:spPr>
      </p:pic>
    </p:spTree>
    <p:extLst>
      <p:ext uri="{BB962C8B-B14F-4D97-AF65-F5344CB8AC3E}">
        <p14:creationId xmlns:p14="http://schemas.microsoft.com/office/powerpoint/2010/main" val="29023047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Pylon &amp; Su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682932" cy="1517491"/>
          </a:xfrm>
        </p:spPr>
        <p:txBody>
          <a:bodyPr anchor="t"/>
          <a:lstStyle>
            <a:lvl1pPr algn="l">
              <a:defRPr sz="4500" b="1"/>
            </a:lvl1pPr>
          </a:lstStyle>
          <a:p>
            <a:r>
              <a:rPr lang="en-GB"/>
              <a:t>Presentation</a:t>
            </a:r>
            <a:br>
              <a:rPr lang="en-GB"/>
            </a:br>
            <a:r>
              <a:rPr lang="en-GB"/>
              <a:t>Title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8" y="2642553"/>
            <a:ext cx="5682932" cy="1517491"/>
          </a:xfrm>
        </p:spPr>
        <p:txBody>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a:srcRect/>
          <a:stretch/>
        </p:blipFill>
        <p:spPr>
          <a:xfrm>
            <a:off x="9048751" y="404812"/>
            <a:ext cx="3024187" cy="3024187"/>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048751" y="3419793"/>
            <a:ext cx="3024187" cy="3024187"/>
          </a:xfrm>
          <a:prstGeom prst="rect">
            <a:avLst/>
          </a:prstGeom>
        </p:spPr>
      </p:pic>
      <p:sp>
        <p:nvSpPr>
          <p:cNvPr id="5" name="Rectangle 4">
            <a:extLst>
              <a:ext uri="{FF2B5EF4-FFF2-40B4-BE49-F238E27FC236}">
                <a16:creationId xmlns:a16="http://schemas.microsoft.com/office/drawing/2014/main" id="{FBB05001-B66B-A50B-6A0C-D7677F1A6236}"/>
              </a:ext>
            </a:extLst>
          </p:cNvPr>
          <p:cNvSpPr/>
          <p:nvPr userDrawn="1"/>
        </p:nvSpPr>
        <p:spPr>
          <a:xfrm>
            <a:off x="12076999" y="3429000"/>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100AB8A1-123E-29EC-2DC7-B9D8A38BE4EC}"/>
              </a:ext>
            </a:extLst>
          </p:cNvPr>
          <p:cNvSpPr/>
          <p:nvPr userDrawn="1"/>
        </p:nvSpPr>
        <p:spPr>
          <a:xfrm>
            <a:off x="12076999" y="403583"/>
            <a:ext cx="115001" cy="30241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8" name="Text Placeholder 9">
            <a:extLst>
              <a:ext uri="{FF2B5EF4-FFF2-40B4-BE49-F238E27FC236}">
                <a16:creationId xmlns:a16="http://schemas.microsoft.com/office/drawing/2014/main" id="{57B33696-877B-D21B-5349-54F5B0EDB134}"/>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chemeClr val="bg2"/>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spTree>
    <p:extLst>
      <p:ext uri="{BB962C8B-B14F-4D97-AF65-F5344CB8AC3E}">
        <p14:creationId xmlns:p14="http://schemas.microsoft.com/office/powerpoint/2010/main" val="1501787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Pylon &amp; Sustainabil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682932" cy="1517491"/>
          </a:xfrm>
        </p:spPr>
        <p:txBody>
          <a:bodyPr anchor="t"/>
          <a:lstStyle>
            <a:lvl1pPr algn="l">
              <a:defRPr sz="4500" b="1"/>
            </a:lvl1pPr>
          </a:lstStyle>
          <a:p>
            <a:r>
              <a:rPr lang="en-GB"/>
              <a:t>Presentation</a:t>
            </a:r>
            <a:br>
              <a:rPr lang="en-GB"/>
            </a:br>
            <a:r>
              <a:rPr lang="en-GB"/>
              <a:t>Title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8" y="2642553"/>
            <a:ext cx="5682932" cy="1517491"/>
          </a:xfrm>
        </p:spPr>
        <p:txBody>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a:srcRect/>
          <a:stretch/>
        </p:blipFill>
        <p:spPr>
          <a:xfrm>
            <a:off x="9048751" y="404812"/>
            <a:ext cx="3024187" cy="3024187"/>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048751" y="3419793"/>
            <a:ext cx="3024187" cy="3024187"/>
          </a:xfrm>
          <a:prstGeom prst="rect">
            <a:avLst/>
          </a:prstGeom>
        </p:spPr>
      </p:pic>
      <p:sp>
        <p:nvSpPr>
          <p:cNvPr id="5" name="Rectangle 4">
            <a:extLst>
              <a:ext uri="{FF2B5EF4-FFF2-40B4-BE49-F238E27FC236}">
                <a16:creationId xmlns:a16="http://schemas.microsoft.com/office/drawing/2014/main" id="{98AFDAF0-C0D3-E64C-E484-4AEC719BE9B4}"/>
              </a:ext>
            </a:extLst>
          </p:cNvPr>
          <p:cNvSpPr/>
          <p:nvPr userDrawn="1"/>
        </p:nvSpPr>
        <p:spPr>
          <a:xfrm>
            <a:off x="12076999" y="3429000"/>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967301AA-4D24-A7A1-128D-218BC812545E}"/>
              </a:ext>
            </a:extLst>
          </p:cNvPr>
          <p:cNvSpPr/>
          <p:nvPr userDrawn="1"/>
        </p:nvSpPr>
        <p:spPr>
          <a:xfrm>
            <a:off x="12076999" y="403583"/>
            <a:ext cx="115001" cy="30241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0" name="Text Placeholder 9">
            <a:extLst>
              <a:ext uri="{FF2B5EF4-FFF2-40B4-BE49-F238E27FC236}">
                <a16:creationId xmlns:a16="http://schemas.microsoft.com/office/drawing/2014/main" id="{A650071C-7C37-2264-5869-E7BE9C0712F9}"/>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chemeClr val="bg2"/>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spTree>
    <p:extLst>
      <p:ext uri="{BB962C8B-B14F-4D97-AF65-F5344CB8AC3E}">
        <p14:creationId xmlns:p14="http://schemas.microsoft.com/office/powerpoint/2010/main" val="3239293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Wind &amp; Su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682932" cy="1517491"/>
          </a:xfrm>
        </p:spPr>
        <p:txBody>
          <a:bodyPr anchor="t"/>
          <a:lstStyle>
            <a:lvl1pPr algn="l">
              <a:defRPr sz="4500" b="1"/>
            </a:lvl1pPr>
          </a:lstStyle>
          <a:p>
            <a:r>
              <a:rPr lang="en-GB"/>
              <a:t>Presentation</a:t>
            </a:r>
            <a:br>
              <a:rPr lang="en-GB"/>
            </a:br>
            <a:r>
              <a:rPr lang="en-GB"/>
              <a:t>Title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8" y="2642553"/>
            <a:ext cx="5682932" cy="1517491"/>
          </a:xfrm>
        </p:spPr>
        <p:txBody>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a:srcRect/>
          <a:stretch/>
        </p:blipFill>
        <p:spPr>
          <a:xfrm>
            <a:off x="9048751" y="404812"/>
            <a:ext cx="3024187" cy="3024187"/>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048751" y="3419793"/>
            <a:ext cx="3024187" cy="3024187"/>
          </a:xfrm>
          <a:prstGeom prst="rect">
            <a:avLst/>
          </a:prstGeom>
        </p:spPr>
      </p:pic>
      <p:sp>
        <p:nvSpPr>
          <p:cNvPr id="5" name="Rectangle 4">
            <a:extLst>
              <a:ext uri="{FF2B5EF4-FFF2-40B4-BE49-F238E27FC236}">
                <a16:creationId xmlns:a16="http://schemas.microsoft.com/office/drawing/2014/main" id="{FBB05001-B66B-A50B-6A0C-D7677F1A6236}"/>
              </a:ext>
            </a:extLst>
          </p:cNvPr>
          <p:cNvSpPr/>
          <p:nvPr userDrawn="1"/>
        </p:nvSpPr>
        <p:spPr>
          <a:xfrm>
            <a:off x="12076999" y="3429000"/>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4F6A1B1-36C3-13DB-999B-10463CF51209}"/>
              </a:ext>
            </a:extLst>
          </p:cNvPr>
          <p:cNvSpPr/>
          <p:nvPr userDrawn="1"/>
        </p:nvSpPr>
        <p:spPr>
          <a:xfrm>
            <a:off x="12076999" y="403583"/>
            <a:ext cx="115001" cy="30241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8" name="Text Placeholder 9">
            <a:extLst>
              <a:ext uri="{FF2B5EF4-FFF2-40B4-BE49-F238E27FC236}">
                <a16:creationId xmlns:a16="http://schemas.microsoft.com/office/drawing/2014/main" id="{3F4F3946-EC15-2FD1-A874-194CE6491A9B}"/>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chemeClr val="bg2"/>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spTree>
    <p:extLst>
      <p:ext uri="{BB962C8B-B14F-4D97-AF65-F5344CB8AC3E}">
        <p14:creationId xmlns:p14="http://schemas.microsoft.com/office/powerpoint/2010/main" val="869856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ustainability &amp; Su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682932" cy="1517491"/>
          </a:xfrm>
        </p:spPr>
        <p:txBody>
          <a:bodyPr anchor="t"/>
          <a:lstStyle>
            <a:lvl1pPr algn="l">
              <a:defRPr sz="4500" b="1"/>
            </a:lvl1pPr>
          </a:lstStyle>
          <a:p>
            <a:r>
              <a:rPr lang="en-GB"/>
              <a:t>Presentation</a:t>
            </a:r>
            <a:br>
              <a:rPr lang="en-GB"/>
            </a:br>
            <a:r>
              <a:rPr lang="en-GB"/>
              <a:t>Title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8" y="2642553"/>
            <a:ext cx="5682932" cy="1517491"/>
          </a:xfrm>
        </p:spPr>
        <p:txBody>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a:srcRect/>
          <a:stretch/>
        </p:blipFill>
        <p:spPr>
          <a:xfrm>
            <a:off x="9048751" y="404812"/>
            <a:ext cx="3024187" cy="3024187"/>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048751" y="3419793"/>
            <a:ext cx="3024187" cy="3024187"/>
          </a:xfrm>
          <a:prstGeom prst="rect">
            <a:avLst/>
          </a:prstGeom>
        </p:spPr>
      </p:pic>
      <p:sp>
        <p:nvSpPr>
          <p:cNvPr id="5" name="Rectangle 4">
            <a:extLst>
              <a:ext uri="{FF2B5EF4-FFF2-40B4-BE49-F238E27FC236}">
                <a16:creationId xmlns:a16="http://schemas.microsoft.com/office/drawing/2014/main" id="{FBB05001-B66B-A50B-6A0C-D7677F1A6236}"/>
              </a:ext>
            </a:extLst>
          </p:cNvPr>
          <p:cNvSpPr/>
          <p:nvPr userDrawn="1"/>
        </p:nvSpPr>
        <p:spPr>
          <a:xfrm>
            <a:off x="12076999" y="3429000"/>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4F6A1B1-36C3-13DB-999B-10463CF51209}"/>
              </a:ext>
            </a:extLst>
          </p:cNvPr>
          <p:cNvSpPr/>
          <p:nvPr userDrawn="1"/>
        </p:nvSpPr>
        <p:spPr>
          <a:xfrm>
            <a:off x="12076999" y="403583"/>
            <a:ext cx="115001" cy="30241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8" name="Text Placeholder 9">
            <a:extLst>
              <a:ext uri="{FF2B5EF4-FFF2-40B4-BE49-F238E27FC236}">
                <a16:creationId xmlns:a16="http://schemas.microsoft.com/office/drawing/2014/main" id="{3F4F3946-EC15-2FD1-A874-194CE6491A9B}"/>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chemeClr val="bg2"/>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spTree>
    <p:extLst>
      <p:ext uri="{BB962C8B-B14F-4D97-AF65-F5344CB8AC3E}">
        <p14:creationId xmlns:p14="http://schemas.microsoft.com/office/powerpoint/2010/main" val="1375263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theme" Target="../theme/theme3.xml"/><Relationship Id="rId1"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image" Target="../media/image1.png"/><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4.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4" Type="http://schemas.openxmlformats.org/officeDocument/2006/relationships/slideLayout" Target="../slideLayouts/slideLayout33.xml"/><Relationship Id="rId9" Type="http://schemas.openxmlformats.org/officeDocument/2006/relationships/image" Target="../media/image17.png"/></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39.xml"/><Relationship Id="rId2" Type="http://schemas.openxmlformats.org/officeDocument/2006/relationships/slideLayout" Target="../slideLayouts/slideLayout38.xml"/><Relationship Id="rId1" Type="http://schemas.openxmlformats.org/officeDocument/2006/relationships/slideLayout" Target="../slideLayouts/slideLayout37.xml"/><Relationship Id="rId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descr="Logo, icon&#10;&#10;Description automatically generated">
            <a:extLst>
              <a:ext uri="{FF2B5EF4-FFF2-40B4-BE49-F238E27FC236}">
                <a16:creationId xmlns:a16="http://schemas.microsoft.com/office/drawing/2014/main" id="{D4AC1FFF-81D4-E5D6-B4D2-FCA220019C06}"/>
              </a:ext>
            </a:extLst>
          </p:cNvPr>
          <p:cNvPicPr>
            <a:picLocks noChangeAspect="1"/>
          </p:cNvPicPr>
          <p:nvPr userDrawn="1"/>
        </p:nvPicPr>
        <p:blipFill>
          <a:blip r:embed="rId13"/>
          <a:stretch>
            <a:fillRect/>
          </a:stretch>
        </p:blipFill>
        <p:spPr>
          <a:xfrm>
            <a:off x="407988" y="5902700"/>
            <a:ext cx="1380171" cy="550488"/>
          </a:xfrm>
          <a:prstGeom prst="rect">
            <a:avLst/>
          </a:prstGeom>
        </p:spPr>
      </p:pic>
    </p:spTree>
    <p:extLst>
      <p:ext uri="{BB962C8B-B14F-4D97-AF65-F5344CB8AC3E}">
        <p14:creationId xmlns:p14="http://schemas.microsoft.com/office/powerpoint/2010/main" val="1001138316"/>
      </p:ext>
    </p:extLst>
  </p:cSld>
  <p:clrMap bg1="lt1" tx1="dk1" bg2="lt2" tx2="dk2" accent1="accent1" accent2="accent2" accent3="accent3" accent4="accent4" accent5="accent5" accent6="accent6" hlink="hlink" folHlink="folHlink"/>
  <p:sldLayoutIdLst>
    <p:sldLayoutId id="2147483659" r:id="rId1"/>
    <p:sldLayoutId id="2147483668" r:id="rId2"/>
    <p:sldLayoutId id="2147483669" r:id="rId3"/>
    <p:sldLayoutId id="2147483670" r:id="rId4"/>
    <p:sldLayoutId id="2147483729" r:id="rId5"/>
    <p:sldLayoutId id="2147483672" r:id="rId6"/>
    <p:sldLayoutId id="2147483719" r:id="rId7"/>
    <p:sldLayoutId id="2147483709" r:id="rId8"/>
    <p:sldLayoutId id="2147483718" r:id="rId9"/>
    <p:sldLayoutId id="2147483671" r:id="rId10"/>
    <p:sldLayoutId id="2147483724" r:id="rId11"/>
  </p:sldLayoutIdLst>
  <p:hf hdr="0" ftr="0" dt="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2" pos="7605"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845314113"/>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Lst>
  <p:hf hdr="0" ftr="0" dt="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2" pos="7605"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4168B23-2AEB-BE35-1FC9-BEC5587B87C7}"/>
              </a:ext>
            </a:extLst>
          </p:cNvPr>
          <p:cNvSpPr/>
          <p:nvPr userDrawn="1"/>
        </p:nvSpPr>
        <p:spPr>
          <a:xfrm>
            <a:off x="0" y="0"/>
            <a:ext cx="12192000" cy="68580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Rectangle 7">
            <a:extLst>
              <a:ext uri="{FF2B5EF4-FFF2-40B4-BE49-F238E27FC236}">
                <a16:creationId xmlns:a16="http://schemas.microsoft.com/office/drawing/2014/main" id="{7460EB46-3C45-B3CB-D8C6-F988F0E09C7E}"/>
              </a:ext>
            </a:extLst>
          </p:cNvPr>
          <p:cNvSpPr/>
          <p:nvPr userDrawn="1"/>
        </p:nvSpPr>
        <p:spPr>
          <a:xfrm>
            <a:off x="12076998" y="3429000"/>
            <a:ext cx="115001" cy="30241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DFE882B-AF19-75E7-64F2-464770885050}"/>
              </a:ext>
            </a:extLst>
          </p:cNvPr>
          <p:cNvSpPr/>
          <p:nvPr userDrawn="1"/>
        </p:nvSpPr>
        <p:spPr>
          <a:xfrm>
            <a:off x="12076998" y="403583"/>
            <a:ext cx="115001" cy="30241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pic>
        <p:nvPicPr>
          <p:cNvPr id="4" name="Picture 3" descr="A black and white image of a person's face&#10;&#10;Description automatically generated with medium confidence">
            <a:extLst>
              <a:ext uri="{FF2B5EF4-FFF2-40B4-BE49-F238E27FC236}">
                <a16:creationId xmlns:a16="http://schemas.microsoft.com/office/drawing/2014/main" id="{32E31800-70AA-35A3-32EF-072BE9BBE7F2}"/>
              </a:ext>
            </a:extLst>
          </p:cNvPr>
          <p:cNvPicPr>
            <a:picLocks noChangeAspect="1"/>
          </p:cNvPicPr>
          <p:nvPr userDrawn="1"/>
        </p:nvPicPr>
        <p:blipFill>
          <a:blip r:embed="rId3"/>
          <a:stretch>
            <a:fillRect/>
          </a:stretch>
        </p:blipFill>
        <p:spPr>
          <a:xfrm>
            <a:off x="407988" y="5902700"/>
            <a:ext cx="1380171" cy="550488"/>
          </a:xfrm>
          <a:prstGeom prst="rect">
            <a:avLst/>
          </a:prstGeom>
        </p:spPr>
      </p:pic>
    </p:spTree>
    <p:extLst>
      <p:ext uri="{BB962C8B-B14F-4D97-AF65-F5344CB8AC3E}">
        <p14:creationId xmlns:p14="http://schemas.microsoft.com/office/powerpoint/2010/main" val="4261905593"/>
      </p:ext>
    </p:extLst>
  </p:cSld>
  <p:clrMap bg1="lt1" tx1="dk1" bg2="lt2" tx2="dk2" accent1="accent1" accent2="accent2" accent3="accent3" accent4="accent4" accent5="accent5" accent6="accent6" hlink="hlink" folHlink="folHlink"/>
  <p:sldLayoutIdLst>
    <p:sldLayoutId id="2147483717" r:id="rId1"/>
  </p:sldLayoutIdLst>
  <p:hf hdr="0" ftr="0" dt="0"/>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2" pos="7605"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7" name="Picture 6" descr="Logo, icon&#10;&#10;Description automatically generated">
            <a:extLst>
              <a:ext uri="{FF2B5EF4-FFF2-40B4-BE49-F238E27FC236}">
                <a16:creationId xmlns:a16="http://schemas.microsoft.com/office/drawing/2014/main" id="{D4AC1FFF-81D4-E5D6-B4D2-FCA220019C06}"/>
              </a:ext>
            </a:extLst>
          </p:cNvPr>
          <p:cNvPicPr>
            <a:picLocks noChangeAspect="1"/>
          </p:cNvPicPr>
          <p:nvPr userDrawn="1"/>
        </p:nvPicPr>
        <p:blipFill>
          <a:blip r:embed="rId16"/>
          <a:stretch>
            <a:fillRect/>
          </a:stretch>
        </p:blipFill>
        <p:spPr>
          <a:xfrm>
            <a:off x="407988" y="6048585"/>
            <a:ext cx="1014411" cy="404603"/>
          </a:xfrm>
          <a:prstGeom prst="rect">
            <a:avLst/>
          </a:prstGeom>
        </p:spPr>
      </p:pic>
      <p:sp>
        <p:nvSpPr>
          <p:cNvPr id="4" name="Slide Number Placeholder 3">
            <a:extLst>
              <a:ext uri="{FF2B5EF4-FFF2-40B4-BE49-F238E27FC236}">
                <a16:creationId xmlns:a16="http://schemas.microsoft.com/office/drawing/2014/main" id="{C09E6D66-ADEF-D9DD-CD26-D57CF580F2A4}"/>
              </a:ext>
            </a:extLst>
          </p:cNvPr>
          <p:cNvSpPr>
            <a:spLocks noGrp="1"/>
          </p:cNvSpPr>
          <p:nvPr>
            <p:ph type="sldNum" sz="quarter" idx="4"/>
          </p:nvPr>
        </p:nvSpPr>
        <p:spPr>
          <a:xfrm>
            <a:off x="11331018" y="6048585"/>
            <a:ext cx="452993" cy="404603"/>
          </a:xfrm>
          <a:prstGeom prst="rect">
            <a:avLst/>
          </a:prstGeom>
        </p:spPr>
        <p:txBody>
          <a:bodyPr vert="horz" lIns="0" tIns="0" rIns="0" bIns="0" rtlCol="0" anchor="b"/>
          <a:lstStyle>
            <a:lvl1pPr algn="r">
              <a:defRPr sz="1300">
                <a:solidFill>
                  <a:schemeClr val="tx2"/>
                </a:solidFill>
              </a:defRPr>
            </a:lvl1pPr>
          </a:lstStyle>
          <a:p>
            <a:fld id="{B6ED98BD-9FE7-5144-8ABD-845F1AC4694B}" type="slidenum">
              <a:rPr lang="en-US" smtClean="0"/>
              <a:pPr/>
              <a:t>‹#›</a:t>
            </a:fld>
            <a:endParaRPr lang="en-US"/>
          </a:p>
        </p:txBody>
      </p:sp>
    </p:spTree>
    <p:extLst>
      <p:ext uri="{BB962C8B-B14F-4D97-AF65-F5344CB8AC3E}">
        <p14:creationId xmlns:p14="http://schemas.microsoft.com/office/powerpoint/2010/main" val="2228958103"/>
      </p:ext>
    </p:extLst>
  </p:cSld>
  <p:clrMap bg1="lt1" tx1="dk1" bg2="lt2" tx2="dk2" accent1="accent1" accent2="accent2" accent3="accent3" accent4="accent4" accent5="accent5" accent6="accent6" hlink="hlink" folHlink="folHlink"/>
  <p:sldLayoutIdLst>
    <p:sldLayoutId id="2147483674" r:id="rId1"/>
    <p:sldLayoutId id="2147483690" r:id="rId2"/>
    <p:sldLayoutId id="2147483707" r:id="rId3"/>
    <p:sldLayoutId id="2147483708" r:id="rId4"/>
    <p:sldLayoutId id="2147483720" r:id="rId5"/>
    <p:sldLayoutId id="2147483721" r:id="rId6"/>
    <p:sldLayoutId id="2147483692" r:id="rId7"/>
    <p:sldLayoutId id="2147483723" r:id="rId8"/>
    <p:sldLayoutId id="2147483722" r:id="rId9"/>
    <p:sldLayoutId id="2147483691" r:id="rId10"/>
    <p:sldLayoutId id="2147483693" r:id="rId11"/>
    <p:sldLayoutId id="2147483697" r:id="rId12"/>
    <p:sldLayoutId id="2147483694" r:id="rId13"/>
    <p:sldLayoutId id="2147483696" r:id="rId14"/>
  </p:sldLayoutIdLst>
  <p:hf hdr="0" ftr="0" dt="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guide id="6" pos="7423" userDrawn="1">
          <p15:clr>
            <a:srgbClr val="A4A3A4"/>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4168B23-2AEB-BE35-1FC9-BEC5587B87C7}"/>
              </a:ext>
            </a:extLst>
          </p:cNvPr>
          <p:cNvSpPr/>
          <p:nvPr userDrawn="1"/>
        </p:nvSpPr>
        <p:spPr>
          <a:xfrm>
            <a:off x="0" y="0"/>
            <a:ext cx="12192000" cy="68580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6" name="Picture 5" descr="A black and white image of a person's face&#10;&#10;Description automatically generated with medium confidence">
            <a:extLst>
              <a:ext uri="{FF2B5EF4-FFF2-40B4-BE49-F238E27FC236}">
                <a16:creationId xmlns:a16="http://schemas.microsoft.com/office/drawing/2014/main" id="{2F3F8025-F777-7985-372D-3F70C4982E21}"/>
              </a:ext>
            </a:extLst>
          </p:cNvPr>
          <p:cNvPicPr>
            <a:picLocks noChangeAspect="1"/>
          </p:cNvPicPr>
          <p:nvPr userDrawn="1"/>
        </p:nvPicPr>
        <p:blipFill>
          <a:blip r:embed="rId9"/>
          <a:stretch>
            <a:fillRect/>
          </a:stretch>
        </p:blipFill>
        <p:spPr>
          <a:xfrm>
            <a:off x="407989" y="6048584"/>
            <a:ext cx="1014414" cy="404604"/>
          </a:xfrm>
          <a:prstGeom prst="rect">
            <a:avLst/>
          </a:prstGeom>
        </p:spPr>
      </p:pic>
      <p:sp>
        <p:nvSpPr>
          <p:cNvPr id="12" name="Slide Number Placeholder 3">
            <a:extLst>
              <a:ext uri="{FF2B5EF4-FFF2-40B4-BE49-F238E27FC236}">
                <a16:creationId xmlns:a16="http://schemas.microsoft.com/office/drawing/2014/main" id="{868B3928-BF83-76EF-C317-932262955931}"/>
              </a:ext>
            </a:extLst>
          </p:cNvPr>
          <p:cNvSpPr>
            <a:spLocks noGrp="1"/>
          </p:cNvSpPr>
          <p:nvPr>
            <p:ph type="sldNum" sz="quarter" idx="4"/>
          </p:nvPr>
        </p:nvSpPr>
        <p:spPr>
          <a:xfrm>
            <a:off x="11331018" y="6048585"/>
            <a:ext cx="452993" cy="404603"/>
          </a:xfrm>
          <a:prstGeom prst="rect">
            <a:avLst/>
          </a:prstGeom>
        </p:spPr>
        <p:txBody>
          <a:bodyPr vert="horz" lIns="0" tIns="0" rIns="0" bIns="0" rtlCol="0" anchor="b"/>
          <a:lstStyle>
            <a:lvl1pPr algn="r">
              <a:defRPr sz="1300">
                <a:solidFill>
                  <a:schemeClr val="bg1"/>
                </a:solidFill>
              </a:defRPr>
            </a:lvl1pPr>
          </a:lstStyle>
          <a:p>
            <a:fld id="{B6ED98BD-9FE7-5144-8ABD-845F1AC4694B}" type="slidenum">
              <a:rPr lang="en-US" smtClean="0"/>
              <a:pPr/>
              <a:t>‹#›</a:t>
            </a:fld>
            <a:endParaRPr lang="en-US"/>
          </a:p>
        </p:txBody>
      </p:sp>
    </p:spTree>
    <p:extLst>
      <p:ext uri="{BB962C8B-B14F-4D97-AF65-F5344CB8AC3E}">
        <p14:creationId xmlns:p14="http://schemas.microsoft.com/office/powerpoint/2010/main" val="1743250597"/>
      </p:ext>
    </p:extLst>
  </p:cSld>
  <p:clrMap bg1="lt1" tx1="dk1" bg2="lt2" tx2="dk2" accent1="accent1" accent2="accent2" accent3="accent3" accent4="accent4" accent5="accent5" accent6="accent6" hlink="hlink" folHlink="folHlink"/>
  <p:sldLayoutIdLst>
    <p:sldLayoutId id="2147483699" r:id="rId1"/>
    <p:sldLayoutId id="2147483703" r:id="rId2"/>
    <p:sldLayoutId id="2147483704" r:id="rId3"/>
    <p:sldLayoutId id="2147483725" r:id="rId4"/>
    <p:sldLayoutId id="2147483726" r:id="rId5"/>
    <p:sldLayoutId id="2147483727" r:id="rId6"/>
    <p:sldLayoutId id="2147483728" r:id="rId7"/>
  </p:sldLayoutIdLst>
  <p:hf hdr="0" ftr="0" dt="0"/>
  <p:txStyles>
    <p:titleStyle>
      <a:lvl1pPr algn="l" defTabSz="914400" rtl="0" eaLnBrk="1" latinLnBrk="0" hangingPunct="1">
        <a:lnSpc>
          <a:spcPct val="90000"/>
        </a:lnSpc>
        <a:spcBef>
          <a:spcPct val="0"/>
        </a:spcBef>
        <a:buNone/>
        <a:defRPr sz="32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2" pos="7605"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3">
            <a:extLst>
              <a:ext uri="{FF2B5EF4-FFF2-40B4-BE49-F238E27FC236}">
                <a16:creationId xmlns:a16="http://schemas.microsoft.com/office/drawing/2014/main" id="{55AFB9FF-B5DF-2B5F-C7A5-A5C85601C964}"/>
              </a:ext>
            </a:extLst>
          </p:cNvPr>
          <p:cNvSpPr>
            <a:spLocks noGrp="1"/>
          </p:cNvSpPr>
          <p:nvPr>
            <p:ph type="sldNum" sz="quarter" idx="4"/>
          </p:nvPr>
        </p:nvSpPr>
        <p:spPr>
          <a:xfrm>
            <a:off x="11331019" y="6048585"/>
            <a:ext cx="452992" cy="404603"/>
          </a:xfrm>
          <a:prstGeom prst="rect">
            <a:avLst/>
          </a:prstGeom>
        </p:spPr>
        <p:txBody>
          <a:bodyPr vert="horz" lIns="0" tIns="0" rIns="0" bIns="0" rtlCol="0" anchor="b"/>
          <a:lstStyle>
            <a:lvl1pPr algn="r">
              <a:defRPr sz="1300">
                <a:solidFill>
                  <a:schemeClr val="tx2"/>
                </a:solidFill>
              </a:defRPr>
            </a:lvl1pPr>
          </a:lstStyle>
          <a:p>
            <a:fld id="{B6ED98BD-9FE7-5144-8ABD-845F1AC4694B}" type="slidenum">
              <a:rPr lang="en-US" smtClean="0"/>
              <a:pPr/>
              <a:t>‹#›</a:t>
            </a:fld>
            <a:endParaRPr lang="en-US"/>
          </a:p>
        </p:txBody>
      </p:sp>
    </p:spTree>
    <p:extLst>
      <p:ext uri="{BB962C8B-B14F-4D97-AF65-F5344CB8AC3E}">
        <p14:creationId xmlns:p14="http://schemas.microsoft.com/office/powerpoint/2010/main" val="1703813588"/>
      </p:ext>
    </p:extLst>
  </p:cSld>
  <p:clrMap bg1="lt1" tx1="dk1" bg2="lt2" tx2="dk2" accent1="accent1" accent2="accent2" accent3="accent3" accent4="accent4" accent5="accent5" accent6="accent6" hlink="hlink" folHlink="folHlink"/>
  <p:sldLayoutIdLst>
    <p:sldLayoutId id="2147483706" r:id="rId1"/>
    <p:sldLayoutId id="2147483714" r:id="rId2"/>
    <p:sldLayoutId id="2147483715" r:id="rId3"/>
  </p:sldLayoutIdLst>
  <p:hf hdr="0" ftr="0" dt="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2" pos="7605"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hyperlink" Target="https://cms.eirgrid.ie/sites/default/files/publications/Guideline-for-the-Application-of-Connection-Network-Codes-to-Existing-Users-V1.0.pdf" TargetMode="Externa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notesSlide" Target="../notesSlides/notesSlide1.xml"/><Relationship Id="rId1" Type="http://schemas.openxmlformats.org/officeDocument/2006/relationships/slideLayout" Target="../slideLayouts/slideLayout16.xml"/><Relationship Id="rId4" Type="http://schemas.openxmlformats.org/officeDocument/2006/relationships/image" Target="../media/image28.e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8" Type="http://schemas.openxmlformats.org/officeDocument/2006/relationships/diagramColors" Target="../diagrams/colors1.xml"/><Relationship Id="rId13" Type="http://schemas.openxmlformats.org/officeDocument/2006/relationships/diagramColors" Target="../diagrams/colors2.xml"/><Relationship Id="rId3" Type="http://schemas.openxmlformats.org/officeDocument/2006/relationships/hyperlink" Target="https://www.eirgrid.ie/grid/grid-codes-and-compliance-overview/grid-code-modifications" TargetMode="External"/><Relationship Id="rId7" Type="http://schemas.openxmlformats.org/officeDocument/2006/relationships/diagramQuickStyle" Target="../diagrams/quickStyle1.xml"/><Relationship Id="rId12" Type="http://schemas.openxmlformats.org/officeDocument/2006/relationships/diagramQuickStyle" Target="../diagrams/quickStyle2.xml"/><Relationship Id="rId2" Type="http://schemas.microsoft.com/office/2018/10/relationships/comments" Target="../comments/modernComment_3F0_B1E05935.xml"/><Relationship Id="rId1" Type="http://schemas.openxmlformats.org/officeDocument/2006/relationships/slideLayout" Target="../slideLayouts/slideLayout37.xml"/><Relationship Id="rId6" Type="http://schemas.openxmlformats.org/officeDocument/2006/relationships/diagramLayout" Target="../diagrams/layout1.xml"/><Relationship Id="rId11" Type="http://schemas.openxmlformats.org/officeDocument/2006/relationships/diagramLayout" Target="../diagrams/layout2.xml"/><Relationship Id="rId5" Type="http://schemas.openxmlformats.org/officeDocument/2006/relationships/diagramData" Target="../diagrams/data1.xml"/><Relationship Id="rId10" Type="http://schemas.openxmlformats.org/officeDocument/2006/relationships/diagramData" Target="../diagrams/data2.xml"/><Relationship Id="rId4" Type="http://schemas.openxmlformats.org/officeDocument/2006/relationships/image" Target="../media/image39.png"/><Relationship Id="rId9" Type="http://schemas.microsoft.com/office/2007/relationships/diagramDrawing" Target="../diagrams/drawing1.xml"/><Relationship Id="rId14" Type="http://schemas.microsoft.com/office/2007/relationships/diagramDrawing" Target="../diagrams/drawing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37.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hyperlink" Target="https://www.eirgrid.ie/grid-code-modifications" TargetMode="External"/><Relationship Id="rId1" Type="http://schemas.openxmlformats.org/officeDocument/2006/relationships/slideLayout" Target="../slideLayouts/slideLayout2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hyperlink" Target="https://cms.eirgrid.ie/sites/default/files/publications/Guideline-for-the-Application-of-Connection-Network-Codes-to-Existing-Users-V1.0.pdf" TargetMode="Externa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DEB1AC-6460-415A-A68B-1AF4FFDB2EC6}"/>
              </a:ext>
            </a:extLst>
          </p:cNvPr>
          <p:cNvSpPr>
            <a:spLocks noGrp="1"/>
          </p:cNvSpPr>
          <p:nvPr>
            <p:ph type="ctrTitle"/>
          </p:nvPr>
        </p:nvSpPr>
        <p:spPr>
          <a:xfrm>
            <a:off x="162056" y="1113399"/>
            <a:ext cx="6059450" cy="1517491"/>
          </a:xfrm>
        </p:spPr>
        <p:txBody>
          <a:bodyPr/>
          <a:lstStyle/>
          <a:p>
            <a:r>
              <a:rPr lang="en-IE"/>
              <a:t>EirGrid GCRP Meeting</a:t>
            </a:r>
          </a:p>
        </p:txBody>
      </p:sp>
      <p:sp>
        <p:nvSpPr>
          <p:cNvPr id="6" name="Subtitle 5">
            <a:extLst>
              <a:ext uri="{FF2B5EF4-FFF2-40B4-BE49-F238E27FC236}">
                <a16:creationId xmlns:a16="http://schemas.microsoft.com/office/drawing/2014/main" id="{CA680E32-C521-4FFB-8390-BD323E757DC8}"/>
              </a:ext>
            </a:extLst>
          </p:cNvPr>
          <p:cNvSpPr>
            <a:spLocks noGrp="1"/>
          </p:cNvSpPr>
          <p:nvPr>
            <p:ph type="subTitle" idx="1"/>
          </p:nvPr>
        </p:nvSpPr>
        <p:spPr>
          <a:xfrm>
            <a:off x="156975" y="2633589"/>
            <a:ext cx="5246053" cy="1517491"/>
          </a:xfrm>
        </p:spPr>
        <p:txBody>
          <a:bodyPr/>
          <a:lstStyle/>
          <a:p>
            <a:r>
              <a:rPr lang="en-IE">
                <a:solidFill>
                  <a:schemeClr val="accent4"/>
                </a:solidFill>
              </a:rPr>
              <a:t>27 March 2025</a:t>
            </a:r>
          </a:p>
        </p:txBody>
      </p:sp>
      <p:sp>
        <p:nvSpPr>
          <p:cNvPr id="3" name="Text Placeholder 2">
            <a:extLst>
              <a:ext uri="{FF2B5EF4-FFF2-40B4-BE49-F238E27FC236}">
                <a16:creationId xmlns:a16="http://schemas.microsoft.com/office/drawing/2014/main" id="{6E501C84-D144-F6FB-D780-75B4B352FCA6}"/>
              </a:ext>
            </a:extLst>
          </p:cNvPr>
          <p:cNvSpPr>
            <a:spLocks noGrp="1"/>
          </p:cNvSpPr>
          <p:nvPr>
            <p:ph type="body" sz="quarter" idx="10"/>
          </p:nvPr>
        </p:nvSpPr>
        <p:spPr/>
        <p:txBody>
          <a:bodyPr/>
          <a:lstStyle/>
          <a:p>
            <a:endParaRPr lang="en-IE">
              <a:solidFill>
                <a:schemeClr val="accent4"/>
              </a:solidFill>
            </a:endParaRPr>
          </a:p>
        </p:txBody>
      </p:sp>
      <p:sp>
        <p:nvSpPr>
          <p:cNvPr id="8" name="Slide Number Placeholder 2">
            <a:extLst>
              <a:ext uri="{FF2B5EF4-FFF2-40B4-BE49-F238E27FC236}">
                <a16:creationId xmlns:a16="http://schemas.microsoft.com/office/drawing/2014/main" id="{2EE6ABF5-59E6-4A26-3CCB-BAE94DAAD1EC}"/>
              </a:ext>
            </a:extLst>
          </p:cNvPr>
          <p:cNvSpPr txBox="1">
            <a:spLocks/>
          </p:cNvSpPr>
          <p:nvPr/>
        </p:nvSpPr>
        <p:spPr>
          <a:xfrm>
            <a:off x="11382389" y="6315713"/>
            <a:ext cx="452993" cy="404603"/>
          </a:xfrm>
          <a:prstGeom prst="rect">
            <a:avLst/>
          </a:prstGeom>
        </p:spPr>
        <p:txBody>
          <a:bodyPr vert="horz" lIns="0" tIns="0" rIns="0" bIns="0" rtlCol="0" anchor="b"/>
          <a:lstStyle>
            <a:defPPr>
              <a:defRPr lang="en-US"/>
            </a:defPPr>
            <a:lvl1pPr marL="0" algn="r" defTabSz="914400" rtl="0" eaLnBrk="1" latinLnBrk="0" hangingPunct="1">
              <a:defRPr sz="13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a:ln>
                  <a:noFill/>
                </a:ln>
                <a:solidFill>
                  <a:srgbClr val="006768"/>
                </a:solidFill>
                <a:effectLst/>
                <a:uLnTx/>
                <a:uFillTx/>
                <a:latin typeface="Trebuchet MS" panose="020B0603020202020204"/>
                <a:ea typeface="+mn-ea"/>
                <a:cs typeface="+mn-cs"/>
              </a:rPr>
              <a:t>1</a:t>
            </a:r>
          </a:p>
        </p:txBody>
      </p:sp>
    </p:spTree>
    <p:extLst>
      <p:ext uri="{BB962C8B-B14F-4D97-AF65-F5344CB8AC3E}">
        <p14:creationId xmlns:p14="http://schemas.microsoft.com/office/powerpoint/2010/main" val="27079277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DFED79-BDDB-C4A7-1953-64F4846402F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55DE4D-A4C0-8829-B117-67916622C54E}"/>
              </a:ext>
            </a:extLst>
          </p:cNvPr>
          <p:cNvSpPr>
            <a:spLocks noGrp="1"/>
          </p:cNvSpPr>
          <p:nvPr>
            <p:ph type="ctrTitle"/>
          </p:nvPr>
        </p:nvSpPr>
        <p:spPr>
          <a:xfrm>
            <a:off x="324563" y="299605"/>
            <a:ext cx="11591669" cy="905827"/>
          </a:xfrm>
        </p:spPr>
        <p:txBody>
          <a:bodyPr/>
          <a:lstStyle/>
          <a:p>
            <a:r>
              <a:rPr lang="en-US">
                <a:effectLst/>
              </a:rPr>
              <a:t>MPID329 </a:t>
            </a:r>
            <a:r>
              <a:rPr lang="en-US"/>
              <a:t>Clarification of Demarcation</a:t>
            </a:r>
            <a:endParaRPr lang="en-IE"/>
          </a:p>
        </p:txBody>
      </p:sp>
      <p:sp>
        <p:nvSpPr>
          <p:cNvPr id="4" name="Slide Number Placeholder 3">
            <a:extLst>
              <a:ext uri="{FF2B5EF4-FFF2-40B4-BE49-F238E27FC236}">
                <a16:creationId xmlns:a16="http://schemas.microsoft.com/office/drawing/2014/main" id="{72E975BD-3DE4-D6EB-E16A-D5C23C8C6954}"/>
              </a:ext>
            </a:extLst>
          </p:cNvPr>
          <p:cNvSpPr>
            <a:spLocks noGrp="1"/>
          </p:cNvSpPr>
          <p:nvPr>
            <p:ph type="sldNum" sz="quarter" idx="11"/>
          </p:nvPr>
        </p:nvSpPr>
        <p:spPr/>
        <p:txBody>
          <a:bodyPr/>
          <a:lstStyle/>
          <a:p>
            <a:fld id="{B6ED98BD-9FE7-5144-8ABD-845F1AC4694B}" type="slidenum">
              <a:rPr lang="en-US" smtClean="0"/>
              <a:pPr/>
              <a:t>10</a:t>
            </a:fld>
            <a:endParaRPr lang="en-US"/>
          </a:p>
        </p:txBody>
      </p:sp>
      <p:sp>
        <p:nvSpPr>
          <p:cNvPr id="5" name="Text Placeholder 3">
            <a:extLst>
              <a:ext uri="{FF2B5EF4-FFF2-40B4-BE49-F238E27FC236}">
                <a16:creationId xmlns:a16="http://schemas.microsoft.com/office/drawing/2014/main" id="{77C2BFA5-E256-A1FE-C3E2-46D8B5C579F7}"/>
              </a:ext>
            </a:extLst>
          </p:cNvPr>
          <p:cNvSpPr txBox="1">
            <a:spLocks/>
          </p:cNvSpPr>
          <p:nvPr/>
        </p:nvSpPr>
        <p:spPr>
          <a:xfrm>
            <a:off x="1990208" y="6279674"/>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pic>
        <p:nvPicPr>
          <p:cNvPr id="7" name="Picture 6">
            <a:extLst>
              <a:ext uri="{FF2B5EF4-FFF2-40B4-BE49-F238E27FC236}">
                <a16:creationId xmlns:a16="http://schemas.microsoft.com/office/drawing/2014/main" id="{E2C84AFE-CD63-865F-1B84-57301C999F35}"/>
              </a:ext>
            </a:extLst>
          </p:cNvPr>
          <p:cNvPicPr>
            <a:picLocks noChangeAspect="1"/>
          </p:cNvPicPr>
          <p:nvPr/>
        </p:nvPicPr>
        <p:blipFill>
          <a:blip r:embed="rId2"/>
          <a:stretch>
            <a:fillRect/>
          </a:stretch>
        </p:blipFill>
        <p:spPr>
          <a:xfrm>
            <a:off x="275768" y="1050479"/>
            <a:ext cx="9318801" cy="4757041"/>
          </a:xfrm>
          <a:prstGeom prst="rect">
            <a:avLst/>
          </a:prstGeom>
        </p:spPr>
      </p:pic>
    </p:spTree>
    <p:extLst>
      <p:ext uri="{BB962C8B-B14F-4D97-AF65-F5344CB8AC3E}">
        <p14:creationId xmlns:p14="http://schemas.microsoft.com/office/powerpoint/2010/main" val="884888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7C1F9C-3766-62E4-1E80-C5CC9CBE9A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7216E5-F318-106D-862F-6F6FB0D47ABF}"/>
              </a:ext>
            </a:extLst>
          </p:cNvPr>
          <p:cNvSpPr>
            <a:spLocks noGrp="1"/>
          </p:cNvSpPr>
          <p:nvPr>
            <p:ph type="ctrTitle"/>
          </p:nvPr>
        </p:nvSpPr>
        <p:spPr>
          <a:xfrm>
            <a:off x="407988" y="2952736"/>
            <a:ext cx="7831191" cy="2415573"/>
          </a:xfrm>
        </p:spPr>
        <p:txBody>
          <a:bodyPr/>
          <a:lstStyle/>
          <a:p>
            <a:r>
              <a:rPr lang="en-US">
                <a:solidFill>
                  <a:srgbClr val="A99968"/>
                </a:solidFill>
                <a:latin typeface="+mn-lt"/>
                <a:ea typeface="+mn-ea"/>
                <a:cs typeface="+mn-cs"/>
              </a:rPr>
              <a:t>MPID 331</a:t>
            </a:r>
            <a:br>
              <a:rPr lang="en-US">
                <a:solidFill>
                  <a:srgbClr val="A99968"/>
                </a:solidFill>
                <a:latin typeface="+mn-lt"/>
                <a:ea typeface="+mn-ea"/>
                <a:cs typeface="+mn-cs"/>
              </a:rPr>
            </a:br>
            <a:br>
              <a:rPr lang="en-US">
                <a:solidFill>
                  <a:srgbClr val="A99968"/>
                </a:solidFill>
                <a:latin typeface="+mn-lt"/>
                <a:ea typeface="+mn-ea"/>
                <a:cs typeface="+mn-cs"/>
              </a:rPr>
            </a:br>
            <a:r>
              <a:rPr lang="en-US">
                <a:solidFill>
                  <a:srgbClr val="A99968"/>
                </a:solidFill>
                <a:latin typeface="+mn-lt"/>
                <a:ea typeface="+mn-ea"/>
                <a:cs typeface="+mn-cs"/>
              </a:rPr>
              <a:t>Derogation Procedures</a:t>
            </a:r>
            <a:br>
              <a:rPr lang="en-US">
                <a:solidFill>
                  <a:srgbClr val="A99968"/>
                </a:solidFill>
                <a:latin typeface="+mn-lt"/>
                <a:ea typeface="+mn-ea"/>
                <a:cs typeface="+mn-cs"/>
              </a:rPr>
            </a:br>
            <a:br>
              <a:rPr lang="en-US" sz="3200">
                <a:effectLst/>
              </a:rPr>
            </a:br>
            <a:endParaRPr lang="en-US">
              <a:solidFill>
                <a:srgbClr val="A99968"/>
              </a:solidFill>
              <a:latin typeface="+mn-lt"/>
              <a:ea typeface="+mn-ea"/>
              <a:cs typeface="+mn-cs"/>
            </a:endParaRPr>
          </a:p>
        </p:txBody>
      </p:sp>
      <p:sp>
        <p:nvSpPr>
          <p:cNvPr id="4" name="Slide Number Placeholder 3">
            <a:extLst>
              <a:ext uri="{FF2B5EF4-FFF2-40B4-BE49-F238E27FC236}">
                <a16:creationId xmlns:a16="http://schemas.microsoft.com/office/drawing/2014/main" id="{751B5188-6B7B-9FC6-7296-20754E634EF8}"/>
              </a:ext>
            </a:extLst>
          </p:cNvPr>
          <p:cNvSpPr>
            <a:spLocks noGrp="1"/>
          </p:cNvSpPr>
          <p:nvPr>
            <p:ph type="sldNum" sz="quarter" idx="11"/>
          </p:nvPr>
        </p:nvSpPr>
        <p:spPr/>
        <p:txBody>
          <a:bodyPr/>
          <a:lstStyle/>
          <a:p>
            <a:fld id="{B6ED98BD-9FE7-5144-8ABD-845F1AC4694B}" type="slidenum">
              <a:rPr lang="en-US" smtClean="0"/>
              <a:pPr/>
              <a:t>11</a:t>
            </a:fld>
            <a:endParaRPr lang="en-US"/>
          </a:p>
        </p:txBody>
      </p:sp>
      <p:sp>
        <p:nvSpPr>
          <p:cNvPr id="13" name="Text Placeholder 3">
            <a:extLst>
              <a:ext uri="{FF2B5EF4-FFF2-40B4-BE49-F238E27FC236}">
                <a16:creationId xmlns:a16="http://schemas.microsoft.com/office/drawing/2014/main" id="{18501947-AB97-959D-4BEB-1F3216BC7E9D}"/>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
        <p:nvSpPr>
          <p:cNvPr id="5" name="TextBox 4">
            <a:extLst>
              <a:ext uri="{FF2B5EF4-FFF2-40B4-BE49-F238E27FC236}">
                <a16:creationId xmlns:a16="http://schemas.microsoft.com/office/drawing/2014/main" id="{C4BA6A22-BA7D-5CC7-E868-F34153904588}"/>
              </a:ext>
            </a:extLst>
          </p:cNvPr>
          <p:cNvSpPr txBox="1"/>
          <p:nvPr/>
        </p:nvSpPr>
        <p:spPr>
          <a:xfrm>
            <a:off x="407988" y="1583541"/>
            <a:ext cx="7689410" cy="584775"/>
          </a:xfrm>
          <a:prstGeom prst="rect">
            <a:avLst/>
          </a:prstGeom>
          <a:noFill/>
        </p:spPr>
        <p:txBody>
          <a:bodyPr wrap="square">
            <a:spAutoFit/>
          </a:bodyPr>
          <a:lstStyle/>
          <a:p>
            <a:r>
              <a:rPr lang="en-IE" sz="3200" b="1">
                <a:solidFill>
                  <a:srgbClr val="A99968"/>
                </a:solidFill>
                <a:latin typeface="+mn-lt"/>
                <a:ea typeface="+mn-ea"/>
                <a:cs typeface="+mn-cs"/>
              </a:rPr>
              <a:t>4. Proposed Modification: 10 minutes</a:t>
            </a:r>
            <a:endParaRPr lang="en-IE" sz="3200" b="1"/>
          </a:p>
        </p:txBody>
      </p:sp>
    </p:spTree>
    <p:extLst>
      <p:ext uri="{BB962C8B-B14F-4D97-AF65-F5344CB8AC3E}">
        <p14:creationId xmlns:p14="http://schemas.microsoft.com/office/powerpoint/2010/main" val="42403732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40E27D-B463-A955-F938-5D90CA2D909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C22BDD6-7601-F7EC-29D8-8C7F8641028D}"/>
              </a:ext>
            </a:extLst>
          </p:cNvPr>
          <p:cNvSpPr>
            <a:spLocks noGrp="1"/>
          </p:cNvSpPr>
          <p:nvPr>
            <p:ph type="ctrTitle"/>
          </p:nvPr>
        </p:nvSpPr>
        <p:spPr>
          <a:xfrm>
            <a:off x="324563" y="299605"/>
            <a:ext cx="11591669" cy="905827"/>
          </a:xfrm>
        </p:spPr>
        <p:txBody>
          <a:bodyPr/>
          <a:lstStyle/>
          <a:p>
            <a:r>
              <a:rPr lang="en-US">
                <a:effectLst/>
              </a:rPr>
              <a:t>MPID331 </a:t>
            </a:r>
            <a:r>
              <a:rPr lang="en-US"/>
              <a:t>Derogation Procedures</a:t>
            </a:r>
            <a:endParaRPr lang="en-IE"/>
          </a:p>
        </p:txBody>
      </p:sp>
      <p:sp>
        <p:nvSpPr>
          <p:cNvPr id="3" name="Content Placeholder 2">
            <a:extLst>
              <a:ext uri="{FF2B5EF4-FFF2-40B4-BE49-F238E27FC236}">
                <a16:creationId xmlns:a16="http://schemas.microsoft.com/office/drawing/2014/main" id="{E1E7ED7B-5E96-5919-5A90-588F7CB1A99E}"/>
              </a:ext>
            </a:extLst>
          </p:cNvPr>
          <p:cNvSpPr>
            <a:spLocks noGrp="1"/>
          </p:cNvSpPr>
          <p:nvPr>
            <p:ph sz="quarter" idx="10"/>
          </p:nvPr>
        </p:nvSpPr>
        <p:spPr>
          <a:xfrm>
            <a:off x="324563" y="950193"/>
            <a:ext cx="9650411" cy="4192854"/>
          </a:xfrm>
        </p:spPr>
        <p:txBody>
          <a:bodyPr/>
          <a:lstStyle/>
          <a:p>
            <a:pPr marL="342900" indent="-342900">
              <a:buFont typeface="Arial" panose="020B0604020202020204" pitchFamily="34" charset="0"/>
              <a:buChar char="•"/>
            </a:pPr>
            <a:r>
              <a:rPr lang="en-US" sz="2200">
                <a:effectLst/>
                <a:latin typeface="Calibri" panose="020F0502020204030204" pitchFamily="34" charset="0"/>
                <a:ea typeface="Calibri" panose="020F0502020204030204" pitchFamily="34" charset="0"/>
                <a:cs typeface="Times New Roman" panose="02020603050405020304" pitchFamily="18" charset="0"/>
              </a:rPr>
              <a:t>The text in section GC.9 Derogations should be corrected to reflect that fact that the requirement for a User to report a non-compliance to the TSO without delay, and make reasonable efforts to remedy such non-compliance, applies to all Users, and not only Non-Connection Network Code (CNC) Users. </a:t>
            </a:r>
          </a:p>
          <a:p>
            <a:endParaRPr lang="en-IE" sz="10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IE" sz="2200">
                <a:effectLst/>
                <a:latin typeface="Calibri" panose="020F0502020204030204" pitchFamily="34" charset="0"/>
                <a:ea typeface="Calibri" panose="020F0502020204030204" pitchFamily="34" charset="0"/>
                <a:cs typeface="Times New Roman" panose="02020603050405020304" pitchFamily="18" charset="0"/>
              </a:rPr>
              <a:t>Currently, this requirement sits within the derogation process for Non-CNC users applying for derogation from a Non-CNC requirement:</a:t>
            </a:r>
          </a:p>
          <a:p>
            <a:endParaRPr lang="en-IE" sz="22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endParaRPr lang="en-IE" sz="22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55BF2B7D-8E8A-7E43-A545-0A9F54EE39D3}"/>
              </a:ext>
            </a:extLst>
          </p:cNvPr>
          <p:cNvSpPr>
            <a:spLocks noGrp="1"/>
          </p:cNvSpPr>
          <p:nvPr>
            <p:ph type="sldNum" sz="quarter" idx="11"/>
          </p:nvPr>
        </p:nvSpPr>
        <p:spPr/>
        <p:txBody>
          <a:bodyPr/>
          <a:lstStyle/>
          <a:p>
            <a:fld id="{B6ED98BD-9FE7-5144-8ABD-845F1AC4694B}" type="slidenum">
              <a:rPr lang="en-US" smtClean="0"/>
              <a:pPr/>
              <a:t>12</a:t>
            </a:fld>
            <a:endParaRPr lang="en-US"/>
          </a:p>
        </p:txBody>
      </p:sp>
      <p:sp>
        <p:nvSpPr>
          <p:cNvPr id="5" name="Text Placeholder 3">
            <a:extLst>
              <a:ext uri="{FF2B5EF4-FFF2-40B4-BE49-F238E27FC236}">
                <a16:creationId xmlns:a16="http://schemas.microsoft.com/office/drawing/2014/main" id="{E251D7D1-9A9D-0DF3-6BCD-7CF4C5831D07}"/>
              </a:ext>
            </a:extLst>
          </p:cNvPr>
          <p:cNvSpPr txBox="1">
            <a:spLocks/>
          </p:cNvSpPr>
          <p:nvPr/>
        </p:nvSpPr>
        <p:spPr>
          <a:xfrm>
            <a:off x="1990208" y="6279674"/>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pic>
        <p:nvPicPr>
          <p:cNvPr id="8" name="Picture 7">
            <a:extLst>
              <a:ext uri="{FF2B5EF4-FFF2-40B4-BE49-F238E27FC236}">
                <a16:creationId xmlns:a16="http://schemas.microsoft.com/office/drawing/2014/main" id="{CBE94688-2413-FFE2-B49B-6488C651C3DB}"/>
              </a:ext>
            </a:extLst>
          </p:cNvPr>
          <p:cNvPicPr>
            <a:picLocks noChangeAspect="1"/>
          </p:cNvPicPr>
          <p:nvPr/>
        </p:nvPicPr>
        <p:blipFill>
          <a:blip r:embed="rId2"/>
          <a:stretch>
            <a:fillRect/>
          </a:stretch>
        </p:blipFill>
        <p:spPr>
          <a:xfrm>
            <a:off x="324563" y="3536210"/>
            <a:ext cx="9353550" cy="2257425"/>
          </a:xfrm>
          <a:prstGeom prst="rect">
            <a:avLst/>
          </a:prstGeom>
        </p:spPr>
      </p:pic>
    </p:spTree>
    <p:extLst>
      <p:ext uri="{BB962C8B-B14F-4D97-AF65-F5344CB8AC3E}">
        <p14:creationId xmlns:p14="http://schemas.microsoft.com/office/powerpoint/2010/main" val="4251687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789EBF-D1EC-F5F7-9651-B1490C2A5C6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D4060DE-98B7-988A-E9E3-716271BC610B}"/>
              </a:ext>
            </a:extLst>
          </p:cNvPr>
          <p:cNvSpPr>
            <a:spLocks noGrp="1"/>
          </p:cNvSpPr>
          <p:nvPr>
            <p:ph type="ctrTitle"/>
          </p:nvPr>
        </p:nvSpPr>
        <p:spPr>
          <a:xfrm>
            <a:off x="324563" y="299605"/>
            <a:ext cx="11591669" cy="905827"/>
          </a:xfrm>
        </p:spPr>
        <p:txBody>
          <a:bodyPr/>
          <a:lstStyle/>
          <a:p>
            <a:r>
              <a:rPr lang="en-US">
                <a:effectLst/>
              </a:rPr>
              <a:t>MPID331 </a:t>
            </a:r>
            <a:r>
              <a:rPr lang="en-US"/>
              <a:t>Derogation Procedures</a:t>
            </a:r>
            <a:endParaRPr lang="en-IE"/>
          </a:p>
        </p:txBody>
      </p:sp>
      <p:sp>
        <p:nvSpPr>
          <p:cNvPr id="3" name="Content Placeholder 2">
            <a:extLst>
              <a:ext uri="{FF2B5EF4-FFF2-40B4-BE49-F238E27FC236}">
                <a16:creationId xmlns:a16="http://schemas.microsoft.com/office/drawing/2014/main" id="{AC044CEA-134D-884C-6C60-7436AD917275}"/>
              </a:ext>
            </a:extLst>
          </p:cNvPr>
          <p:cNvSpPr>
            <a:spLocks noGrp="1"/>
          </p:cNvSpPr>
          <p:nvPr>
            <p:ph sz="quarter" idx="10"/>
          </p:nvPr>
        </p:nvSpPr>
        <p:spPr>
          <a:xfrm>
            <a:off x="324563" y="950193"/>
            <a:ext cx="9650411" cy="4192854"/>
          </a:xfrm>
        </p:spPr>
        <p:txBody>
          <a:bodyPr/>
          <a:lstStyle/>
          <a:p>
            <a:pPr marL="342900" indent="-342900">
              <a:buFont typeface="Arial" panose="020B0604020202020204" pitchFamily="34" charset="0"/>
              <a:buChar char="•"/>
            </a:pPr>
            <a:r>
              <a:rPr lang="en-US" sz="2200">
                <a:effectLst/>
                <a:latin typeface="Calibri" panose="020F0502020204030204" pitchFamily="34" charset="0"/>
                <a:ea typeface="Calibri" panose="020F0502020204030204" pitchFamily="34" charset="0"/>
                <a:cs typeface="Times New Roman" panose="02020603050405020304" pitchFamily="18" charset="0"/>
              </a:rPr>
              <a:t>Changes to text and demarcations are also required to demonstrate clear separation between the Non-CNC requirements derogation procedure and the CNC requirements derogation procedure, and to provide greater context around which Users each procedure applies to, and when.</a:t>
            </a:r>
          </a:p>
          <a:p>
            <a:endParaRPr lang="en-US" sz="22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US" sz="2200">
                <a:effectLst/>
                <a:latin typeface="Calibri" panose="020F0502020204030204" pitchFamily="34" charset="0"/>
                <a:ea typeface="Calibri" panose="020F0502020204030204" pitchFamily="34" charset="0"/>
                <a:cs typeface="Times New Roman" panose="02020603050405020304" pitchFamily="18" charset="0"/>
              </a:rPr>
              <a:t>These changes align with the </a:t>
            </a:r>
            <a:r>
              <a:rPr lang="en-US" sz="2200">
                <a:effectLst/>
                <a:latin typeface="Calibri" panose="020F0502020204030204" pitchFamily="34" charset="0"/>
                <a:ea typeface="Calibri" panose="020F0502020204030204" pitchFamily="34" charset="0"/>
                <a:cs typeface="Times New Roman" panose="02020603050405020304" pitchFamily="18" charset="0"/>
                <a:hlinkClick r:id="rId2"/>
              </a:rPr>
              <a:t>guideline document jointly published by EirGrid and ESB Networks in September 2020</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p>
            <a:endParaRPr lang="en-US" sz="220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GB" sz="2200">
                <a:effectLst/>
                <a:latin typeface="Calibri" panose="020F0502020204030204" pitchFamily="34" charset="0"/>
                <a:ea typeface="Calibri" panose="020F0502020204030204" pitchFamily="34" charset="0"/>
                <a:cs typeface="Times New Roman" panose="02020603050405020304" pitchFamily="18" charset="0"/>
              </a:rPr>
              <a:t>Additionally, these changes support the incorporation of the DCC Unit procedure for TSOs requesting a derogation for classes of DCC Units, which was left out of the original DCC Grid Code incorporation due to an error in the EU regulation document.</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154BFA86-0328-CBFC-56F8-CE95AD787A8C}"/>
              </a:ext>
            </a:extLst>
          </p:cNvPr>
          <p:cNvSpPr>
            <a:spLocks noGrp="1"/>
          </p:cNvSpPr>
          <p:nvPr>
            <p:ph type="sldNum" sz="quarter" idx="11"/>
          </p:nvPr>
        </p:nvSpPr>
        <p:spPr/>
        <p:txBody>
          <a:bodyPr/>
          <a:lstStyle/>
          <a:p>
            <a:fld id="{B6ED98BD-9FE7-5144-8ABD-845F1AC4694B}" type="slidenum">
              <a:rPr lang="en-US" smtClean="0"/>
              <a:pPr/>
              <a:t>13</a:t>
            </a:fld>
            <a:endParaRPr lang="en-US"/>
          </a:p>
        </p:txBody>
      </p:sp>
      <p:sp>
        <p:nvSpPr>
          <p:cNvPr id="5" name="Text Placeholder 3">
            <a:extLst>
              <a:ext uri="{FF2B5EF4-FFF2-40B4-BE49-F238E27FC236}">
                <a16:creationId xmlns:a16="http://schemas.microsoft.com/office/drawing/2014/main" id="{8F7D7D2F-C562-FF71-4E84-72F4ED041B49}"/>
              </a:ext>
            </a:extLst>
          </p:cNvPr>
          <p:cNvSpPr txBox="1">
            <a:spLocks/>
          </p:cNvSpPr>
          <p:nvPr/>
        </p:nvSpPr>
        <p:spPr>
          <a:xfrm>
            <a:off x="1990208" y="6279674"/>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Tree>
    <p:extLst>
      <p:ext uri="{BB962C8B-B14F-4D97-AF65-F5344CB8AC3E}">
        <p14:creationId xmlns:p14="http://schemas.microsoft.com/office/powerpoint/2010/main" val="41573091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AF7F3E-E8A2-2483-6F7D-9BCC104F5D0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B5BA6FE-06A0-B221-2EE7-7757E51EA3A4}"/>
              </a:ext>
            </a:extLst>
          </p:cNvPr>
          <p:cNvSpPr>
            <a:spLocks noGrp="1"/>
          </p:cNvSpPr>
          <p:nvPr>
            <p:ph type="ctrTitle"/>
          </p:nvPr>
        </p:nvSpPr>
        <p:spPr>
          <a:xfrm>
            <a:off x="324563" y="299605"/>
            <a:ext cx="11591669" cy="905827"/>
          </a:xfrm>
        </p:spPr>
        <p:txBody>
          <a:bodyPr/>
          <a:lstStyle/>
          <a:p>
            <a:r>
              <a:rPr lang="en-US">
                <a:effectLst/>
              </a:rPr>
              <a:t>MPID331 </a:t>
            </a:r>
            <a:r>
              <a:rPr lang="en-US"/>
              <a:t>Derogation Procedures</a:t>
            </a:r>
            <a:endParaRPr lang="en-IE"/>
          </a:p>
        </p:txBody>
      </p:sp>
      <p:sp>
        <p:nvSpPr>
          <p:cNvPr id="4" name="Slide Number Placeholder 3">
            <a:extLst>
              <a:ext uri="{FF2B5EF4-FFF2-40B4-BE49-F238E27FC236}">
                <a16:creationId xmlns:a16="http://schemas.microsoft.com/office/drawing/2014/main" id="{33271162-127A-666D-4A65-52B80105098F}"/>
              </a:ext>
            </a:extLst>
          </p:cNvPr>
          <p:cNvSpPr>
            <a:spLocks noGrp="1"/>
          </p:cNvSpPr>
          <p:nvPr>
            <p:ph type="sldNum" sz="quarter" idx="11"/>
          </p:nvPr>
        </p:nvSpPr>
        <p:spPr/>
        <p:txBody>
          <a:bodyPr/>
          <a:lstStyle/>
          <a:p>
            <a:fld id="{B6ED98BD-9FE7-5144-8ABD-845F1AC4694B}" type="slidenum">
              <a:rPr lang="en-US" smtClean="0"/>
              <a:pPr/>
              <a:t>14</a:t>
            </a:fld>
            <a:endParaRPr lang="en-US"/>
          </a:p>
        </p:txBody>
      </p:sp>
      <p:pic>
        <p:nvPicPr>
          <p:cNvPr id="7" name="Picture 6">
            <a:extLst>
              <a:ext uri="{FF2B5EF4-FFF2-40B4-BE49-F238E27FC236}">
                <a16:creationId xmlns:a16="http://schemas.microsoft.com/office/drawing/2014/main" id="{931D4C89-615E-69B9-95FC-97EFD0D20CF3}"/>
              </a:ext>
            </a:extLst>
          </p:cNvPr>
          <p:cNvPicPr>
            <a:picLocks noChangeAspect="1"/>
          </p:cNvPicPr>
          <p:nvPr/>
        </p:nvPicPr>
        <p:blipFill>
          <a:blip r:embed="rId2"/>
          <a:stretch>
            <a:fillRect/>
          </a:stretch>
        </p:blipFill>
        <p:spPr>
          <a:xfrm>
            <a:off x="2018370" y="752518"/>
            <a:ext cx="7045421" cy="4784029"/>
          </a:xfrm>
          <a:prstGeom prst="rect">
            <a:avLst/>
          </a:prstGeom>
        </p:spPr>
      </p:pic>
      <p:pic>
        <p:nvPicPr>
          <p:cNvPr id="9" name="Picture 8">
            <a:extLst>
              <a:ext uri="{FF2B5EF4-FFF2-40B4-BE49-F238E27FC236}">
                <a16:creationId xmlns:a16="http://schemas.microsoft.com/office/drawing/2014/main" id="{2B299F49-72AC-14FC-8D61-749343FA1E49}"/>
              </a:ext>
            </a:extLst>
          </p:cNvPr>
          <p:cNvPicPr>
            <a:picLocks noChangeAspect="1"/>
          </p:cNvPicPr>
          <p:nvPr/>
        </p:nvPicPr>
        <p:blipFill>
          <a:blip r:embed="rId3"/>
          <a:stretch>
            <a:fillRect/>
          </a:stretch>
        </p:blipFill>
        <p:spPr>
          <a:xfrm>
            <a:off x="2266891" y="4700529"/>
            <a:ext cx="6796901" cy="2053740"/>
          </a:xfrm>
          <a:prstGeom prst="rect">
            <a:avLst/>
          </a:prstGeom>
        </p:spPr>
      </p:pic>
      <p:sp>
        <p:nvSpPr>
          <p:cNvPr id="10" name="TextBox 9">
            <a:extLst>
              <a:ext uri="{FF2B5EF4-FFF2-40B4-BE49-F238E27FC236}">
                <a16:creationId xmlns:a16="http://schemas.microsoft.com/office/drawing/2014/main" id="{6F348039-190F-7C1F-8D61-DC46FC5E4AF5}"/>
              </a:ext>
            </a:extLst>
          </p:cNvPr>
          <p:cNvSpPr txBox="1"/>
          <p:nvPr/>
        </p:nvSpPr>
        <p:spPr>
          <a:xfrm>
            <a:off x="324562" y="2350686"/>
            <a:ext cx="1942328" cy="923330"/>
          </a:xfrm>
          <a:prstGeom prst="rect">
            <a:avLst/>
          </a:prstGeom>
          <a:noFill/>
          <a:ln>
            <a:solidFill>
              <a:srgbClr val="FF0000"/>
            </a:solidFill>
          </a:ln>
        </p:spPr>
        <p:txBody>
          <a:bodyPr wrap="square" rtlCol="0">
            <a:spAutoFit/>
          </a:bodyPr>
          <a:lstStyle/>
          <a:p>
            <a:r>
              <a:rPr lang="en-IE"/>
              <a:t>Clause numbering to be corrected </a:t>
            </a:r>
          </a:p>
        </p:txBody>
      </p:sp>
    </p:spTree>
    <p:extLst>
      <p:ext uri="{BB962C8B-B14F-4D97-AF65-F5344CB8AC3E}">
        <p14:creationId xmlns:p14="http://schemas.microsoft.com/office/powerpoint/2010/main" val="4796258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8E2396-FB40-3358-CA30-EBD4316E555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F6A9D1A-14DF-D00F-6ACD-36E93F73562B}"/>
              </a:ext>
            </a:extLst>
          </p:cNvPr>
          <p:cNvSpPr>
            <a:spLocks noGrp="1"/>
          </p:cNvSpPr>
          <p:nvPr>
            <p:ph type="ctrTitle"/>
          </p:nvPr>
        </p:nvSpPr>
        <p:spPr>
          <a:xfrm>
            <a:off x="324563" y="299605"/>
            <a:ext cx="11591669" cy="905827"/>
          </a:xfrm>
        </p:spPr>
        <p:txBody>
          <a:bodyPr/>
          <a:lstStyle/>
          <a:p>
            <a:r>
              <a:rPr lang="en-US">
                <a:effectLst/>
              </a:rPr>
              <a:t>MPID331 </a:t>
            </a:r>
            <a:r>
              <a:rPr lang="en-US"/>
              <a:t>Derogation Procedures</a:t>
            </a:r>
            <a:endParaRPr lang="en-IE"/>
          </a:p>
        </p:txBody>
      </p:sp>
      <p:sp>
        <p:nvSpPr>
          <p:cNvPr id="4" name="Slide Number Placeholder 3">
            <a:extLst>
              <a:ext uri="{FF2B5EF4-FFF2-40B4-BE49-F238E27FC236}">
                <a16:creationId xmlns:a16="http://schemas.microsoft.com/office/drawing/2014/main" id="{DDBF0308-EC50-CA52-DA1E-55CCF9FEF081}"/>
              </a:ext>
            </a:extLst>
          </p:cNvPr>
          <p:cNvSpPr>
            <a:spLocks noGrp="1"/>
          </p:cNvSpPr>
          <p:nvPr>
            <p:ph type="sldNum" sz="quarter" idx="11"/>
          </p:nvPr>
        </p:nvSpPr>
        <p:spPr/>
        <p:txBody>
          <a:bodyPr/>
          <a:lstStyle/>
          <a:p>
            <a:fld id="{B6ED98BD-9FE7-5144-8ABD-845F1AC4694B}" type="slidenum">
              <a:rPr lang="en-US" smtClean="0"/>
              <a:pPr/>
              <a:t>15</a:t>
            </a:fld>
            <a:endParaRPr lang="en-US"/>
          </a:p>
        </p:txBody>
      </p:sp>
      <p:pic>
        <p:nvPicPr>
          <p:cNvPr id="5" name="Picture 4">
            <a:extLst>
              <a:ext uri="{FF2B5EF4-FFF2-40B4-BE49-F238E27FC236}">
                <a16:creationId xmlns:a16="http://schemas.microsoft.com/office/drawing/2014/main" id="{56366190-A9FA-CB4E-A34C-6385FF63D95D}"/>
              </a:ext>
            </a:extLst>
          </p:cNvPr>
          <p:cNvPicPr>
            <a:picLocks noChangeAspect="1"/>
          </p:cNvPicPr>
          <p:nvPr/>
        </p:nvPicPr>
        <p:blipFill>
          <a:blip r:embed="rId2"/>
          <a:stretch>
            <a:fillRect/>
          </a:stretch>
        </p:blipFill>
        <p:spPr>
          <a:xfrm>
            <a:off x="275768" y="954022"/>
            <a:ext cx="5514487" cy="4270325"/>
          </a:xfrm>
          <a:prstGeom prst="rect">
            <a:avLst/>
          </a:prstGeom>
        </p:spPr>
      </p:pic>
      <p:pic>
        <p:nvPicPr>
          <p:cNvPr id="8" name="Picture 7">
            <a:extLst>
              <a:ext uri="{FF2B5EF4-FFF2-40B4-BE49-F238E27FC236}">
                <a16:creationId xmlns:a16="http://schemas.microsoft.com/office/drawing/2014/main" id="{7E957C3B-C661-ADE3-06E4-7BD8A1832FA8}"/>
              </a:ext>
            </a:extLst>
          </p:cNvPr>
          <p:cNvPicPr>
            <a:picLocks noChangeAspect="1"/>
          </p:cNvPicPr>
          <p:nvPr/>
        </p:nvPicPr>
        <p:blipFill>
          <a:blip r:embed="rId3"/>
          <a:stretch>
            <a:fillRect/>
          </a:stretch>
        </p:blipFill>
        <p:spPr>
          <a:xfrm>
            <a:off x="5623106" y="3415093"/>
            <a:ext cx="6351110" cy="3320244"/>
          </a:xfrm>
          <a:prstGeom prst="rect">
            <a:avLst/>
          </a:prstGeom>
        </p:spPr>
      </p:pic>
      <p:sp>
        <p:nvSpPr>
          <p:cNvPr id="12" name="TextBox 11">
            <a:extLst>
              <a:ext uri="{FF2B5EF4-FFF2-40B4-BE49-F238E27FC236}">
                <a16:creationId xmlns:a16="http://schemas.microsoft.com/office/drawing/2014/main" id="{B5FDCD48-F365-DAAA-CDA3-AAF69520BB42}"/>
              </a:ext>
            </a:extLst>
          </p:cNvPr>
          <p:cNvSpPr txBox="1"/>
          <p:nvPr/>
        </p:nvSpPr>
        <p:spPr>
          <a:xfrm>
            <a:off x="6502337" y="1748520"/>
            <a:ext cx="1942328" cy="923330"/>
          </a:xfrm>
          <a:prstGeom prst="rect">
            <a:avLst/>
          </a:prstGeom>
          <a:noFill/>
          <a:ln>
            <a:solidFill>
              <a:srgbClr val="FF0000"/>
            </a:solidFill>
          </a:ln>
        </p:spPr>
        <p:txBody>
          <a:bodyPr wrap="square" rtlCol="0">
            <a:spAutoFit/>
          </a:bodyPr>
          <a:lstStyle/>
          <a:p>
            <a:r>
              <a:rPr lang="en-IE"/>
              <a:t>Clause numbering to be corrected </a:t>
            </a:r>
          </a:p>
        </p:txBody>
      </p:sp>
    </p:spTree>
    <p:extLst>
      <p:ext uri="{BB962C8B-B14F-4D97-AF65-F5344CB8AC3E}">
        <p14:creationId xmlns:p14="http://schemas.microsoft.com/office/powerpoint/2010/main" val="6328964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200E1D-7AF3-6619-F760-6F31ABBD991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7CA72A9-7DD2-93C4-9792-8EC6060AC792}"/>
              </a:ext>
            </a:extLst>
          </p:cNvPr>
          <p:cNvSpPr>
            <a:spLocks noGrp="1"/>
          </p:cNvSpPr>
          <p:nvPr>
            <p:ph type="ctrTitle"/>
          </p:nvPr>
        </p:nvSpPr>
        <p:spPr>
          <a:xfrm>
            <a:off x="324563" y="299605"/>
            <a:ext cx="11591669" cy="905827"/>
          </a:xfrm>
        </p:spPr>
        <p:txBody>
          <a:bodyPr/>
          <a:lstStyle/>
          <a:p>
            <a:r>
              <a:rPr lang="en-US">
                <a:effectLst/>
              </a:rPr>
              <a:t>MPID331 </a:t>
            </a:r>
            <a:r>
              <a:rPr lang="en-US"/>
              <a:t>Derogation Procedures</a:t>
            </a:r>
            <a:endParaRPr lang="en-IE"/>
          </a:p>
        </p:txBody>
      </p:sp>
      <p:sp>
        <p:nvSpPr>
          <p:cNvPr id="4" name="Slide Number Placeholder 3">
            <a:extLst>
              <a:ext uri="{FF2B5EF4-FFF2-40B4-BE49-F238E27FC236}">
                <a16:creationId xmlns:a16="http://schemas.microsoft.com/office/drawing/2014/main" id="{748AC19B-0907-38B2-2784-2B23FB62F618}"/>
              </a:ext>
            </a:extLst>
          </p:cNvPr>
          <p:cNvSpPr>
            <a:spLocks noGrp="1"/>
          </p:cNvSpPr>
          <p:nvPr>
            <p:ph type="sldNum" sz="quarter" idx="11"/>
          </p:nvPr>
        </p:nvSpPr>
        <p:spPr/>
        <p:txBody>
          <a:bodyPr/>
          <a:lstStyle/>
          <a:p>
            <a:fld id="{B6ED98BD-9FE7-5144-8ABD-845F1AC4694B}" type="slidenum">
              <a:rPr lang="en-US" smtClean="0"/>
              <a:pPr/>
              <a:t>16</a:t>
            </a:fld>
            <a:endParaRPr lang="en-US"/>
          </a:p>
        </p:txBody>
      </p:sp>
      <p:pic>
        <p:nvPicPr>
          <p:cNvPr id="6" name="Picture 5">
            <a:extLst>
              <a:ext uri="{FF2B5EF4-FFF2-40B4-BE49-F238E27FC236}">
                <a16:creationId xmlns:a16="http://schemas.microsoft.com/office/drawing/2014/main" id="{030D177F-CFCD-3F2B-751A-204ACE3C665C}"/>
              </a:ext>
            </a:extLst>
          </p:cNvPr>
          <p:cNvPicPr>
            <a:picLocks noChangeAspect="1"/>
          </p:cNvPicPr>
          <p:nvPr/>
        </p:nvPicPr>
        <p:blipFill>
          <a:blip r:embed="rId2"/>
          <a:stretch>
            <a:fillRect/>
          </a:stretch>
        </p:blipFill>
        <p:spPr>
          <a:xfrm>
            <a:off x="90324" y="752519"/>
            <a:ext cx="5428014" cy="3273072"/>
          </a:xfrm>
          <a:prstGeom prst="rect">
            <a:avLst/>
          </a:prstGeom>
        </p:spPr>
      </p:pic>
      <p:pic>
        <p:nvPicPr>
          <p:cNvPr id="9" name="Picture 8">
            <a:extLst>
              <a:ext uri="{FF2B5EF4-FFF2-40B4-BE49-F238E27FC236}">
                <a16:creationId xmlns:a16="http://schemas.microsoft.com/office/drawing/2014/main" id="{9C650044-2882-89EE-6DB6-888F792AA76B}"/>
              </a:ext>
            </a:extLst>
          </p:cNvPr>
          <p:cNvPicPr>
            <a:picLocks noChangeAspect="1"/>
          </p:cNvPicPr>
          <p:nvPr/>
        </p:nvPicPr>
        <p:blipFill>
          <a:blip r:embed="rId3"/>
          <a:stretch>
            <a:fillRect/>
          </a:stretch>
        </p:blipFill>
        <p:spPr>
          <a:xfrm>
            <a:off x="5339918" y="2575210"/>
            <a:ext cx="5096107" cy="3675676"/>
          </a:xfrm>
          <a:prstGeom prst="rect">
            <a:avLst/>
          </a:prstGeom>
        </p:spPr>
      </p:pic>
    </p:spTree>
    <p:extLst>
      <p:ext uri="{BB962C8B-B14F-4D97-AF65-F5344CB8AC3E}">
        <p14:creationId xmlns:p14="http://schemas.microsoft.com/office/powerpoint/2010/main" val="36507267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2A36B4-25E9-3691-6EAA-5921AA54E9D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42EAAE-E57A-90A6-6ADD-CA67B65CA337}"/>
              </a:ext>
            </a:extLst>
          </p:cNvPr>
          <p:cNvSpPr>
            <a:spLocks noGrp="1"/>
          </p:cNvSpPr>
          <p:nvPr>
            <p:ph type="ctrTitle"/>
          </p:nvPr>
        </p:nvSpPr>
        <p:spPr>
          <a:xfrm>
            <a:off x="407988" y="2952736"/>
            <a:ext cx="7831191" cy="2415573"/>
          </a:xfrm>
        </p:spPr>
        <p:txBody>
          <a:bodyPr/>
          <a:lstStyle/>
          <a:p>
            <a:r>
              <a:rPr lang="en-US">
                <a:solidFill>
                  <a:srgbClr val="A99968"/>
                </a:solidFill>
                <a:latin typeface="+mn-lt"/>
                <a:ea typeface="+mn-ea"/>
                <a:cs typeface="+mn-cs"/>
              </a:rPr>
              <a:t>MPID 332</a:t>
            </a:r>
            <a:br>
              <a:rPr lang="en-US">
                <a:solidFill>
                  <a:srgbClr val="A99968"/>
                </a:solidFill>
                <a:latin typeface="+mn-lt"/>
                <a:ea typeface="+mn-ea"/>
                <a:cs typeface="+mn-cs"/>
              </a:rPr>
            </a:br>
            <a:br>
              <a:rPr lang="en-US">
                <a:solidFill>
                  <a:srgbClr val="A99968"/>
                </a:solidFill>
                <a:latin typeface="+mn-lt"/>
                <a:ea typeface="+mn-ea"/>
                <a:cs typeface="+mn-cs"/>
              </a:rPr>
            </a:br>
            <a:r>
              <a:rPr lang="en-US">
                <a:solidFill>
                  <a:srgbClr val="A99968"/>
                </a:solidFill>
                <a:latin typeface="+mn-lt"/>
                <a:ea typeface="+mn-ea"/>
                <a:cs typeface="+mn-cs"/>
              </a:rPr>
              <a:t>Reactive Energy</a:t>
            </a:r>
            <a:br>
              <a:rPr lang="en-US">
                <a:solidFill>
                  <a:srgbClr val="A99968"/>
                </a:solidFill>
                <a:latin typeface="+mn-lt"/>
                <a:ea typeface="+mn-ea"/>
                <a:cs typeface="+mn-cs"/>
              </a:rPr>
            </a:br>
            <a:br>
              <a:rPr lang="en-US" sz="3200">
                <a:effectLst/>
              </a:rPr>
            </a:br>
            <a:endParaRPr lang="en-US">
              <a:solidFill>
                <a:srgbClr val="A99968"/>
              </a:solidFill>
              <a:latin typeface="+mn-lt"/>
              <a:ea typeface="+mn-ea"/>
              <a:cs typeface="+mn-cs"/>
            </a:endParaRPr>
          </a:p>
        </p:txBody>
      </p:sp>
      <p:sp>
        <p:nvSpPr>
          <p:cNvPr id="4" name="Slide Number Placeholder 3">
            <a:extLst>
              <a:ext uri="{FF2B5EF4-FFF2-40B4-BE49-F238E27FC236}">
                <a16:creationId xmlns:a16="http://schemas.microsoft.com/office/drawing/2014/main" id="{0D776058-D116-D3D1-959E-9856089674B6}"/>
              </a:ext>
            </a:extLst>
          </p:cNvPr>
          <p:cNvSpPr>
            <a:spLocks noGrp="1"/>
          </p:cNvSpPr>
          <p:nvPr>
            <p:ph type="sldNum" sz="quarter" idx="11"/>
          </p:nvPr>
        </p:nvSpPr>
        <p:spPr/>
        <p:txBody>
          <a:bodyPr/>
          <a:lstStyle/>
          <a:p>
            <a:fld id="{B6ED98BD-9FE7-5144-8ABD-845F1AC4694B}" type="slidenum">
              <a:rPr lang="en-US" smtClean="0"/>
              <a:pPr/>
              <a:t>17</a:t>
            </a:fld>
            <a:endParaRPr lang="en-US"/>
          </a:p>
        </p:txBody>
      </p:sp>
      <p:sp>
        <p:nvSpPr>
          <p:cNvPr id="13" name="Text Placeholder 3">
            <a:extLst>
              <a:ext uri="{FF2B5EF4-FFF2-40B4-BE49-F238E27FC236}">
                <a16:creationId xmlns:a16="http://schemas.microsoft.com/office/drawing/2014/main" id="{98A911D4-F0EE-C377-1F32-98B7E94357A3}"/>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
        <p:nvSpPr>
          <p:cNvPr id="5" name="TextBox 4">
            <a:extLst>
              <a:ext uri="{FF2B5EF4-FFF2-40B4-BE49-F238E27FC236}">
                <a16:creationId xmlns:a16="http://schemas.microsoft.com/office/drawing/2014/main" id="{B675BDD4-18F7-A343-90C3-5E58DDF28857}"/>
              </a:ext>
            </a:extLst>
          </p:cNvPr>
          <p:cNvSpPr txBox="1"/>
          <p:nvPr/>
        </p:nvSpPr>
        <p:spPr>
          <a:xfrm>
            <a:off x="407988" y="1583541"/>
            <a:ext cx="7689410" cy="584775"/>
          </a:xfrm>
          <a:prstGeom prst="rect">
            <a:avLst/>
          </a:prstGeom>
          <a:noFill/>
        </p:spPr>
        <p:txBody>
          <a:bodyPr wrap="square">
            <a:spAutoFit/>
          </a:bodyPr>
          <a:lstStyle/>
          <a:p>
            <a:r>
              <a:rPr lang="en-IE" sz="3200" b="1">
                <a:solidFill>
                  <a:srgbClr val="A99968"/>
                </a:solidFill>
                <a:latin typeface="+mn-lt"/>
                <a:ea typeface="+mn-ea"/>
                <a:cs typeface="+mn-cs"/>
              </a:rPr>
              <a:t>5. Proposed Modification: 10 minutes</a:t>
            </a:r>
            <a:endParaRPr lang="en-IE" sz="3200" b="1"/>
          </a:p>
        </p:txBody>
      </p:sp>
    </p:spTree>
    <p:extLst>
      <p:ext uri="{BB962C8B-B14F-4D97-AF65-F5344CB8AC3E}">
        <p14:creationId xmlns:p14="http://schemas.microsoft.com/office/powerpoint/2010/main" val="41483238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A58081-52AC-609B-884F-CECA8677554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89C98A6-5F4A-9D89-D614-A1FBB27A04D2}"/>
              </a:ext>
            </a:extLst>
          </p:cNvPr>
          <p:cNvSpPr>
            <a:spLocks noGrp="1"/>
          </p:cNvSpPr>
          <p:nvPr>
            <p:ph type="ctrTitle"/>
          </p:nvPr>
        </p:nvSpPr>
        <p:spPr>
          <a:xfrm>
            <a:off x="324563" y="299605"/>
            <a:ext cx="11591669" cy="905827"/>
          </a:xfrm>
        </p:spPr>
        <p:txBody>
          <a:bodyPr/>
          <a:lstStyle/>
          <a:p>
            <a:r>
              <a:rPr lang="en-US">
                <a:effectLst/>
              </a:rPr>
              <a:t>MPID332 </a:t>
            </a:r>
            <a:r>
              <a:rPr lang="en-US"/>
              <a:t>Reactive Energy Definition</a:t>
            </a:r>
            <a:endParaRPr lang="en-IE"/>
          </a:p>
        </p:txBody>
      </p:sp>
      <p:sp>
        <p:nvSpPr>
          <p:cNvPr id="3" name="Content Placeholder 2">
            <a:extLst>
              <a:ext uri="{FF2B5EF4-FFF2-40B4-BE49-F238E27FC236}">
                <a16:creationId xmlns:a16="http://schemas.microsoft.com/office/drawing/2014/main" id="{6646C005-D2E1-D6E3-3AEE-BCDB8705291A}"/>
              </a:ext>
            </a:extLst>
          </p:cNvPr>
          <p:cNvSpPr>
            <a:spLocks noGrp="1"/>
          </p:cNvSpPr>
          <p:nvPr>
            <p:ph sz="quarter" idx="10"/>
          </p:nvPr>
        </p:nvSpPr>
        <p:spPr>
          <a:xfrm>
            <a:off x="324563" y="1530581"/>
            <a:ext cx="9650411" cy="4192854"/>
          </a:xfrm>
        </p:spPr>
        <p:txBody>
          <a:bodyPr/>
          <a:lstStyle/>
          <a:p>
            <a:pPr>
              <a:spcBef>
                <a:spcPts val="0"/>
              </a:spcBef>
            </a:pPr>
            <a:r>
              <a:rPr lang="en-US" sz="2200" b="1"/>
              <a:t>Purpose of Proposed Modification</a:t>
            </a:r>
          </a:p>
          <a:p>
            <a:pPr>
              <a:spcBef>
                <a:spcPts val="0"/>
              </a:spcBef>
            </a:pPr>
            <a:endParaRPr lang="en-US" sz="2200" b="1"/>
          </a:p>
          <a:p>
            <a:pPr marL="342900" indent="-342900">
              <a:spcBef>
                <a:spcPts val="0"/>
              </a:spcBef>
              <a:buFont typeface="Arial" panose="020B0604020202020204" pitchFamily="34" charset="0"/>
              <a:buChar char="•"/>
            </a:pPr>
            <a:r>
              <a:rPr lang="en-US" sz="1800"/>
              <a:t>To include a new definition for </a:t>
            </a:r>
            <a:r>
              <a:rPr lang="en-US" sz="1800" b="1"/>
              <a:t>Reactive Energy </a:t>
            </a:r>
            <a:r>
              <a:rPr lang="en-US" sz="1800"/>
              <a:t>in the </a:t>
            </a:r>
            <a:r>
              <a:rPr lang="en-US" sz="1800" b="1"/>
              <a:t>Grid Code </a:t>
            </a:r>
            <a:r>
              <a:rPr lang="en-US" sz="1800"/>
              <a:t>for the purposes of clarity and transparency.</a:t>
            </a:r>
          </a:p>
          <a:p>
            <a:pPr marL="342900" indent="-342900">
              <a:spcBef>
                <a:spcPts val="0"/>
              </a:spcBef>
              <a:buFont typeface="Arial" panose="020B0604020202020204" pitchFamily="34" charset="0"/>
              <a:buChar char="•"/>
            </a:pPr>
            <a:endParaRPr lang="en-US" sz="1800"/>
          </a:p>
          <a:p>
            <a:pPr marL="342900" indent="-342900">
              <a:spcBef>
                <a:spcPts val="0"/>
              </a:spcBef>
              <a:buFont typeface="Arial" panose="020B0604020202020204" pitchFamily="34" charset="0"/>
              <a:buChar char="•"/>
            </a:pPr>
            <a:r>
              <a:rPr lang="en-US" sz="1800"/>
              <a:t>The proposed definition is aligned with the definition of </a:t>
            </a:r>
            <a:r>
              <a:rPr lang="en-US" sz="1800" b="1"/>
              <a:t>Reactive Energy </a:t>
            </a:r>
            <a:r>
              <a:rPr lang="en-US" sz="1800"/>
              <a:t>under the </a:t>
            </a:r>
            <a:r>
              <a:rPr lang="en-US" sz="1800" b="1"/>
              <a:t>Metering Code</a:t>
            </a:r>
            <a:r>
              <a:rPr lang="en-US" sz="1800"/>
              <a:t>. It will remove any ambiguity, without impacting the existing metering section CC.9 of the </a:t>
            </a:r>
            <a:r>
              <a:rPr lang="en-US" sz="1800" b="1"/>
              <a:t>Grid Code</a:t>
            </a:r>
            <a:r>
              <a:rPr lang="en-US" sz="1800"/>
              <a:t>.</a:t>
            </a:r>
          </a:p>
          <a:p>
            <a:pPr marL="342900" indent="-342900">
              <a:spcBef>
                <a:spcPts val="0"/>
              </a:spcBef>
              <a:buFont typeface="Arial" panose="020B0604020202020204" pitchFamily="34" charset="0"/>
              <a:buChar char="•"/>
            </a:pPr>
            <a:endParaRPr lang="en-US" sz="1800"/>
          </a:p>
          <a:p>
            <a:pPr marL="342900" indent="-342900">
              <a:spcBef>
                <a:spcPts val="0"/>
              </a:spcBef>
              <a:buFont typeface="Arial" panose="020B0604020202020204" pitchFamily="34" charset="0"/>
              <a:buChar char="•"/>
            </a:pPr>
            <a:r>
              <a:rPr lang="en-US" sz="1800"/>
              <a:t>This proposed </a:t>
            </a:r>
            <a:r>
              <a:rPr lang="en-US" sz="1800" b="1"/>
              <a:t>Modification</a:t>
            </a:r>
            <a:r>
              <a:rPr lang="en-US" sz="1800"/>
              <a:t> sets out to clarify this term in the definitions section, and to bold and capitalise the term where applicable in the </a:t>
            </a:r>
            <a:r>
              <a:rPr lang="en-US" sz="1800" b="1"/>
              <a:t>Grid Code</a:t>
            </a:r>
            <a:r>
              <a:rPr lang="en-US" sz="1800"/>
              <a:t>.</a:t>
            </a:r>
          </a:p>
          <a:p>
            <a:pPr marL="1143000" lvl="1">
              <a:spcBef>
                <a:spcPts val="0"/>
              </a:spcBef>
              <a:buFont typeface="Courier New" panose="02070309020205020404" pitchFamily="49" charset="0"/>
              <a:buChar char="o"/>
            </a:pPr>
            <a:r>
              <a:rPr lang="en-IE" sz="1600"/>
              <a:t>Definitions </a:t>
            </a:r>
          </a:p>
          <a:p>
            <a:pPr marL="1143000" lvl="1">
              <a:spcBef>
                <a:spcPts val="0"/>
              </a:spcBef>
              <a:buFont typeface="Courier New" panose="02070309020205020404" pitchFamily="49" charset="0"/>
              <a:buChar char="o"/>
            </a:pPr>
            <a:r>
              <a:rPr lang="en-IE" sz="1600"/>
              <a:t>CC.10.13.2</a:t>
            </a:r>
            <a:endParaRPr lang="en-US" sz="1800"/>
          </a:p>
        </p:txBody>
      </p:sp>
      <p:sp>
        <p:nvSpPr>
          <p:cNvPr id="4" name="Slide Number Placeholder 3">
            <a:extLst>
              <a:ext uri="{FF2B5EF4-FFF2-40B4-BE49-F238E27FC236}">
                <a16:creationId xmlns:a16="http://schemas.microsoft.com/office/drawing/2014/main" id="{541DADF3-71A5-1539-6F36-84316249F252}"/>
              </a:ext>
            </a:extLst>
          </p:cNvPr>
          <p:cNvSpPr>
            <a:spLocks noGrp="1"/>
          </p:cNvSpPr>
          <p:nvPr>
            <p:ph type="sldNum" sz="quarter" idx="11"/>
          </p:nvPr>
        </p:nvSpPr>
        <p:spPr/>
        <p:txBody>
          <a:bodyPr/>
          <a:lstStyle/>
          <a:p>
            <a:fld id="{B6ED98BD-9FE7-5144-8ABD-845F1AC4694B}" type="slidenum">
              <a:rPr lang="en-US" smtClean="0"/>
              <a:pPr/>
              <a:t>18</a:t>
            </a:fld>
            <a:endParaRPr lang="en-US"/>
          </a:p>
        </p:txBody>
      </p:sp>
      <p:sp>
        <p:nvSpPr>
          <p:cNvPr id="5" name="Text Placeholder 3">
            <a:extLst>
              <a:ext uri="{FF2B5EF4-FFF2-40B4-BE49-F238E27FC236}">
                <a16:creationId xmlns:a16="http://schemas.microsoft.com/office/drawing/2014/main" id="{CB785F96-F9A7-8FAC-5E4B-400094551A99}"/>
              </a:ext>
            </a:extLst>
          </p:cNvPr>
          <p:cNvSpPr txBox="1">
            <a:spLocks/>
          </p:cNvSpPr>
          <p:nvPr/>
        </p:nvSpPr>
        <p:spPr>
          <a:xfrm>
            <a:off x="1990208" y="6279674"/>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Tree>
    <p:extLst>
      <p:ext uri="{BB962C8B-B14F-4D97-AF65-F5344CB8AC3E}">
        <p14:creationId xmlns:p14="http://schemas.microsoft.com/office/powerpoint/2010/main" val="27453140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79718E-6C7C-86E0-0FFA-64E94EC21B8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50C300-6EA3-DE55-2F81-D2448D924304}"/>
              </a:ext>
            </a:extLst>
          </p:cNvPr>
          <p:cNvSpPr>
            <a:spLocks noGrp="1"/>
          </p:cNvSpPr>
          <p:nvPr>
            <p:ph type="ctrTitle"/>
          </p:nvPr>
        </p:nvSpPr>
        <p:spPr>
          <a:xfrm>
            <a:off x="324563" y="299605"/>
            <a:ext cx="11591669" cy="905827"/>
          </a:xfrm>
        </p:spPr>
        <p:txBody>
          <a:bodyPr/>
          <a:lstStyle/>
          <a:p>
            <a:r>
              <a:rPr lang="en-US">
                <a:effectLst/>
              </a:rPr>
              <a:t>MPID332 </a:t>
            </a:r>
            <a:r>
              <a:rPr lang="en-US"/>
              <a:t>Reactive Energy Definition</a:t>
            </a:r>
            <a:endParaRPr lang="en-IE"/>
          </a:p>
        </p:txBody>
      </p:sp>
      <p:sp>
        <p:nvSpPr>
          <p:cNvPr id="4" name="Slide Number Placeholder 3">
            <a:extLst>
              <a:ext uri="{FF2B5EF4-FFF2-40B4-BE49-F238E27FC236}">
                <a16:creationId xmlns:a16="http://schemas.microsoft.com/office/drawing/2014/main" id="{36524E96-742D-95CF-DD5D-3B3FEA463DCA}"/>
              </a:ext>
            </a:extLst>
          </p:cNvPr>
          <p:cNvSpPr>
            <a:spLocks noGrp="1"/>
          </p:cNvSpPr>
          <p:nvPr>
            <p:ph type="sldNum" sz="quarter" idx="11"/>
          </p:nvPr>
        </p:nvSpPr>
        <p:spPr/>
        <p:txBody>
          <a:bodyPr/>
          <a:lstStyle/>
          <a:p>
            <a:fld id="{B6ED98BD-9FE7-5144-8ABD-845F1AC4694B}" type="slidenum">
              <a:rPr lang="en-US" smtClean="0"/>
              <a:pPr/>
              <a:t>19</a:t>
            </a:fld>
            <a:endParaRPr lang="en-US"/>
          </a:p>
        </p:txBody>
      </p:sp>
      <p:sp>
        <p:nvSpPr>
          <p:cNvPr id="5" name="Text Placeholder 3">
            <a:extLst>
              <a:ext uri="{FF2B5EF4-FFF2-40B4-BE49-F238E27FC236}">
                <a16:creationId xmlns:a16="http://schemas.microsoft.com/office/drawing/2014/main" id="{84A5A572-76CA-BAE7-1586-AC1F94943462}"/>
              </a:ext>
            </a:extLst>
          </p:cNvPr>
          <p:cNvSpPr txBox="1">
            <a:spLocks/>
          </p:cNvSpPr>
          <p:nvPr/>
        </p:nvSpPr>
        <p:spPr>
          <a:xfrm>
            <a:off x="1990208" y="6279674"/>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pic>
        <p:nvPicPr>
          <p:cNvPr id="7" name="Picture 6">
            <a:extLst>
              <a:ext uri="{FF2B5EF4-FFF2-40B4-BE49-F238E27FC236}">
                <a16:creationId xmlns:a16="http://schemas.microsoft.com/office/drawing/2014/main" id="{AD3C4A41-49B2-F598-5292-F25FF3236756}"/>
              </a:ext>
            </a:extLst>
          </p:cNvPr>
          <p:cNvPicPr>
            <a:picLocks noChangeAspect="1"/>
          </p:cNvPicPr>
          <p:nvPr/>
        </p:nvPicPr>
        <p:blipFill>
          <a:blip r:embed="rId2"/>
          <a:stretch>
            <a:fillRect/>
          </a:stretch>
        </p:blipFill>
        <p:spPr>
          <a:xfrm>
            <a:off x="341447" y="994022"/>
            <a:ext cx="11201251" cy="4817815"/>
          </a:xfrm>
          <a:prstGeom prst="rect">
            <a:avLst/>
          </a:prstGeom>
        </p:spPr>
      </p:pic>
    </p:spTree>
    <p:extLst>
      <p:ext uri="{BB962C8B-B14F-4D97-AF65-F5344CB8AC3E}">
        <p14:creationId xmlns:p14="http://schemas.microsoft.com/office/powerpoint/2010/main" val="40732854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D6B5221-09A8-6955-487B-9B683180572F}"/>
              </a:ext>
            </a:extLst>
          </p:cNvPr>
          <p:cNvSpPr>
            <a:spLocks noGrp="1"/>
          </p:cNvSpPr>
          <p:nvPr>
            <p:ph type="ctrTitle"/>
          </p:nvPr>
        </p:nvSpPr>
        <p:spPr>
          <a:xfrm>
            <a:off x="413067" y="117136"/>
            <a:ext cx="7410132" cy="905827"/>
          </a:xfrm>
        </p:spPr>
        <p:txBody>
          <a:bodyPr/>
          <a:lstStyle/>
          <a:p>
            <a:r>
              <a:rPr lang="en-US"/>
              <a:t>EirGrid GCRP Agenda</a:t>
            </a:r>
          </a:p>
        </p:txBody>
      </p:sp>
      <p:sp>
        <p:nvSpPr>
          <p:cNvPr id="3" name="Slide Number Placeholder 2">
            <a:extLst>
              <a:ext uri="{FF2B5EF4-FFF2-40B4-BE49-F238E27FC236}">
                <a16:creationId xmlns:a16="http://schemas.microsoft.com/office/drawing/2014/main" id="{EEC1965F-A8C5-2B1D-061B-0D9BA7E8AB7E}"/>
              </a:ext>
            </a:extLst>
          </p:cNvPr>
          <p:cNvSpPr>
            <a:spLocks noGrp="1"/>
          </p:cNvSpPr>
          <p:nvPr>
            <p:ph type="sldNum" sz="quarter" idx="11"/>
          </p:nvPr>
        </p:nvSpPr>
        <p:spPr/>
        <p:txBody>
          <a:bodyPr/>
          <a:lstStyle/>
          <a:p>
            <a:fld id="{B6ED98BD-9FE7-5144-8ABD-845F1AC4694B}" type="slidenum">
              <a:rPr lang="en-US" smtClean="0"/>
              <a:pPr/>
              <a:t>2</a:t>
            </a:fld>
            <a:endParaRPr lang="en-US"/>
          </a:p>
        </p:txBody>
      </p:sp>
      <p:sp>
        <p:nvSpPr>
          <p:cNvPr id="8" name="Text Placeholder 3">
            <a:extLst>
              <a:ext uri="{FF2B5EF4-FFF2-40B4-BE49-F238E27FC236}">
                <a16:creationId xmlns:a16="http://schemas.microsoft.com/office/drawing/2014/main" id="{C7D3BA89-FF4A-4C78-E1C8-347D5C6AF51F}"/>
              </a:ext>
            </a:extLst>
          </p:cNvPr>
          <p:cNvSpPr txBox="1">
            <a:spLocks/>
          </p:cNvSpPr>
          <p:nvPr/>
        </p:nvSpPr>
        <p:spPr>
          <a:xfrm>
            <a:off x="1723080" y="6250886"/>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graphicFrame>
        <p:nvGraphicFramePr>
          <p:cNvPr id="11" name="Object 10">
            <a:extLst>
              <a:ext uri="{FF2B5EF4-FFF2-40B4-BE49-F238E27FC236}">
                <a16:creationId xmlns:a16="http://schemas.microsoft.com/office/drawing/2014/main" id="{C18D1D49-6073-F066-6FE1-829FB44AA3C3}"/>
              </a:ext>
            </a:extLst>
          </p:cNvPr>
          <p:cNvGraphicFramePr>
            <a:graphicFrameLocks noChangeAspect="1"/>
          </p:cNvGraphicFramePr>
          <p:nvPr>
            <p:extLst>
              <p:ext uri="{D42A27DB-BD31-4B8C-83A1-F6EECF244321}">
                <p14:modId xmlns:p14="http://schemas.microsoft.com/office/powerpoint/2010/main" val="1839499694"/>
              </p:ext>
            </p:extLst>
          </p:nvPr>
        </p:nvGraphicFramePr>
        <p:xfrm>
          <a:off x="602815" y="1091918"/>
          <a:ext cx="6647430" cy="4674164"/>
        </p:xfrm>
        <a:graphic>
          <a:graphicData uri="http://schemas.openxmlformats.org/presentationml/2006/ole">
            <mc:AlternateContent xmlns:mc="http://schemas.openxmlformats.org/markup-compatibility/2006">
              <mc:Choice xmlns:v="urn:schemas-microsoft-com:vml" Requires="v">
                <p:oleObj name="Document" r:id="rId3" imgW="6091766" imgH="4282722" progId="Word.Document.12">
                  <p:embed/>
                </p:oleObj>
              </mc:Choice>
              <mc:Fallback>
                <p:oleObj name="Document" r:id="rId3" imgW="6091766" imgH="4282722" progId="Word.Document.12">
                  <p:embed/>
                  <p:pic>
                    <p:nvPicPr>
                      <p:cNvPr id="11" name="Object 10">
                        <a:extLst>
                          <a:ext uri="{FF2B5EF4-FFF2-40B4-BE49-F238E27FC236}">
                            <a16:creationId xmlns:a16="http://schemas.microsoft.com/office/drawing/2014/main" id="{C18D1D49-6073-F066-6FE1-829FB44AA3C3}"/>
                          </a:ext>
                        </a:extLst>
                      </p:cNvPr>
                      <p:cNvPicPr/>
                      <p:nvPr/>
                    </p:nvPicPr>
                    <p:blipFill>
                      <a:blip r:embed="rId4"/>
                      <a:stretch>
                        <a:fillRect/>
                      </a:stretch>
                    </p:blipFill>
                    <p:spPr>
                      <a:xfrm>
                        <a:off x="602815" y="1091918"/>
                        <a:ext cx="6647430" cy="4674164"/>
                      </a:xfrm>
                      <a:prstGeom prst="rect">
                        <a:avLst/>
                      </a:prstGeom>
                    </p:spPr>
                  </p:pic>
                </p:oleObj>
              </mc:Fallback>
            </mc:AlternateContent>
          </a:graphicData>
        </a:graphic>
      </p:graphicFrame>
    </p:spTree>
    <p:extLst>
      <p:ext uri="{BB962C8B-B14F-4D97-AF65-F5344CB8AC3E}">
        <p14:creationId xmlns:p14="http://schemas.microsoft.com/office/powerpoint/2010/main" val="17555111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7CFB32-DAD5-7D1F-03D4-D958FB8671C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B3FFB37-8D68-6BAD-9E4F-6937949AA04A}"/>
              </a:ext>
            </a:extLst>
          </p:cNvPr>
          <p:cNvSpPr>
            <a:spLocks noGrp="1"/>
          </p:cNvSpPr>
          <p:nvPr>
            <p:ph type="ctrTitle"/>
          </p:nvPr>
        </p:nvSpPr>
        <p:spPr>
          <a:xfrm>
            <a:off x="407988" y="1697069"/>
            <a:ext cx="7208139" cy="645440"/>
          </a:xfrm>
        </p:spPr>
        <p:txBody>
          <a:bodyPr/>
          <a:lstStyle/>
          <a:p>
            <a:r>
              <a:rPr lang="en-IE">
                <a:solidFill>
                  <a:srgbClr val="A99968"/>
                </a:solidFill>
                <a:latin typeface="+mn-lt"/>
                <a:ea typeface="+mn-ea"/>
                <a:cs typeface="+mn-cs"/>
              </a:rPr>
              <a:t>3. Updates: 30 minutes</a:t>
            </a:r>
          </a:p>
        </p:txBody>
      </p:sp>
      <p:sp>
        <p:nvSpPr>
          <p:cNvPr id="4" name="Slide Number Placeholder 3">
            <a:extLst>
              <a:ext uri="{FF2B5EF4-FFF2-40B4-BE49-F238E27FC236}">
                <a16:creationId xmlns:a16="http://schemas.microsoft.com/office/drawing/2014/main" id="{2D276963-130F-037D-E7C7-0C4D1B21721D}"/>
              </a:ext>
            </a:extLst>
          </p:cNvPr>
          <p:cNvSpPr>
            <a:spLocks noGrp="1"/>
          </p:cNvSpPr>
          <p:nvPr>
            <p:ph type="sldNum" sz="quarter" idx="11"/>
          </p:nvPr>
        </p:nvSpPr>
        <p:spPr/>
        <p:txBody>
          <a:bodyPr/>
          <a:lstStyle/>
          <a:p>
            <a:fld id="{B6ED98BD-9FE7-5144-8ABD-845F1AC4694B}" type="slidenum">
              <a:rPr lang="en-US" smtClean="0"/>
              <a:pPr/>
              <a:t>20</a:t>
            </a:fld>
            <a:endParaRPr lang="en-US"/>
          </a:p>
        </p:txBody>
      </p:sp>
      <p:sp>
        <p:nvSpPr>
          <p:cNvPr id="8" name="Title 1">
            <a:extLst>
              <a:ext uri="{FF2B5EF4-FFF2-40B4-BE49-F238E27FC236}">
                <a16:creationId xmlns:a16="http://schemas.microsoft.com/office/drawing/2014/main" id="{36760A5D-242F-0C99-ABBE-2B80BA87A00F}"/>
              </a:ext>
            </a:extLst>
          </p:cNvPr>
          <p:cNvSpPr>
            <a:spLocks noGrp="1"/>
          </p:cNvSpPr>
          <p:nvPr>
            <p:ph sz="quarter" idx="10"/>
          </p:nvPr>
        </p:nvSpPr>
        <p:spPr>
          <a:xfrm>
            <a:off x="53173" y="2500160"/>
            <a:ext cx="8137133" cy="3160901"/>
          </a:xfrm>
        </p:spPr>
        <p:txBody>
          <a:bodyPr/>
          <a:lstStyle/>
          <a:p>
            <a:pPr marL="742950" lvl="1" indent="-285750">
              <a:lnSpc>
                <a:spcPct val="115000"/>
              </a:lnSpc>
              <a:buFont typeface="+mj-lt"/>
              <a:buAutoNum type="alphaLcPeriod"/>
            </a:pPr>
            <a:r>
              <a:rPr lang="en-US" sz="1800">
                <a:effectLst/>
                <a:latin typeface="Calibri" panose="020F0502020204030204" pitchFamily="34" charset="0"/>
                <a:ea typeface="Times New Roman" panose="02020603050405020304" pitchFamily="18" charset="0"/>
              </a:rPr>
              <a:t>Housekeeping Modification Process Trial;</a:t>
            </a:r>
            <a:endParaRPr lang="en-IE" sz="1800">
              <a:effectLst/>
              <a:latin typeface="Times New Roman" panose="02020603050405020304" pitchFamily="18" charset="0"/>
              <a:ea typeface="Times New Roman" panose="02020603050405020304" pitchFamily="18" charset="0"/>
            </a:endParaRPr>
          </a:p>
          <a:p>
            <a:pPr marL="742950" lvl="1" indent="-285750">
              <a:lnSpc>
                <a:spcPct val="115000"/>
              </a:lnSpc>
              <a:buFont typeface="+mj-lt"/>
              <a:buAutoNum type="alphaLcPeriod"/>
            </a:pPr>
            <a:r>
              <a:rPr lang="en-US" sz="1800">
                <a:effectLst/>
                <a:latin typeface="Calibri" panose="020F0502020204030204" pitchFamily="34" charset="0"/>
                <a:ea typeface="Times New Roman" panose="02020603050405020304" pitchFamily="18" charset="0"/>
              </a:rPr>
              <a:t>DSU/TSO Working Group for MPID293;</a:t>
            </a:r>
            <a:endParaRPr lang="en-IE" sz="1800">
              <a:effectLst/>
              <a:latin typeface="Times New Roman" panose="02020603050405020304" pitchFamily="18" charset="0"/>
              <a:ea typeface="Times New Roman" panose="02020603050405020304" pitchFamily="18" charset="0"/>
            </a:endParaRPr>
          </a:p>
          <a:p>
            <a:pPr marL="742950" lvl="1" indent="-285750">
              <a:lnSpc>
                <a:spcPct val="115000"/>
              </a:lnSpc>
              <a:buFont typeface="+mj-lt"/>
              <a:buAutoNum type="alphaLcPeriod"/>
            </a:pPr>
            <a:r>
              <a:rPr lang="en-US" sz="1800">
                <a:effectLst/>
                <a:latin typeface="Calibri" panose="020F0502020204030204" pitchFamily="34" charset="0"/>
                <a:ea typeface="Times New Roman" panose="02020603050405020304" pitchFamily="18" charset="0"/>
              </a:rPr>
              <a:t>GCRP Members Roles;</a:t>
            </a:r>
            <a:endParaRPr lang="en-IE" sz="1800">
              <a:effectLst/>
              <a:latin typeface="Times New Roman" panose="02020603050405020304" pitchFamily="18" charset="0"/>
              <a:ea typeface="Times New Roman" panose="02020603050405020304" pitchFamily="18" charset="0"/>
            </a:endParaRPr>
          </a:p>
          <a:p>
            <a:pPr marL="742950" lvl="1" indent="-285750">
              <a:lnSpc>
                <a:spcPct val="115000"/>
              </a:lnSpc>
              <a:buFont typeface="+mj-lt"/>
              <a:buAutoNum type="alphaLcPeriod"/>
            </a:pPr>
            <a:r>
              <a:rPr lang="en-IE" sz="1800">
                <a:effectLst/>
                <a:latin typeface="Calibri" panose="020F0502020204030204" pitchFamily="34" charset="0"/>
                <a:ea typeface="Times New Roman" panose="02020603050405020304" pitchFamily="18" charset="0"/>
                <a:cs typeface="Arial" panose="020B0604020202020204" pitchFamily="34" charset="0"/>
              </a:rPr>
              <a:t>Grid Code Modification Stats since previous meeting;</a:t>
            </a:r>
            <a:endParaRPr lang="en-IE" sz="1800">
              <a:effectLst/>
              <a:latin typeface="Times New Roman" panose="02020603050405020304" pitchFamily="18" charset="0"/>
              <a:ea typeface="Times New Roman" panose="02020603050405020304" pitchFamily="18" charset="0"/>
            </a:endParaRPr>
          </a:p>
          <a:p>
            <a:pPr marL="742950" lvl="1" indent="-285750">
              <a:lnSpc>
                <a:spcPct val="115000"/>
              </a:lnSpc>
              <a:buFont typeface="+mj-lt"/>
              <a:buAutoNum type="alphaLcPeriod"/>
            </a:pPr>
            <a:r>
              <a:rPr lang="en-IE" sz="1800">
                <a:effectLst/>
                <a:latin typeface="Calibri" panose="020F0502020204030204" pitchFamily="34" charset="0"/>
                <a:ea typeface="Times New Roman" panose="02020603050405020304" pitchFamily="18" charset="0"/>
                <a:cs typeface="Arial" panose="020B0604020202020204" pitchFamily="34" charset="0"/>
              </a:rPr>
              <a:t>Grid Code Derogations;</a:t>
            </a:r>
            <a:endParaRPr lang="en-IE" sz="1800">
              <a:effectLst/>
              <a:latin typeface="Times New Roman" panose="02020603050405020304" pitchFamily="18" charset="0"/>
              <a:ea typeface="Times New Roman" panose="02020603050405020304" pitchFamily="18" charset="0"/>
            </a:endParaRPr>
          </a:p>
          <a:p>
            <a:pPr marL="742950" lvl="1" indent="-285750">
              <a:lnSpc>
                <a:spcPct val="115000"/>
              </a:lnSpc>
              <a:buFont typeface="+mj-lt"/>
              <a:buAutoNum type="alphaLcPeriod"/>
            </a:pPr>
            <a:r>
              <a:rPr lang="en-IE" sz="1800">
                <a:effectLst/>
                <a:latin typeface="Calibri" panose="020F0502020204030204" pitchFamily="34" charset="0"/>
                <a:ea typeface="Times New Roman" panose="02020603050405020304" pitchFamily="18" charset="0"/>
                <a:cs typeface="Arial" panose="020B0604020202020204" pitchFamily="34" charset="0"/>
              </a:rPr>
              <a:t>CRU.</a:t>
            </a:r>
            <a:endParaRPr lang="en-IE" sz="1800">
              <a:effectLst/>
              <a:latin typeface="Times New Roman" panose="02020603050405020304" pitchFamily="18" charset="0"/>
              <a:ea typeface="Times New Roman" panose="02020603050405020304" pitchFamily="18" charset="0"/>
            </a:endParaRPr>
          </a:p>
        </p:txBody>
      </p:sp>
      <p:sp>
        <p:nvSpPr>
          <p:cNvPr id="13" name="Text Placeholder 3">
            <a:extLst>
              <a:ext uri="{FF2B5EF4-FFF2-40B4-BE49-F238E27FC236}">
                <a16:creationId xmlns:a16="http://schemas.microsoft.com/office/drawing/2014/main" id="{8A4CB135-4BDA-2D77-E81D-45C46C3C0E6A}"/>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Tree>
    <p:extLst>
      <p:ext uri="{BB962C8B-B14F-4D97-AF65-F5344CB8AC3E}">
        <p14:creationId xmlns:p14="http://schemas.microsoft.com/office/powerpoint/2010/main" val="186905908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8A59A3-EEC3-AF0C-4717-EAC12D3763A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1C76B6D-7715-7026-BED5-619C45DF47F5}"/>
              </a:ext>
            </a:extLst>
          </p:cNvPr>
          <p:cNvSpPr>
            <a:spLocks noGrp="1"/>
          </p:cNvSpPr>
          <p:nvPr>
            <p:ph type="ctrTitle"/>
          </p:nvPr>
        </p:nvSpPr>
        <p:spPr>
          <a:xfrm>
            <a:off x="305942" y="1961218"/>
            <a:ext cx="7208139" cy="2415573"/>
          </a:xfrm>
        </p:spPr>
        <p:txBody>
          <a:bodyPr/>
          <a:lstStyle/>
          <a:p>
            <a:r>
              <a:rPr lang="en-US">
                <a:solidFill>
                  <a:srgbClr val="A99968"/>
                </a:solidFill>
                <a:latin typeface="+mn-lt"/>
                <a:ea typeface="+mn-ea"/>
                <a:cs typeface="+mn-cs"/>
              </a:rPr>
              <a:t>Update</a:t>
            </a:r>
            <a:br>
              <a:rPr lang="en-US">
                <a:solidFill>
                  <a:srgbClr val="A99968"/>
                </a:solidFill>
                <a:latin typeface="+mn-lt"/>
                <a:ea typeface="+mn-ea"/>
                <a:cs typeface="+mn-cs"/>
              </a:rPr>
            </a:br>
            <a:br>
              <a:rPr lang="en-US">
                <a:solidFill>
                  <a:srgbClr val="A99968"/>
                </a:solidFill>
                <a:latin typeface="+mn-lt"/>
                <a:ea typeface="+mn-ea"/>
                <a:cs typeface="+mn-cs"/>
              </a:rPr>
            </a:br>
            <a:r>
              <a:rPr lang="en-US">
                <a:latin typeface="Calibri" panose="020F0502020204030204" pitchFamily="34" charset="0"/>
              </a:rPr>
              <a:t>Housekeeping</a:t>
            </a:r>
            <a:r>
              <a:rPr lang="en-US">
                <a:solidFill>
                  <a:srgbClr val="A99968"/>
                </a:solidFill>
                <a:latin typeface="+mn-lt"/>
                <a:ea typeface="+mn-ea"/>
                <a:cs typeface="+mn-cs"/>
              </a:rPr>
              <a:t> </a:t>
            </a:r>
            <a:r>
              <a:rPr lang="en-US">
                <a:latin typeface="Calibri" panose="020F0502020204030204" pitchFamily="34" charset="0"/>
              </a:rPr>
              <a:t>Modification</a:t>
            </a:r>
            <a:r>
              <a:rPr lang="en-US">
                <a:solidFill>
                  <a:srgbClr val="A99968"/>
                </a:solidFill>
                <a:latin typeface="+mn-lt"/>
                <a:ea typeface="+mn-ea"/>
                <a:cs typeface="+mn-cs"/>
              </a:rPr>
              <a:t> </a:t>
            </a:r>
            <a:r>
              <a:rPr lang="en-US">
                <a:latin typeface="Calibri" panose="020F0502020204030204" pitchFamily="34" charset="0"/>
              </a:rPr>
              <a:t>Process</a:t>
            </a:r>
            <a:r>
              <a:rPr lang="en-US">
                <a:solidFill>
                  <a:srgbClr val="A99968"/>
                </a:solidFill>
                <a:latin typeface="+mn-lt"/>
                <a:ea typeface="+mn-ea"/>
                <a:cs typeface="+mn-cs"/>
              </a:rPr>
              <a:t> </a:t>
            </a:r>
            <a:r>
              <a:rPr lang="en-US">
                <a:latin typeface="Calibri" panose="020F0502020204030204" pitchFamily="34" charset="0"/>
              </a:rPr>
              <a:t>Trial</a:t>
            </a:r>
          </a:p>
        </p:txBody>
      </p:sp>
      <p:sp>
        <p:nvSpPr>
          <p:cNvPr id="4" name="Slide Number Placeholder 3">
            <a:extLst>
              <a:ext uri="{FF2B5EF4-FFF2-40B4-BE49-F238E27FC236}">
                <a16:creationId xmlns:a16="http://schemas.microsoft.com/office/drawing/2014/main" id="{21D34152-A233-0192-7C1C-10BD44C83911}"/>
              </a:ext>
            </a:extLst>
          </p:cNvPr>
          <p:cNvSpPr>
            <a:spLocks noGrp="1"/>
          </p:cNvSpPr>
          <p:nvPr>
            <p:ph type="sldNum" sz="quarter" idx="11"/>
          </p:nvPr>
        </p:nvSpPr>
        <p:spPr/>
        <p:txBody>
          <a:bodyPr/>
          <a:lstStyle/>
          <a:p>
            <a:fld id="{B6ED98BD-9FE7-5144-8ABD-845F1AC4694B}" type="slidenum">
              <a:rPr lang="en-US" smtClean="0"/>
              <a:pPr/>
              <a:t>21</a:t>
            </a:fld>
            <a:endParaRPr lang="en-US"/>
          </a:p>
        </p:txBody>
      </p:sp>
      <p:sp>
        <p:nvSpPr>
          <p:cNvPr id="13" name="Text Placeholder 3">
            <a:extLst>
              <a:ext uri="{FF2B5EF4-FFF2-40B4-BE49-F238E27FC236}">
                <a16:creationId xmlns:a16="http://schemas.microsoft.com/office/drawing/2014/main" id="{58612BA9-36B3-649E-EAC9-24D118181A75}"/>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IE" sz="1500">
              <a:solidFill>
                <a:srgbClr val="A99968"/>
              </a:solidFill>
            </a:endParaRPr>
          </a:p>
        </p:txBody>
      </p:sp>
      <p:sp>
        <p:nvSpPr>
          <p:cNvPr id="3" name="Text Placeholder 3">
            <a:extLst>
              <a:ext uri="{FF2B5EF4-FFF2-40B4-BE49-F238E27FC236}">
                <a16:creationId xmlns:a16="http://schemas.microsoft.com/office/drawing/2014/main" id="{7A0AF03A-15F0-8A9E-652B-62A6E29D1F22}"/>
              </a:ext>
            </a:extLst>
          </p:cNvPr>
          <p:cNvSpPr txBox="1">
            <a:spLocks/>
          </p:cNvSpPr>
          <p:nvPr/>
        </p:nvSpPr>
        <p:spPr>
          <a:xfrm>
            <a:off x="560388" y="5572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Tree>
    <p:extLst>
      <p:ext uri="{BB962C8B-B14F-4D97-AF65-F5344CB8AC3E}">
        <p14:creationId xmlns:p14="http://schemas.microsoft.com/office/powerpoint/2010/main" val="15594543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EF7C0DA-5F43-D1D6-A658-E4B8ECC2A49E}"/>
              </a:ext>
            </a:extLst>
          </p:cNvPr>
          <p:cNvSpPr>
            <a:spLocks noGrp="1"/>
          </p:cNvSpPr>
          <p:nvPr>
            <p:ph type="ctrTitle"/>
          </p:nvPr>
        </p:nvSpPr>
        <p:spPr/>
        <p:txBody>
          <a:bodyPr/>
          <a:lstStyle/>
          <a:p>
            <a:r>
              <a:rPr lang="en-IE"/>
              <a:t>Housekeeping Modification Trial Process</a:t>
            </a:r>
          </a:p>
        </p:txBody>
      </p:sp>
      <p:sp>
        <p:nvSpPr>
          <p:cNvPr id="4" name="Slide Number Placeholder 3">
            <a:extLst>
              <a:ext uri="{FF2B5EF4-FFF2-40B4-BE49-F238E27FC236}">
                <a16:creationId xmlns:a16="http://schemas.microsoft.com/office/drawing/2014/main" id="{72A15969-5D6E-3341-B286-8AD73A1F7A96}"/>
              </a:ext>
            </a:extLst>
          </p:cNvPr>
          <p:cNvSpPr>
            <a:spLocks noGrp="1"/>
          </p:cNvSpPr>
          <p:nvPr>
            <p:ph type="sldNum" sz="quarter" idx="11"/>
          </p:nvPr>
        </p:nvSpPr>
        <p:spPr/>
        <p:txBody>
          <a:bodyPr/>
          <a:lstStyle/>
          <a:p>
            <a:fld id="{B6ED98BD-9FE7-5144-8ABD-845F1AC4694B}" type="slidenum">
              <a:rPr lang="en-US" smtClean="0"/>
              <a:pPr/>
              <a:t>22</a:t>
            </a:fld>
            <a:endParaRPr lang="en-US"/>
          </a:p>
        </p:txBody>
      </p:sp>
      <p:pic>
        <p:nvPicPr>
          <p:cNvPr id="6" name="Picture 5">
            <a:hlinkClick r:id="rId3"/>
            <a:extLst>
              <a:ext uri="{FF2B5EF4-FFF2-40B4-BE49-F238E27FC236}">
                <a16:creationId xmlns:a16="http://schemas.microsoft.com/office/drawing/2014/main" id="{A85A0B9C-2501-99D6-F3F2-DF17A3BD4B37}"/>
              </a:ext>
            </a:extLst>
          </p:cNvPr>
          <p:cNvPicPr>
            <a:picLocks noChangeAspect="1"/>
          </p:cNvPicPr>
          <p:nvPr/>
        </p:nvPicPr>
        <p:blipFill>
          <a:blip r:embed="rId4">
            <a:alphaModFix/>
          </a:blip>
          <a:srcRect r="21690"/>
          <a:stretch/>
        </p:blipFill>
        <p:spPr>
          <a:xfrm>
            <a:off x="5098125" y="3175209"/>
            <a:ext cx="6785879" cy="3418768"/>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aphicFrame>
        <p:nvGraphicFramePr>
          <p:cNvPr id="7" name="Diagram 6">
            <a:extLst>
              <a:ext uri="{FF2B5EF4-FFF2-40B4-BE49-F238E27FC236}">
                <a16:creationId xmlns:a16="http://schemas.microsoft.com/office/drawing/2014/main" id="{3857561F-3F97-2B7A-C2D2-CCF6AB4928AE}"/>
              </a:ext>
            </a:extLst>
          </p:cNvPr>
          <p:cNvGraphicFramePr/>
          <p:nvPr>
            <p:extLst>
              <p:ext uri="{D42A27DB-BD31-4B8C-83A1-F6EECF244321}">
                <p14:modId xmlns:p14="http://schemas.microsoft.com/office/powerpoint/2010/main" val="2635422850"/>
              </p:ext>
            </p:extLst>
          </p:nvPr>
        </p:nvGraphicFramePr>
        <p:xfrm>
          <a:off x="497285" y="566200"/>
          <a:ext cx="10749515" cy="2726439"/>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aphicFrame>
        <p:nvGraphicFramePr>
          <p:cNvPr id="9" name="Diagram 8">
            <a:extLst>
              <a:ext uri="{FF2B5EF4-FFF2-40B4-BE49-F238E27FC236}">
                <a16:creationId xmlns:a16="http://schemas.microsoft.com/office/drawing/2014/main" id="{2A83B2B9-4A51-A5A5-51BF-3B19C6AF93A9}"/>
              </a:ext>
            </a:extLst>
          </p:cNvPr>
          <p:cNvGraphicFramePr/>
          <p:nvPr>
            <p:extLst>
              <p:ext uri="{D42A27DB-BD31-4B8C-83A1-F6EECF244321}">
                <p14:modId xmlns:p14="http://schemas.microsoft.com/office/powerpoint/2010/main" val="1737187673"/>
              </p:ext>
            </p:extLst>
          </p:nvPr>
        </p:nvGraphicFramePr>
        <p:xfrm>
          <a:off x="264346" y="3958767"/>
          <a:ext cx="3434664" cy="2726438"/>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
        <p:nvSpPr>
          <p:cNvPr id="11" name="Rectangle: Diagonal Corners Rounded 10">
            <a:extLst>
              <a:ext uri="{FF2B5EF4-FFF2-40B4-BE49-F238E27FC236}">
                <a16:creationId xmlns:a16="http://schemas.microsoft.com/office/drawing/2014/main" id="{9E69E1CE-A380-D787-882E-753426496739}"/>
              </a:ext>
            </a:extLst>
          </p:cNvPr>
          <p:cNvSpPr/>
          <p:nvPr/>
        </p:nvSpPr>
        <p:spPr>
          <a:xfrm>
            <a:off x="6262578" y="2356378"/>
            <a:ext cx="584790" cy="240623"/>
          </a:xfrm>
          <a:prstGeom prst="round2DiagRect">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E" sz="1100"/>
              <a:t>V14.3</a:t>
            </a:r>
          </a:p>
        </p:txBody>
      </p:sp>
      <p:sp>
        <p:nvSpPr>
          <p:cNvPr id="12" name="Rectangle: Diagonal Corners Rounded 11">
            <a:extLst>
              <a:ext uri="{FF2B5EF4-FFF2-40B4-BE49-F238E27FC236}">
                <a16:creationId xmlns:a16="http://schemas.microsoft.com/office/drawing/2014/main" id="{8AFA522B-9CBF-2035-205B-9C63C15656EA}"/>
              </a:ext>
            </a:extLst>
          </p:cNvPr>
          <p:cNvSpPr/>
          <p:nvPr/>
        </p:nvSpPr>
        <p:spPr>
          <a:xfrm>
            <a:off x="10954405" y="2356377"/>
            <a:ext cx="584790" cy="240623"/>
          </a:xfrm>
          <a:prstGeom prst="round2DiagRect">
            <a:avLst/>
          </a:prstGeom>
          <a:solidFill>
            <a:schemeClr val="bg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E" sz="1100"/>
              <a:t>V14.3</a:t>
            </a:r>
          </a:p>
        </p:txBody>
      </p:sp>
    </p:spTree>
    <p:extLst>
      <p:ext uri="{BB962C8B-B14F-4D97-AF65-F5344CB8AC3E}">
        <p14:creationId xmlns:p14="http://schemas.microsoft.com/office/powerpoint/2010/main" val="2984270133"/>
      </p:ext>
    </p:extLst>
  </p:cSld>
  <p:clrMapOvr>
    <a:masterClrMapping/>
  </p:clrMapOvr>
  <p:extLst>
    <p:ext uri="{6950BFC3-D8DA-4A85-94F7-54DA5524770B}">
      <p188:commentRel xmlns:p188="http://schemas.microsoft.com/office/powerpoint/2018/8/main" r:id="rId2"/>
    </p:ext>
  </p:extLs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55D610-B67A-F15D-BA65-6829DA0DCD2B}"/>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EF5E8D8D-90BD-75A9-013D-DBC8D6090268}"/>
              </a:ext>
            </a:extLst>
          </p:cNvPr>
          <p:cNvSpPr>
            <a:spLocks noGrp="1"/>
          </p:cNvSpPr>
          <p:nvPr>
            <p:ph type="ctrTitle"/>
          </p:nvPr>
        </p:nvSpPr>
        <p:spPr/>
        <p:txBody>
          <a:bodyPr/>
          <a:lstStyle/>
          <a:p>
            <a:r>
              <a:rPr lang="en-IE"/>
              <a:t>Housekeeping Modification Trial Process</a:t>
            </a:r>
          </a:p>
        </p:txBody>
      </p:sp>
      <p:sp>
        <p:nvSpPr>
          <p:cNvPr id="4" name="Slide Number Placeholder 3">
            <a:extLst>
              <a:ext uri="{FF2B5EF4-FFF2-40B4-BE49-F238E27FC236}">
                <a16:creationId xmlns:a16="http://schemas.microsoft.com/office/drawing/2014/main" id="{2290FA5C-6522-A918-FCEC-15D4D88D8B4E}"/>
              </a:ext>
            </a:extLst>
          </p:cNvPr>
          <p:cNvSpPr>
            <a:spLocks noGrp="1"/>
          </p:cNvSpPr>
          <p:nvPr>
            <p:ph type="sldNum" sz="quarter" idx="11"/>
          </p:nvPr>
        </p:nvSpPr>
        <p:spPr/>
        <p:txBody>
          <a:bodyPr/>
          <a:lstStyle/>
          <a:p>
            <a:fld id="{B6ED98BD-9FE7-5144-8ABD-845F1AC4694B}" type="slidenum">
              <a:rPr lang="en-US" smtClean="0"/>
              <a:pPr/>
              <a:t>23</a:t>
            </a:fld>
            <a:endParaRPr lang="en-US"/>
          </a:p>
        </p:txBody>
      </p:sp>
      <p:graphicFrame>
        <p:nvGraphicFramePr>
          <p:cNvPr id="2" name="Table 1">
            <a:extLst>
              <a:ext uri="{FF2B5EF4-FFF2-40B4-BE49-F238E27FC236}">
                <a16:creationId xmlns:a16="http://schemas.microsoft.com/office/drawing/2014/main" id="{427EE82B-3E7F-A66D-DE41-51533C3BB479}"/>
              </a:ext>
            </a:extLst>
          </p:cNvPr>
          <p:cNvGraphicFramePr>
            <a:graphicFrameLocks noGrp="1"/>
          </p:cNvGraphicFramePr>
          <p:nvPr>
            <p:extLst>
              <p:ext uri="{D42A27DB-BD31-4B8C-83A1-F6EECF244321}">
                <p14:modId xmlns:p14="http://schemas.microsoft.com/office/powerpoint/2010/main" val="601721620"/>
              </p:ext>
            </p:extLst>
          </p:nvPr>
        </p:nvGraphicFramePr>
        <p:xfrm>
          <a:off x="413067" y="994611"/>
          <a:ext cx="10917951" cy="5239932"/>
        </p:xfrm>
        <a:graphic>
          <a:graphicData uri="http://schemas.openxmlformats.org/drawingml/2006/table">
            <a:tbl>
              <a:tblPr firstRow="1" bandRow="1">
                <a:tableStyleId>{5C22544A-7EE6-4342-B048-85BDC9FD1C3A}</a:tableStyleId>
              </a:tblPr>
              <a:tblGrid>
                <a:gridCol w="5885457">
                  <a:extLst>
                    <a:ext uri="{9D8B030D-6E8A-4147-A177-3AD203B41FA5}">
                      <a16:colId xmlns:a16="http://schemas.microsoft.com/office/drawing/2014/main" val="1036370044"/>
                    </a:ext>
                  </a:extLst>
                </a:gridCol>
                <a:gridCol w="1599309">
                  <a:extLst>
                    <a:ext uri="{9D8B030D-6E8A-4147-A177-3AD203B41FA5}">
                      <a16:colId xmlns:a16="http://schemas.microsoft.com/office/drawing/2014/main" val="2016116199"/>
                    </a:ext>
                  </a:extLst>
                </a:gridCol>
                <a:gridCol w="1599309">
                  <a:extLst>
                    <a:ext uri="{9D8B030D-6E8A-4147-A177-3AD203B41FA5}">
                      <a16:colId xmlns:a16="http://schemas.microsoft.com/office/drawing/2014/main" val="3200816417"/>
                    </a:ext>
                  </a:extLst>
                </a:gridCol>
                <a:gridCol w="1833876">
                  <a:extLst>
                    <a:ext uri="{9D8B030D-6E8A-4147-A177-3AD203B41FA5}">
                      <a16:colId xmlns:a16="http://schemas.microsoft.com/office/drawing/2014/main" val="1889259579"/>
                    </a:ext>
                  </a:extLst>
                </a:gridCol>
              </a:tblGrid>
              <a:tr h="450909">
                <a:tc>
                  <a:txBody>
                    <a:bodyPr/>
                    <a:lstStyle/>
                    <a:p>
                      <a:pPr marL="0" algn="l" defTabSz="914400" rtl="0" eaLnBrk="1" fontAlgn="b" latinLnBrk="0" hangingPunct="1"/>
                      <a:r>
                        <a:rPr lang="en-IE" sz="1600" b="1" u="none" strike="noStrike" kern="1200">
                          <a:solidFill>
                            <a:schemeClr val="lt1"/>
                          </a:solidFill>
                          <a:effectLst/>
                          <a:latin typeface="+mn-lt"/>
                          <a:ea typeface="+mn-ea"/>
                          <a:cs typeface="+mn-cs"/>
                        </a:rPr>
                        <a:t>Housekeeping Modification Trail Process</a:t>
                      </a:r>
                    </a:p>
                  </a:txBody>
                  <a:tcPr marL="0" marR="0" marT="0" marB="0" anchor="ctr">
                    <a:solidFill>
                      <a:schemeClr val="tx2"/>
                    </a:solidFill>
                  </a:tcPr>
                </a:tc>
                <a:tc>
                  <a:txBody>
                    <a:bodyPr/>
                    <a:lstStyle/>
                    <a:p>
                      <a:pPr marL="0" algn="ctr" defTabSz="914400" rtl="0" eaLnBrk="1" fontAlgn="b" latinLnBrk="0" hangingPunct="1"/>
                      <a:r>
                        <a:rPr lang="en-IE" sz="1600" b="1" u="none" strike="noStrike" kern="1200">
                          <a:solidFill>
                            <a:schemeClr val="lt1"/>
                          </a:solidFill>
                          <a:effectLst/>
                          <a:latin typeface="+mn-lt"/>
                          <a:ea typeface="+mn-ea"/>
                          <a:cs typeface="+mn-cs"/>
                        </a:rPr>
                        <a:t>Iteration 1</a:t>
                      </a:r>
                    </a:p>
                  </a:txBody>
                  <a:tcPr marL="0" marR="0" marT="0" marB="0" anchor="ctr">
                    <a:solidFill>
                      <a:schemeClr val="tx2"/>
                    </a:solidFill>
                  </a:tcPr>
                </a:tc>
                <a:tc>
                  <a:txBody>
                    <a:bodyPr/>
                    <a:lstStyle/>
                    <a:p>
                      <a:pPr marL="0" algn="ctr" defTabSz="914400" rtl="0" eaLnBrk="1" fontAlgn="b" latinLnBrk="0" hangingPunct="1"/>
                      <a:r>
                        <a:rPr lang="en-IE" sz="1600" b="1" u="none" strike="noStrike" kern="1200">
                          <a:solidFill>
                            <a:schemeClr val="lt1"/>
                          </a:solidFill>
                          <a:effectLst/>
                          <a:latin typeface="+mn-lt"/>
                          <a:ea typeface="+mn-ea"/>
                          <a:cs typeface="+mn-cs"/>
                        </a:rPr>
                        <a:t>Iteration 2</a:t>
                      </a:r>
                    </a:p>
                  </a:txBody>
                  <a:tcPr marL="0" marR="0" marT="0" marB="0" anchor="ctr">
                    <a:solidFill>
                      <a:schemeClr val="tx2"/>
                    </a:solidFill>
                  </a:tcPr>
                </a:tc>
                <a:tc>
                  <a:txBody>
                    <a:bodyPr/>
                    <a:lstStyle/>
                    <a:p>
                      <a:pPr marL="0" algn="ctr" defTabSz="914400" rtl="0" eaLnBrk="1" fontAlgn="b" latinLnBrk="0" hangingPunct="1"/>
                      <a:r>
                        <a:rPr lang="en-IE" sz="1600" b="1" u="none" strike="noStrike" kern="1200">
                          <a:solidFill>
                            <a:schemeClr val="lt1"/>
                          </a:solidFill>
                          <a:effectLst/>
                          <a:latin typeface="+mn-lt"/>
                          <a:ea typeface="+mn-ea"/>
                          <a:cs typeface="+mn-cs"/>
                        </a:rPr>
                        <a:t>Iteration 3</a:t>
                      </a:r>
                    </a:p>
                  </a:txBody>
                  <a:tcPr marL="0" marR="0" marT="0" marB="0" anchor="ctr">
                    <a:solidFill>
                      <a:schemeClr val="tx2"/>
                    </a:solidFill>
                  </a:tcPr>
                </a:tc>
                <a:extLst>
                  <a:ext uri="{0D108BD9-81ED-4DB2-BD59-A6C34878D82A}">
                    <a16:rowId xmlns:a16="http://schemas.microsoft.com/office/drawing/2014/main" val="1238274801"/>
                  </a:ext>
                </a:extLst>
              </a:tr>
              <a:tr h="466105">
                <a:tc>
                  <a:txBody>
                    <a:bodyPr/>
                    <a:lstStyle/>
                    <a:p>
                      <a:pPr marL="0" algn="l" defTabSz="914400" rtl="0" eaLnBrk="1" fontAlgn="b" latinLnBrk="0" hangingPunct="1"/>
                      <a:r>
                        <a:rPr lang="en-US" sz="1400" b="0" u="none" strike="noStrike" kern="1200">
                          <a:solidFill>
                            <a:schemeClr val="tx1"/>
                          </a:solidFill>
                          <a:effectLst/>
                          <a:latin typeface="+mn-lt"/>
                          <a:ea typeface="+mn-ea"/>
                          <a:cs typeface="+mn-cs"/>
                        </a:rPr>
                        <a:t>Number of Mods within Iteration</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30</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30</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30</a:t>
                      </a:r>
                    </a:p>
                  </a:txBody>
                  <a:tcPr marL="0" marR="0" marT="0" marB="0" anchor="b"/>
                </a:tc>
                <a:extLst>
                  <a:ext uri="{0D108BD9-81ED-4DB2-BD59-A6C34878D82A}">
                    <a16:rowId xmlns:a16="http://schemas.microsoft.com/office/drawing/2014/main" val="2512302800"/>
                  </a:ext>
                </a:extLst>
              </a:tr>
              <a:tr h="466105">
                <a:tc>
                  <a:txBody>
                    <a:bodyPr/>
                    <a:lstStyle/>
                    <a:p>
                      <a:pPr marL="0" algn="l" defTabSz="914400" rtl="0" eaLnBrk="1" fontAlgn="b" latinLnBrk="0" hangingPunct="1"/>
                      <a:r>
                        <a:rPr lang="en-US" sz="1400" b="0" u="none" strike="noStrike" kern="1200">
                          <a:solidFill>
                            <a:schemeClr val="tx1"/>
                          </a:solidFill>
                          <a:effectLst/>
                          <a:latin typeface="+mn-lt"/>
                          <a:ea typeface="+mn-ea"/>
                          <a:cs typeface="+mn-cs"/>
                        </a:rPr>
                        <a:t>Duration of time with GC team for review</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11 days </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2 days </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4 days</a:t>
                      </a:r>
                    </a:p>
                  </a:txBody>
                  <a:tcPr marL="0" marR="0" marT="0" marB="0" anchor="b"/>
                </a:tc>
                <a:extLst>
                  <a:ext uri="{0D108BD9-81ED-4DB2-BD59-A6C34878D82A}">
                    <a16:rowId xmlns:a16="http://schemas.microsoft.com/office/drawing/2014/main" val="487424052"/>
                  </a:ext>
                </a:extLst>
              </a:tr>
              <a:tr h="466105">
                <a:tc>
                  <a:txBody>
                    <a:bodyPr/>
                    <a:lstStyle/>
                    <a:p>
                      <a:pPr marL="0" algn="l" defTabSz="914400" rtl="0" eaLnBrk="1" fontAlgn="b" latinLnBrk="0" hangingPunct="1"/>
                      <a:r>
                        <a:rPr lang="en-US" sz="1400" b="0" u="none" strike="noStrike" kern="1200">
                          <a:solidFill>
                            <a:schemeClr val="tx1"/>
                          </a:solidFill>
                          <a:effectLst/>
                          <a:latin typeface="+mn-lt"/>
                          <a:ea typeface="+mn-ea"/>
                          <a:cs typeface="+mn-cs"/>
                        </a:rPr>
                        <a:t>Duration of time under review by GCRP</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10 days </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10 days </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10 days </a:t>
                      </a:r>
                    </a:p>
                  </a:txBody>
                  <a:tcPr marL="0" marR="0" marT="0" marB="0" anchor="b"/>
                </a:tc>
                <a:extLst>
                  <a:ext uri="{0D108BD9-81ED-4DB2-BD59-A6C34878D82A}">
                    <a16:rowId xmlns:a16="http://schemas.microsoft.com/office/drawing/2014/main" val="3122482821"/>
                  </a:ext>
                </a:extLst>
              </a:tr>
              <a:tr h="466105">
                <a:tc>
                  <a:txBody>
                    <a:bodyPr/>
                    <a:lstStyle/>
                    <a:p>
                      <a:pPr marL="0" algn="l" defTabSz="914400" rtl="0" eaLnBrk="1" fontAlgn="b" latinLnBrk="0" hangingPunct="1"/>
                      <a:r>
                        <a:rPr lang="en-IE" sz="1400" b="0" u="none" strike="noStrike" kern="1200">
                          <a:solidFill>
                            <a:schemeClr val="tx1"/>
                          </a:solidFill>
                          <a:effectLst/>
                          <a:latin typeface="+mn-lt"/>
                          <a:ea typeface="+mn-ea"/>
                          <a:cs typeface="+mn-cs"/>
                        </a:rPr>
                        <a:t>Number queries from GCRP</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1</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0</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0</a:t>
                      </a:r>
                    </a:p>
                  </a:txBody>
                  <a:tcPr marL="0" marR="0" marT="0" marB="0" anchor="b"/>
                </a:tc>
                <a:extLst>
                  <a:ext uri="{0D108BD9-81ED-4DB2-BD59-A6C34878D82A}">
                    <a16:rowId xmlns:a16="http://schemas.microsoft.com/office/drawing/2014/main" val="1350699515"/>
                  </a:ext>
                </a:extLst>
              </a:tr>
              <a:tr h="485637">
                <a:tc>
                  <a:txBody>
                    <a:bodyPr/>
                    <a:lstStyle/>
                    <a:p>
                      <a:pPr marL="0" algn="l" defTabSz="914400" rtl="0" eaLnBrk="1" fontAlgn="b" latinLnBrk="0" hangingPunct="1"/>
                      <a:r>
                        <a:rPr lang="en-US" sz="1400" b="0" u="none" strike="noStrike" kern="1200">
                          <a:solidFill>
                            <a:schemeClr val="tx1"/>
                          </a:solidFill>
                          <a:effectLst/>
                          <a:latin typeface="+mn-lt"/>
                          <a:ea typeface="+mn-ea"/>
                          <a:cs typeface="+mn-cs"/>
                        </a:rPr>
                        <a:t>Number of rejection/ request for change by GCRP</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0</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0</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0</a:t>
                      </a:r>
                    </a:p>
                  </a:txBody>
                  <a:tcPr marL="0" marR="0" marT="0" marB="0" anchor="b"/>
                </a:tc>
                <a:extLst>
                  <a:ext uri="{0D108BD9-81ED-4DB2-BD59-A6C34878D82A}">
                    <a16:rowId xmlns:a16="http://schemas.microsoft.com/office/drawing/2014/main" val="3386464680"/>
                  </a:ext>
                </a:extLst>
              </a:tr>
              <a:tr h="555014">
                <a:tc>
                  <a:txBody>
                    <a:bodyPr/>
                    <a:lstStyle/>
                    <a:p>
                      <a:pPr marL="0" algn="l" defTabSz="914400" rtl="0" eaLnBrk="1" fontAlgn="b" latinLnBrk="0" hangingPunct="1"/>
                      <a:r>
                        <a:rPr lang="en-US" sz="1400" b="0" u="none" strike="noStrike" kern="1200">
                          <a:solidFill>
                            <a:schemeClr val="tx1"/>
                          </a:solidFill>
                          <a:effectLst/>
                          <a:latin typeface="+mn-lt"/>
                          <a:ea typeface="+mn-ea"/>
                          <a:cs typeface="+mn-cs"/>
                        </a:rPr>
                        <a:t>Duration of time under review by CRU</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10 days </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54 days</a:t>
                      </a:r>
                    </a:p>
                    <a:p>
                      <a:pPr marL="0" algn="ctr" defTabSz="914400" rtl="0" eaLnBrk="1" fontAlgn="b" latinLnBrk="0" hangingPunct="1"/>
                      <a:r>
                        <a:rPr lang="en-IE" sz="900" b="0" u="none" strike="noStrike" kern="1200">
                          <a:solidFill>
                            <a:schemeClr val="tx1"/>
                          </a:solidFill>
                          <a:effectLst/>
                          <a:latin typeface="+mn-lt"/>
                          <a:ea typeface="+mn-ea"/>
                          <a:cs typeface="+mn-cs"/>
                        </a:rPr>
                        <a:t>(Christmas &amp; Extension request)</a:t>
                      </a:r>
                    </a:p>
                  </a:txBody>
                  <a:tcPr marL="0" marR="0" marT="0" marB="0" anchor="b"/>
                </a:tc>
                <a:tc>
                  <a:txBody>
                    <a:bodyPr/>
                    <a:lstStyle/>
                    <a:p>
                      <a:pPr marL="0" algn="ctr" defTabSz="914400" rtl="0" eaLnBrk="1" fontAlgn="b" latinLnBrk="0" hangingPunct="1"/>
                      <a:r>
                        <a:rPr lang="en-IE" sz="1400" b="0" u="none" strike="noStrike" kern="1200">
                          <a:solidFill>
                            <a:srgbClr val="00B050"/>
                          </a:solidFill>
                          <a:effectLst/>
                          <a:latin typeface="+mn-lt"/>
                          <a:ea typeface="+mn-ea"/>
                          <a:cs typeface="+mn-cs"/>
                        </a:rPr>
                        <a:t>In progress</a:t>
                      </a:r>
                    </a:p>
                  </a:txBody>
                  <a:tcPr marL="0" marR="0" marT="0" marB="0" anchor="b"/>
                </a:tc>
                <a:extLst>
                  <a:ext uri="{0D108BD9-81ED-4DB2-BD59-A6C34878D82A}">
                    <a16:rowId xmlns:a16="http://schemas.microsoft.com/office/drawing/2014/main" val="853983485"/>
                  </a:ext>
                </a:extLst>
              </a:tr>
              <a:tr h="466105">
                <a:tc>
                  <a:txBody>
                    <a:bodyPr/>
                    <a:lstStyle/>
                    <a:p>
                      <a:pPr marL="0" algn="l" defTabSz="914400" rtl="0" eaLnBrk="1" fontAlgn="b" latinLnBrk="0" hangingPunct="1"/>
                      <a:r>
                        <a:rPr lang="en-IE" sz="1400" b="0" u="none" strike="noStrike" kern="1200">
                          <a:solidFill>
                            <a:schemeClr val="tx1"/>
                          </a:solidFill>
                          <a:effectLst/>
                          <a:latin typeface="+mn-lt"/>
                          <a:ea typeface="+mn-ea"/>
                          <a:cs typeface="+mn-cs"/>
                        </a:rPr>
                        <a:t>Number queries from CRU</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1</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0</a:t>
                      </a:r>
                    </a:p>
                  </a:txBody>
                  <a:tcPr marL="0" marR="0" marT="0" marB="0" anchor="b"/>
                </a:tc>
                <a:tc>
                  <a:txBody>
                    <a:bodyPr/>
                    <a:lstStyle/>
                    <a:p>
                      <a:pPr marL="0" algn="ctr" defTabSz="914400" rtl="0" eaLnBrk="1" fontAlgn="b" latinLnBrk="0" hangingPunct="1"/>
                      <a:r>
                        <a:rPr lang="en-IE" sz="1400" b="0" u="none" strike="noStrike" kern="1200">
                          <a:solidFill>
                            <a:schemeClr val="bg1">
                              <a:lumMod val="65000"/>
                            </a:schemeClr>
                          </a:solidFill>
                          <a:effectLst/>
                          <a:latin typeface="+mn-lt"/>
                          <a:ea typeface="+mn-ea"/>
                          <a:cs typeface="+mn-cs"/>
                        </a:rPr>
                        <a:t>Pending review</a:t>
                      </a:r>
                    </a:p>
                  </a:txBody>
                  <a:tcPr marL="0" marR="0" marT="0" marB="0" anchor="b"/>
                </a:tc>
                <a:extLst>
                  <a:ext uri="{0D108BD9-81ED-4DB2-BD59-A6C34878D82A}">
                    <a16:rowId xmlns:a16="http://schemas.microsoft.com/office/drawing/2014/main" val="1582793509"/>
                  </a:ext>
                </a:extLst>
              </a:tr>
              <a:tr h="485637">
                <a:tc>
                  <a:txBody>
                    <a:bodyPr/>
                    <a:lstStyle/>
                    <a:p>
                      <a:pPr marL="0" algn="l" defTabSz="914400" rtl="0" eaLnBrk="1" fontAlgn="b" latinLnBrk="0" hangingPunct="1"/>
                      <a:r>
                        <a:rPr lang="en-US" sz="1400" b="0" u="none" strike="noStrike" kern="1200">
                          <a:solidFill>
                            <a:schemeClr val="tx1"/>
                          </a:solidFill>
                          <a:effectLst/>
                          <a:latin typeface="+mn-lt"/>
                          <a:ea typeface="+mn-ea"/>
                          <a:cs typeface="+mn-cs"/>
                        </a:rPr>
                        <a:t>Number of rejection/ request for change by CRU</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0</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0</a:t>
                      </a:r>
                    </a:p>
                  </a:txBody>
                  <a:tcPr marL="0" marR="0" marT="0" marB="0" anchor="b"/>
                </a:tc>
                <a:tc>
                  <a:txBody>
                    <a:bodyPr/>
                    <a:lstStyle/>
                    <a:p>
                      <a:pPr marL="0" algn="ctr" defTabSz="914400" rtl="0" eaLnBrk="1" fontAlgn="b" latinLnBrk="0" hangingPunct="1"/>
                      <a:r>
                        <a:rPr lang="en-IE" sz="1400" b="0" u="none" strike="noStrike" kern="1200">
                          <a:solidFill>
                            <a:schemeClr val="bg1">
                              <a:lumMod val="65000"/>
                            </a:schemeClr>
                          </a:solidFill>
                          <a:effectLst/>
                          <a:latin typeface="+mn-lt"/>
                          <a:ea typeface="+mn-ea"/>
                          <a:cs typeface="+mn-cs"/>
                        </a:rPr>
                        <a:t>Pending review</a:t>
                      </a:r>
                    </a:p>
                  </a:txBody>
                  <a:tcPr marL="0" marR="0" marT="0" marB="0" anchor="b"/>
                </a:tc>
                <a:extLst>
                  <a:ext uri="{0D108BD9-81ED-4DB2-BD59-A6C34878D82A}">
                    <a16:rowId xmlns:a16="http://schemas.microsoft.com/office/drawing/2014/main" val="4256932511"/>
                  </a:ext>
                </a:extLst>
              </a:tr>
              <a:tr h="466105">
                <a:tc>
                  <a:txBody>
                    <a:bodyPr/>
                    <a:lstStyle/>
                    <a:p>
                      <a:pPr marL="0" algn="l" defTabSz="914400" rtl="0" eaLnBrk="1" fontAlgn="b" latinLnBrk="0" hangingPunct="1"/>
                      <a:r>
                        <a:rPr lang="en-US" sz="1400" b="0" u="none" strike="noStrike" kern="1200">
                          <a:solidFill>
                            <a:schemeClr val="tx1"/>
                          </a:solidFill>
                          <a:effectLst/>
                          <a:latin typeface="+mn-lt"/>
                          <a:ea typeface="+mn-ea"/>
                          <a:cs typeface="+mn-cs"/>
                        </a:rPr>
                        <a:t>Duration of time to make revised edits to mods</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na</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na</a:t>
                      </a:r>
                    </a:p>
                  </a:txBody>
                  <a:tcPr marL="0" marR="0" marT="0" marB="0" anchor="b"/>
                </a:tc>
                <a:tc>
                  <a:txBody>
                    <a:bodyPr/>
                    <a:lstStyle/>
                    <a:p>
                      <a:pPr marL="0" algn="ctr" defTabSz="914400" rtl="0" eaLnBrk="1" fontAlgn="b" latinLnBrk="0" hangingPunct="1"/>
                      <a:r>
                        <a:rPr lang="en-IE" sz="1400" b="0" u="none" strike="noStrike" kern="1200">
                          <a:solidFill>
                            <a:schemeClr val="bg1">
                              <a:lumMod val="65000"/>
                            </a:schemeClr>
                          </a:solidFill>
                          <a:effectLst/>
                          <a:latin typeface="+mn-lt"/>
                          <a:ea typeface="+mn-ea"/>
                          <a:cs typeface="+mn-cs"/>
                        </a:rPr>
                        <a:t>Pending review</a:t>
                      </a:r>
                    </a:p>
                  </a:txBody>
                  <a:tcPr marL="0" marR="0" marT="0" marB="0" anchor="b"/>
                </a:tc>
                <a:extLst>
                  <a:ext uri="{0D108BD9-81ED-4DB2-BD59-A6C34878D82A}">
                    <a16:rowId xmlns:a16="http://schemas.microsoft.com/office/drawing/2014/main" val="569366825"/>
                  </a:ext>
                </a:extLst>
              </a:tr>
              <a:tr h="466105">
                <a:tc>
                  <a:txBody>
                    <a:bodyPr/>
                    <a:lstStyle/>
                    <a:p>
                      <a:pPr marL="0" algn="l" defTabSz="914400" rtl="0" eaLnBrk="1" fontAlgn="b" latinLnBrk="0" hangingPunct="1"/>
                      <a:r>
                        <a:rPr lang="en-US" sz="1400" b="0" u="none" strike="noStrike" kern="1200">
                          <a:solidFill>
                            <a:schemeClr val="tx1"/>
                          </a:solidFill>
                          <a:effectLst/>
                          <a:latin typeface="+mn-lt"/>
                          <a:ea typeface="+mn-ea"/>
                          <a:cs typeface="+mn-cs"/>
                        </a:rPr>
                        <a:t>Version of Grid Code applicable to</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14.3</a:t>
                      </a:r>
                    </a:p>
                  </a:txBody>
                  <a:tcPr marL="0" marR="0" marT="0" marB="0" anchor="b"/>
                </a:tc>
                <a:tc>
                  <a:txBody>
                    <a:bodyPr/>
                    <a:lstStyle/>
                    <a:p>
                      <a:pPr marL="0" algn="ctr" defTabSz="914400" rtl="0" eaLnBrk="1" fontAlgn="b" latinLnBrk="0" hangingPunct="1"/>
                      <a:r>
                        <a:rPr lang="en-IE" sz="1400" b="0" u="none" strike="noStrike" kern="1200">
                          <a:solidFill>
                            <a:schemeClr val="tx1"/>
                          </a:solidFill>
                          <a:effectLst/>
                          <a:latin typeface="+mn-lt"/>
                          <a:ea typeface="+mn-ea"/>
                          <a:cs typeface="+mn-cs"/>
                        </a:rPr>
                        <a:t>14.3</a:t>
                      </a:r>
                    </a:p>
                  </a:txBody>
                  <a:tcPr marL="0" marR="0" marT="0" marB="0" anchor="b"/>
                </a:tc>
                <a:tc>
                  <a:txBody>
                    <a:bodyPr/>
                    <a:lstStyle/>
                    <a:p>
                      <a:pPr marL="0" algn="ctr" defTabSz="914400" rtl="0" eaLnBrk="1" fontAlgn="b" latinLnBrk="0" hangingPunct="1"/>
                      <a:r>
                        <a:rPr lang="en-IE" sz="1400" b="0" u="none" strike="noStrike" kern="1200">
                          <a:solidFill>
                            <a:schemeClr val="bg1">
                              <a:lumMod val="65000"/>
                            </a:schemeClr>
                          </a:solidFill>
                          <a:effectLst/>
                          <a:latin typeface="+mn-lt"/>
                          <a:ea typeface="+mn-ea"/>
                          <a:cs typeface="+mn-cs"/>
                        </a:rPr>
                        <a:t>Pending review</a:t>
                      </a:r>
                    </a:p>
                  </a:txBody>
                  <a:tcPr marL="0" marR="0" marT="0" marB="0" anchor="b"/>
                </a:tc>
                <a:extLst>
                  <a:ext uri="{0D108BD9-81ED-4DB2-BD59-A6C34878D82A}">
                    <a16:rowId xmlns:a16="http://schemas.microsoft.com/office/drawing/2014/main" val="510169892"/>
                  </a:ext>
                </a:extLst>
              </a:tr>
            </a:tbl>
          </a:graphicData>
        </a:graphic>
      </p:graphicFrame>
    </p:spTree>
    <p:extLst>
      <p:ext uri="{BB962C8B-B14F-4D97-AF65-F5344CB8AC3E}">
        <p14:creationId xmlns:p14="http://schemas.microsoft.com/office/powerpoint/2010/main" val="88852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4DCA9B-324E-10CF-4B33-A994D7ABBBB1}"/>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8603C1D6-A363-393D-76B3-D9FF3466DA79}"/>
              </a:ext>
            </a:extLst>
          </p:cNvPr>
          <p:cNvSpPr>
            <a:spLocks noGrp="1"/>
          </p:cNvSpPr>
          <p:nvPr>
            <p:ph type="ctrTitle"/>
          </p:nvPr>
        </p:nvSpPr>
        <p:spPr/>
        <p:txBody>
          <a:bodyPr/>
          <a:lstStyle/>
          <a:p>
            <a:r>
              <a:rPr lang="en-IE"/>
              <a:t>Housekeeping Modification Trial Process</a:t>
            </a:r>
          </a:p>
        </p:txBody>
      </p:sp>
      <p:sp>
        <p:nvSpPr>
          <p:cNvPr id="4" name="Slide Number Placeholder 3">
            <a:extLst>
              <a:ext uri="{FF2B5EF4-FFF2-40B4-BE49-F238E27FC236}">
                <a16:creationId xmlns:a16="http://schemas.microsoft.com/office/drawing/2014/main" id="{F3C13E48-92EE-EA7E-836D-AC8E8F011DB8}"/>
              </a:ext>
            </a:extLst>
          </p:cNvPr>
          <p:cNvSpPr>
            <a:spLocks noGrp="1"/>
          </p:cNvSpPr>
          <p:nvPr>
            <p:ph type="sldNum" sz="quarter" idx="11"/>
          </p:nvPr>
        </p:nvSpPr>
        <p:spPr/>
        <p:txBody>
          <a:bodyPr/>
          <a:lstStyle/>
          <a:p>
            <a:fld id="{B6ED98BD-9FE7-5144-8ABD-845F1AC4694B}" type="slidenum">
              <a:rPr lang="en-US" smtClean="0"/>
              <a:pPr/>
              <a:t>24</a:t>
            </a:fld>
            <a:endParaRPr lang="en-US"/>
          </a:p>
        </p:txBody>
      </p:sp>
      <p:graphicFrame>
        <p:nvGraphicFramePr>
          <p:cNvPr id="6" name="Chart 5">
            <a:extLst>
              <a:ext uri="{FF2B5EF4-FFF2-40B4-BE49-F238E27FC236}">
                <a16:creationId xmlns:a16="http://schemas.microsoft.com/office/drawing/2014/main" id="{138C599C-2C5C-DA7E-93AB-2841BB408030}"/>
              </a:ext>
            </a:extLst>
          </p:cNvPr>
          <p:cNvGraphicFramePr>
            <a:graphicFrameLocks/>
          </p:cNvGraphicFramePr>
          <p:nvPr>
            <p:extLst>
              <p:ext uri="{D42A27DB-BD31-4B8C-83A1-F6EECF244321}">
                <p14:modId xmlns:p14="http://schemas.microsoft.com/office/powerpoint/2010/main" val="1427432375"/>
              </p:ext>
            </p:extLst>
          </p:nvPr>
        </p:nvGraphicFramePr>
        <p:xfrm>
          <a:off x="760655" y="699713"/>
          <a:ext cx="10670689" cy="600255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6942782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8C52DF-7A8E-6545-4E64-A6FA0E3EFB72}"/>
            </a:ext>
          </a:extLst>
        </p:cNvPr>
        <p:cNvGrpSpPr/>
        <p:nvPr/>
      </p:nvGrpSpPr>
      <p:grpSpPr>
        <a:xfrm>
          <a:off x="0" y="0"/>
          <a:ext cx="0" cy="0"/>
          <a:chOff x="0" y="0"/>
          <a:chExt cx="0" cy="0"/>
        </a:xfrm>
      </p:grpSpPr>
      <p:sp>
        <p:nvSpPr>
          <p:cNvPr id="5" name="Title 4">
            <a:extLst>
              <a:ext uri="{FF2B5EF4-FFF2-40B4-BE49-F238E27FC236}">
                <a16:creationId xmlns:a16="http://schemas.microsoft.com/office/drawing/2014/main" id="{AA937006-D947-C083-CFE1-64C934F4EB56}"/>
              </a:ext>
            </a:extLst>
          </p:cNvPr>
          <p:cNvSpPr>
            <a:spLocks noGrp="1"/>
          </p:cNvSpPr>
          <p:nvPr>
            <p:ph type="ctrTitle"/>
          </p:nvPr>
        </p:nvSpPr>
        <p:spPr/>
        <p:txBody>
          <a:bodyPr/>
          <a:lstStyle/>
          <a:p>
            <a:r>
              <a:rPr lang="en-IE"/>
              <a:t>Housekeeping Modification Trial Process</a:t>
            </a:r>
          </a:p>
        </p:txBody>
      </p:sp>
      <p:sp>
        <p:nvSpPr>
          <p:cNvPr id="4" name="Slide Number Placeholder 3">
            <a:extLst>
              <a:ext uri="{FF2B5EF4-FFF2-40B4-BE49-F238E27FC236}">
                <a16:creationId xmlns:a16="http://schemas.microsoft.com/office/drawing/2014/main" id="{1CD3745C-4CB5-40E3-FA0E-07ACCBED9682}"/>
              </a:ext>
            </a:extLst>
          </p:cNvPr>
          <p:cNvSpPr>
            <a:spLocks noGrp="1"/>
          </p:cNvSpPr>
          <p:nvPr>
            <p:ph type="sldNum" sz="quarter" idx="11"/>
          </p:nvPr>
        </p:nvSpPr>
        <p:spPr/>
        <p:txBody>
          <a:bodyPr/>
          <a:lstStyle/>
          <a:p>
            <a:fld id="{B6ED98BD-9FE7-5144-8ABD-845F1AC4694B}" type="slidenum">
              <a:rPr lang="en-US" smtClean="0"/>
              <a:pPr/>
              <a:t>25</a:t>
            </a:fld>
            <a:endParaRPr lang="en-US"/>
          </a:p>
        </p:txBody>
      </p:sp>
      <p:sp>
        <p:nvSpPr>
          <p:cNvPr id="2" name="TextBox 1">
            <a:extLst>
              <a:ext uri="{FF2B5EF4-FFF2-40B4-BE49-F238E27FC236}">
                <a16:creationId xmlns:a16="http://schemas.microsoft.com/office/drawing/2014/main" id="{0649695E-0679-28A3-D3FC-753957DCD372}"/>
              </a:ext>
            </a:extLst>
          </p:cNvPr>
          <p:cNvSpPr txBox="1"/>
          <p:nvPr/>
        </p:nvSpPr>
        <p:spPr>
          <a:xfrm>
            <a:off x="413068" y="734979"/>
            <a:ext cx="9679709" cy="369332"/>
          </a:xfrm>
          <a:prstGeom prst="rect">
            <a:avLst/>
          </a:prstGeom>
          <a:noFill/>
        </p:spPr>
        <p:txBody>
          <a:bodyPr wrap="square" rtlCol="0">
            <a:spAutoFit/>
          </a:bodyPr>
          <a:lstStyle/>
          <a:p>
            <a:r>
              <a:rPr lang="en-IE">
                <a:solidFill>
                  <a:schemeClr val="bg2"/>
                </a:solidFill>
              </a:rPr>
              <a:t>Next steps</a:t>
            </a:r>
          </a:p>
        </p:txBody>
      </p:sp>
      <p:graphicFrame>
        <p:nvGraphicFramePr>
          <p:cNvPr id="3" name="Diagram 2">
            <a:extLst>
              <a:ext uri="{FF2B5EF4-FFF2-40B4-BE49-F238E27FC236}">
                <a16:creationId xmlns:a16="http://schemas.microsoft.com/office/drawing/2014/main" id="{12EEBB99-B1D1-DBC8-F215-7D80C273D8FE}"/>
              </a:ext>
            </a:extLst>
          </p:cNvPr>
          <p:cNvGraphicFramePr/>
          <p:nvPr>
            <p:extLst>
              <p:ext uri="{D42A27DB-BD31-4B8C-83A1-F6EECF244321}">
                <p14:modId xmlns:p14="http://schemas.microsoft.com/office/powerpoint/2010/main" val="3455805335"/>
              </p:ext>
            </p:extLst>
          </p:nvPr>
        </p:nvGraphicFramePr>
        <p:xfrm>
          <a:off x="413068" y="2080009"/>
          <a:ext cx="11180769" cy="3630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367466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8A59A3-EEC3-AF0C-4717-EAC12D3763A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1C76B6D-7715-7026-BED5-619C45DF47F5}"/>
              </a:ext>
            </a:extLst>
          </p:cNvPr>
          <p:cNvSpPr>
            <a:spLocks noGrp="1"/>
          </p:cNvSpPr>
          <p:nvPr>
            <p:ph type="ctrTitle"/>
          </p:nvPr>
        </p:nvSpPr>
        <p:spPr>
          <a:xfrm>
            <a:off x="305942" y="1961218"/>
            <a:ext cx="7208139" cy="2415573"/>
          </a:xfrm>
        </p:spPr>
        <p:txBody>
          <a:bodyPr/>
          <a:lstStyle/>
          <a:p>
            <a:r>
              <a:rPr lang="en-US">
                <a:solidFill>
                  <a:srgbClr val="A99968"/>
                </a:solidFill>
                <a:latin typeface="+mn-lt"/>
                <a:ea typeface="+mn-ea"/>
                <a:cs typeface="+mn-cs"/>
              </a:rPr>
              <a:t>Update</a:t>
            </a:r>
            <a:br>
              <a:rPr lang="en-US">
                <a:solidFill>
                  <a:srgbClr val="A99968"/>
                </a:solidFill>
                <a:latin typeface="+mn-lt"/>
                <a:ea typeface="+mn-ea"/>
                <a:cs typeface="+mn-cs"/>
              </a:rPr>
            </a:br>
            <a:br>
              <a:rPr lang="en-US">
                <a:solidFill>
                  <a:srgbClr val="A99968"/>
                </a:solidFill>
                <a:latin typeface="+mn-lt"/>
                <a:ea typeface="+mn-ea"/>
                <a:cs typeface="+mn-cs"/>
              </a:rPr>
            </a:br>
            <a:r>
              <a:rPr lang="en-US" sz="3200">
                <a:effectLst/>
                <a:latin typeface="Calibri" panose="020F0502020204030204" pitchFamily="34" charset="0"/>
                <a:ea typeface="Times New Roman" panose="02020603050405020304" pitchFamily="18" charset="0"/>
              </a:rPr>
              <a:t>DSU/TSO Working Group for MPID293;</a:t>
            </a:r>
            <a:br>
              <a:rPr lang="en-IE" sz="3200">
                <a:effectLst/>
                <a:latin typeface="Times New Roman" panose="02020603050405020304" pitchFamily="18" charset="0"/>
                <a:ea typeface="Times New Roman" panose="02020603050405020304" pitchFamily="18" charset="0"/>
              </a:rPr>
            </a:br>
            <a:endParaRPr lang="en-US">
              <a:solidFill>
                <a:srgbClr val="A99968"/>
              </a:solidFill>
              <a:latin typeface="+mn-lt"/>
              <a:ea typeface="+mn-ea"/>
              <a:cs typeface="+mn-cs"/>
            </a:endParaRPr>
          </a:p>
        </p:txBody>
      </p:sp>
      <p:sp>
        <p:nvSpPr>
          <p:cNvPr id="4" name="Slide Number Placeholder 3">
            <a:extLst>
              <a:ext uri="{FF2B5EF4-FFF2-40B4-BE49-F238E27FC236}">
                <a16:creationId xmlns:a16="http://schemas.microsoft.com/office/drawing/2014/main" id="{21D34152-A233-0192-7C1C-10BD44C83911}"/>
              </a:ext>
            </a:extLst>
          </p:cNvPr>
          <p:cNvSpPr>
            <a:spLocks noGrp="1"/>
          </p:cNvSpPr>
          <p:nvPr>
            <p:ph type="sldNum" sz="quarter" idx="11"/>
          </p:nvPr>
        </p:nvSpPr>
        <p:spPr/>
        <p:txBody>
          <a:bodyPr/>
          <a:lstStyle/>
          <a:p>
            <a:fld id="{B6ED98BD-9FE7-5144-8ABD-845F1AC4694B}" type="slidenum">
              <a:rPr lang="en-US" smtClean="0"/>
              <a:pPr/>
              <a:t>26</a:t>
            </a:fld>
            <a:endParaRPr lang="en-US"/>
          </a:p>
        </p:txBody>
      </p:sp>
      <p:sp>
        <p:nvSpPr>
          <p:cNvPr id="13" name="Text Placeholder 3">
            <a:extLst>
              <a:ext uri="{FF2B5EF4-FFF2-40B4-BE49-F238E27FC236}">
                <a16:creationId xmlns:a16="http://schemas.microsoft.com/office/drawing/2014/main" id="{58612BA9-36B3-649E-EAC9-24D118181A75}"/>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Tree>
    <p:extLst>
      <p:ext uri="{BB962C8B-B14F-4D97-AF65-F5344CB8AC3E}">
        <p14:creationId xmlns:p14="http://schemas.microsoft.com/office/powerpoint/2010/main" val="3618693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097DE-A707-17E9-FBE1-66D70CD23D5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4088231-6A98-9884-7954-D1FB657E37F5}"/>
              </a:ext>
            </a:extLst>
          </p:cNvPr>
          <p:cNvSpPr>
            <a:spLocks noGrp="1"/>
          </p:cNvSpPr>
          <p:nvPr>
            <p:ph type="ctrTitle"/>
          </p:nvPr>
        </p:nvSpPr>
        <p:spPr>
          <a:xfrm>
            <a:off x="324563" y="299605"/>
            <a:ext cx="11591669" cy="404603"/>
          </a:xfrm>
        </p:spPr>
        <p:txBody>
          <a:bodyPr/>
          <a:lstStyle/>
          <a:p>
            <a:r>
              <a:rPr lang="en-US">
                <a:effectLst/>
              </a:rPr>
              <a:t>CRU Decision Paper</a:t>
            </a:r>
            <a:endParaRPr lang="en-IE"/>
          </a:p>
        </p:txBody>
      </p:sp>
      <p:sp>
        <p:nvSpPr>
          <p:cNvPr id="3" name="Content Placeholder 2">
            <a:extLst>
              <a:ext uri="{FF2B5EF4-FFF2-40B4-BE49-F238E27FC236}">
                <a16:creationId xmlns:a16="http://schemas.microsoft.com/office/drawing/2014/main" id="{213BA29D-0918-ABA7-99F2-E0792F1F655D}"/>
              </a:ext>
            </a:extLst>
          </p:cNvPr>
          <p:cNvSpPr>
            <a:spLocks noGrp="1"/>
          </p:cNvSpPr>
          <p:nvPr>
            <p:ph sz="quarter" idx="10"/>
          </p:nvPr>
        </p:nvSpPr>
        <p:spPr>
          <a:xfrm>
            <a:off x="324563" y="950193"/>
            <a:ext cx="9650411" cy="4192854"/>
          </a:xfrm>
        </p:spPr>
        <p:txBody>
          <a:bodyPr/>
          <a:lstStyle/>
          <a:p>
            <a:pPr marL="285750" indent="-285750">
              <a:spcBef>
                <a:spcPts val="0"/>
              </a:spcBef>
              <a:buFont typeface="Arial" panose="020B0604020202020204" pitchFamily="34" charset="0"/>
              <a:buChar char="•"/>
            </a:pPr>
            <a:r>
              <a:rPr lang="en-US" sz="1800"/>
              <a:t>Oct 2024: the CRU extended the terms of reference of the MPID293 working group to enable the DSU representatives to propose a “practical and proportionate” interim solution;</a:t>
            </a:r>
          </a:p>
          <a:p>
            <a:pPr marL="285750" indent="-285750">
              <a:spcBef>
                <a:spcPts val="0"/>
              </a:spcBef>
              <a:buFont typeface="Arial" panose="020B0604020202020204" pitchFamily="34" charset="0"/>
              <a:buChar char="•"/>
            </a:pPr>
            <a:endParaRPr lang="en-US" sz="1800"/>
          </a:p>
          <a:p>
            <a:pPr marL="285750" indent="-285750">
              <a:spcBef>
                <a:spcPts val="0"/>
              </a:spcBef>
              <a:buFont typeface="Arial" panose="020B0604020202020204" pitchFamily="34" charset="0"/>
              <a:buChar char="•"/>
            </a:pPr>
            <a:r>
              <a:rPr lang="en-US" sz="1800"/>
              <a:t>Two working group meetings were held under the extended Terms of Reference;</a:t>
            </a:r>
          </a:p>
          <a:p>
            <a:pPr marL="285750" indent="-285750">
              <a:spcBef>
                <a:spcPts val="0"/>
              </a:spcBef>
              <a:buFont typeface="Arial" panose="020B0604020202020204" pitchFamily="34" charset="0"/>
              <a:buChar char="•"/>
            </a:pPr>
            <a:endParaRPr lang="en-US" sz="1800"/>
          </a:p>
          <a:p>
            <a:pPr marL="285750" indent="-285750">
              <a:spcBef>
                <a:spcPts val="0"/>
              </a:spcBef>
              <a:buFont typeface="Arial" panose="020B0604020202020204" pitchFamily="34" charset="0"/>
              <a:buChar char="•"/>
            </a:pPr>
            <a:r>
              <a:rPr lang="en-US" sz="1800"/>
              <a:t>The DSU representatives proposed three interim solutions to the TSO for consideration – “</a:t>
            </a:r>
            <a:r>
              <a:rPr lang="en-IE" sz="1800">
                <a:effectLst/>
                <a:latin typeface="Aptos" panose="020B0004020202020204" pitchFamily="34" charset="0"/>
                <a:ea typeface="Aptos" panose="020B0004020202020204" pitchFamily="34" charset="0"/>
                <a:cs typeface="Aptos" panose="020B0004020202020204" pitchFamily="34" charset="0"/>
              </a:rPr>
              <a:t>Ideas from DSU representatives for interim workarounds”.</a:t>
            </a:r>
          </a:p>
          <a:p>
            <a:pPr marL="285750" indent="-285750">
              <a:spcBef>
                <a:spcPts val="0"/>
              </a:spcBef>
              <a:buFont typeface="Arial" panose="020B0604020202020204" pitchFamily="34" charset="0"/>
              <a:buChar char="•"/>
            </a:pPr>
            <a:endParaRPr lang="en-IE" sz="1800">
              <a:latin typeface="Aptos" panose="020B0004020202020204" pitchFamily="34" charset="0"/>
            </a:endParaRPr>
          </a:p>
          <a:p>
            <a:pPr marL="285750" indent="-285750">
              <a:spcBef>
                <a:spcPts val="0"/>
              </a:spcBef>
              <a:buFont typeface="Arial" panose="020B0604020202020204" pitchFamily="34" charset="0"/>
              <a:buChar char="•"/>
            </a:pPr>
            <a:r>
              <a:rPr lang="en-IE" sz="1800">
                <a:latin typeface="Aptos" panose="020B0004020202020204" pitchFamily="34" charset="0"/>
              </a:rPr>
              <a:t>The TSO subsequently assess the three proposed solutions and submitted their assessment to the CRU on 31 January.</a:t>
            </a:r>
          </a:p>
          <a:p>
            <a:pPr marL="285750" indent="-285750">
              <a:spcBef>
                <a:spcPts val="0"/>
              </a:spcBef>
              <a:buFont typeface="Arial" panose="020B0604020202020204" pitchFamily="34" charset="0"/>
              <a:buChar char="•"/>
            </a:pPr>
            <a:endParaRPr lang="en-IE" sz="1800">
              <a:latin typeface="Aptos" panose="020B0004020202020204" pitchFamily="34" charset="0"/>
            </a:endParaRPr>
          </a:p>
          <a:p>
            <a:pPr marL="285750" indent="-285750">
              <a:spcBef>
                <a:spcPts val="0"/>
              </a:spcBef>
              <a:buFont typeface="Arial" panose="020B0604020202020204" pitchFamily="34" charset="0"/>
              <a:buChar char="•"/>
            </a:pPr>
            <a:r>
              <a:rPr lang="en-IE" sz="1800">
                <a:latin typeface="Aptos" panose="020B0004020202020204" pitchFamily="34" charset="0"/>
              </a:rPr>
              <a:t>Both the “</a:t>
            </a:r>
            <a:r>
              <a:rPr lang="en-IE" sz="1800">
                <a:effectLst/>
                <a:latin typeface="Aptos" panose="020B0004020202020204" pitchFamily="34" charset="0"/>
                <a:ea typeface="Aptos" panose="020B0004020202020204" pitchFamily="34" charset="0"/>
                <a:cs typeface="Aptos" panose="020B0004020202020204" pitchFamily="34" charset="0"/>
              </a:rPr>
              <a:t>Ideas from DSU representatives for interim workarounds” and the TSO assessment are with the CRU for consideration.</a:t>
            </a:r>
            <a:endParaRPr lang="en-US" sz="1800"/>
          </a:p>
          <a:p>
            <a:pPr marL="285750" indent="-285750">
              <a:spcBef>
                <a:spcPts val="0"/>
              </a:spcBef>
              <a:buFont typeface="Arial" panose="020B0604020202020204" pitchFamily="34" charset="0"/>
              <a:buChar char="•"/>
            </a:pPr>
            <a:endParaRPr lang="en-US" sz="1800"/>
          </a:p>
          <a:p>
            <a:pPr marL="285750" indent="-285750">
              <a:spcBef>
                <a:spcPts val="0"/>
              </a:spcBef>
              <a:buFont typeface="Arial" panose="020B0604020202020204" pitchFamily="34" charset="0"/>
              <a:buChar char="•"/>
            </a:pPr>
            <a:endParaRPr lang="en-US" sz="1800"/>
          </a:p>
          <a:p>
            <a:pPr marL="285750" indent="-285750">
              <a:spcBef>
                <a:spcPts val="0"/>
              </a:spcBef>
              <a:buFont typeface="Arial" panose="020B0604020202020204" pitchFamily="34" charset="0"/>
              <a:buChar char="•"/>
            </a:pPr>
            <a:endParaRPr lang="en-US" sz="1800"/>
          </a:p>
        </p:txBody>
      </p:sp>
      <p:sp>
        <p:nvSpPr>
          <p:cNvPr id="4" name="Slide Number Placeholder 3">
            <a:extLst>
              <a:ext uri="{FF2B5EF4-FFF2-40B4-BE49-F238E27FC236}">
                <a16:creationId xmlns:a16="http://schemas.microsoft.com/office/drawing/2014/main" id="{07AB9AD2-755B-95B7-84B4-30BF896FD630}"/>
              </a:ext>
            </a:extLst>
          </p:cNvPr>
          <p:cNvSpPr>
            <a:spLocks noGrp="1"/>
          </p:cNvSpPr>
          <p:nvPr>
            <p:ph type="sldNum" sz="quarter" idx="11"/>
          </p:nvPr>
        </p:nvSpPr>
        <p:spPr/>
        <p:txBody>
          <a:bodyPr/>
          <a:lstStyle/>
          <a:p>
            <a:fld id="{B6ED98BD-9FE7-5144-8ABD-845F1AC4694B}" type="slidenum">
              <a:rPr lang="en-US" smtClean="0"/>
              <a:pPr/>
              <a:t>27</a:t>
            </a:fld>
            <a:endParaRPr lang="en-US"/>
          </a:p>
        </p:txBody>
      </p:sp>
      <p:sp>
        <p:nvSpPr>
          <p:cNvPr id="5" name="Text Placeholder 3">
            <a:extLst>
              <a:ext uri="{FF2B5EF4-FFF2-40B4-BE49-F238E27FC236}">
                <a16:creationId xmlns:a16="http://schemas.microsoft.com/office/drawing/2014/main" id="{B92CB4F2-389E-9DD9-3BB4-914A60D8C3DE}"/>
              </a:ext>
            </a:extLst>
          </p:cNvPr>
          <p:cNvSpPr txBox="1">
            <a:spLocks/>
          </p:cNvSpPr>
          <p:nvPr/>
        </p:nvSpPr>
        <p:spPr>
          <a:xfrm>
            <a:off x="1990208" y="6279674"/>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Tree>
    <p:extLst>
      <p:ext uri="{BB962C8B-B14F-4D97-AF65-F5344CB8AC3E}">
        <p14:creationId xmlns:p14="http://schemas.microsoft.com/office/powerpoint/2010/main" val="13177553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8A59A3-EEC3-AF0C-4717-EAC12D3763A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1C76B6D-7715-7026-BED5-619C45DF47F5}"/>
              </a:ext>
            </a:extLst>
          </p:cNvPr>
          <p:cNvSpPr>
            <a:spLocks noGrp="1"/>
          </p:cNvSpPr>
          <p:nvPr>
            <p:ph type="ctrTitle"/>
          </p:nvPr>
        </p:nvSpPr>
        <p:spPr>
          <a:xfrm>
            <a:off x="305942" y="1961218"/>
            <a:ext cx="7208139" cy="2415573"/>
          </a:xfrm>
        </p:spPr>
        <p:txBody>
          <a:bodyPr/>
          <a:lstStyle/>
          <a:p>
            <a:r>
              <a:rPr lang="en-US">
                <a:solidFill>
                  <a:srgbClr val="A99968"/>
                </a:solidFill>
                <a:latin typeface="+mn-lt"/>
                <a:ea typeface="+mn-ea"/>
                <a:cs typeface="+mn-cs"/>
              </a:rPr>
              <a:t>Update</a:t>
            </a:r>
            <a:br>
              <a:rPr lang="en-US">
                <a:solidFill>
                  <a:srgbClr val="A99968"/>
                </a:solidFill>
                <a:latin typeface="+mn-lt"/>
                <a:ea typeface="+mn-ea"/>
                <a:cs typeface="+mn-cs"/>
              </a:rPr>
            </a:br>
            <a:br>
              <a:rPr lang="en-US">
                <a:solidFill>
                  <a:srgbClr val="A99968"/>
                </a:solidFill>
                <a:latin typeface="+mn-lt"/>
                <a:ea typeface="+mn-ea"/>
                <a:cs typeface="+mn-cs"/>
              </a:rPr>
            </a:br>
            <a:r>
              <a:rPr lang="en-US">
                <a:latin typeface="Calibri" panose="020F0502020204030204" pitchFamily="34" charset="0"/>
              </a:rPr>
              <a:t>GCRP</a:t>
            </a:r>
            <a:r>
              <a:rPr lang="en-US">
                <a:solidFill>
                  <a:srgbClr val="A99968"/>
                </a:solidFill>
                <a:latin typeface="+mn-lt"/>
                <a:ea typeface="+mn-ea"/>
                <a:cs typeface="+mn-cs"/>
              </a:rPr>
              <a:t> </a:t>
            </a:r>
            <a:r>
              <a:rPr lang="en-US">
                <a:latin typeface="Calibri" panose="020F0502020204030204" pitchFamily="34" charset="0"/>
              </a:rPr>
              <a:t>Member</a:t>
            </a:r>
            <a:r>
              <a:rPr lang="en-US">
                <a:solidFill>
                  <a:srgbClr val="A99968"/>
                </a:solidFill>
                <a:latin typeface="+mn-lt"/>
                <a:ea typeface="+mn-ea"/>
                <a:cs typeface="+mn-cs"/>
              </a:rPr>
              <a:t> </a:t>
            </a:r>
            <a:r>
              <a:rPr lang="en-US">
                <a:latin typeface="Calibri" panose="020F0502020204030204" pitchFamily="34" charset="0"/>
              </a:rPr>
              <a:t>Roles</a:t>
            </a:r>
          </a:p>
        </p:txBody>
      </p:sp>
      <p:sp>
        <p:nvSpPr>
          <p:cNvPr id="4" name="Slide Number Placeholder 3">
            <a:extLst>
              <a:ext uri="{FF2B5EF4-FFF2-40B4-BE49-F238E27FC236}">
                <a16:creationId xmlns:a16="http://schemas.microsoft.com/office/drawing/2014/main" id="{21D34152-A233-0192-7C1C-10BD44C83911}"/>
              </a:ext>
            </a:extLst>
          </p:cNvPr>
          <p:cNvSpPr>
            <a:spLocks noGrp="1"/>
          </p:cNvSpPr>
          <p:nvPr>
            <p:ph type="sldNum" sz="quarter" idx="11"/>
          </p:nvPr>
        </p:nvSpPr>
        <p:spPr/>
        <p:txBody>
          <a:bodyPr/>
          <a:lstStyle/>
          <a:p>
            <a:fld id="{B6ED98BD-9FE7-5144-8ABD-845F1AC4694B}" type="slidenum">
              <a:rPr lang="en-US" smtClean="0"/>
              <a:pPr/>
              <a:t>28</a:t>
            </a:fld>
            <a:endParaRPr lang="en-US"/>
          </a:p>
        </p:txBody>
      </p:sp>
      <p:sp>
        <p:nvSpPr>
          <p:cNvPr id="13" name="Text Placeholder 3">
            <a:extLst>
              <a:ext uri="{FF2B5EF4-FFF2-40B4-BE49-F238E27FC236}">
                <a16:creationId xmlns:a16="http://schemas.microsoft.com/office/drawing/2014/main" id="{58612BA9-36B3-649E-EAC9-24D118181A75}"/>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Tree>
    <p:extLst>
      <p:ext uri="{BB962C8B-B14F-4D97-AF65-F5344CB8AC3E}">
        <p14:creationId xmlns:p14="http://schemas.microsoft.com/office/powerpoint/2010/main" val="40162905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F7F215-785A-EDFE-9D21-8973A284505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7190800-DF4A-C4A6-5347-E18EBDFDDE91}"/>
              </a:ext>
            </a:extLst>
          </p:cNvPr>
          <p:cNvSpPr>
            <a:spLocks noGrp="1"/>
          </p:cNvSpPr>
          <p:nvPr>
            <p:ph type="ctrTitle"/>
          </p:nvPr>
        </p:nvSpPr>
        <p:spPr>
          <a:xfrm>
            <a:off x="324563" y="299605"/>
            <a:ext cx="11591669" cy="404603"/>
          </a:xfrm>
        </p:spPr>
        <p:txBody>
          <a:bodyPr/>
          <a:lstStyle/>
          <a:p>
            <a:r>
              <a:rPr lang="en-US">
                <a:effectLst/>
              </a:rPr>
              <a:t>GCRP Member Roles</a:t>
            </a:r>
            <a:endParaRPr lang="en-IE"/>
          </a:p>
        </p:txBody>
      </p:sp>
      <p:sp>
        <p:nvSpPr>
          <p:cNvPr id="3" name="Content Placeholder 2">
            <a:extLst>
              <a:ext uri="{FF2B5EF4-FFF2-40B4-BE49-F238E27FC236}">
                <a16:creationId xmlns:a16="http://schemas.microsoft.com/office/drawing/2014/main" id="{93C6B279-FEEA-1628-91AD-82C4FC0B3FE0}"/>
              </a:ext>
            </a:extLst>
          </p:cNvPr>
          <p:cNvSpPr>
            <a:spLocks noGrp="1"/>
          </p:cNvSpPr>
          <p:nvPr>
            <p:ph sz="quarter" idx="10"/>
          </p:nvPr>
        </p:nvSpPr>
        <p:spPr>
          <a:xfrm>
            <a:off x="324563" y="950193"/>
            <a:ext cx="9650411" cy="4192854"/>
          </a:xfrm>
        </p:spPr>
        <p:txBody>
          <a:bodyPr/>
          <a:lstStyle/>
          <a:p>
            <a:pPr marL="342900" indent="-342900">
              <a:buFont typeface="Wingdings" panose="05000000000000000000" pitchFamily="2" charset="2"/>
              <a:buChar char="v"/>
            </a:pPr>
            <a:r>
              <a:rPr lang="en-IE"/>
              <a:t>Grid Code Constitution:</a:t>
            </a:r>
          </a:p>
          <a:p>
            <a:endParaRPr lang="en-IE" sz="1400"/>
          </a:p>
          <a:p>
            <a:pPr algn="just">
              <a:lnSpc>
                <a:spcPct val="107000"/>
              </a:lnSpc>
              <a:spcBef>
                <a:spcPts val="0"/>
              </a:spcBef>
              <a:spcAft>
                <a:spcPts val="800"/>
              </a:spcAft>
            </a:pPr>
            <a:r>
              <a:rPr lang="en-IE" sz="1400" i="1" kern="100">
                <a:effectLst/>
                <a:ea typeface="Aptos" panose="020B0004020202020204" pitchFamily="34" charset="0"/>
                <a:cs typeface="Times New Roman" panose="02020603050405020304" pitchFamily="18" charset="0"/>
              </a:rPr>
              <a:t>The Grid Code Review Panel (GCRP) is a panel of industry representatives with the objectives to:</a:t>
            </a:r>
          </a:p>
          <a:p>
            <a:pPr marL="342900" lvl="0" indent="-342900" algn="just">
              <a:lnSpc>
                <a:spcPct val="107000"/>
              </a:lnSpc>
              <a:spcBef>
                <a:spcPts val="0"/>
              </a:spcBef>
              <a:spcAft>
                <a:spcPts val="800"/>
              </a:spcAft>
              <a:buFont typeface="+mj-lt"/>
              <a:buAutoNum type="alphaLcParenR"/>
            </a:pPr>
            <a:r>
              <a:rPr lang="en-IE" sz="1400" i="1" kern="100">
                <a:effectLst/>
                <a:ea typeface="Aptos" panose="020B0004020202020204" pitchFamily="34" charset="0"/>
                <a:cs typeface="Times New Roman" panose="02020603050405020304" pitchFamily="18" charset="0"/>
              </a:rPr>
              <a:t>generally review and discuss the Grid Code and its workings;</a:t>
            </a:r>
          </a:p>
          <a:p>
            <a:pPr marL="342900" lvl="0" indent="-342900" algn="just">
              <a:lnSpc>
                <a:spcPct val="107000"/>
              </a:lnSpc>
              <a:spcBef>
                <a:spcPts val="0"/>
              </a:spcBef>
              <a:spcAft>
                <a:spcPts val="800"/>
              </a:spcAft>
              <a:buFont typeface="+mj-lt"/>
              <a:buAutoNum type="alphaLcParenR"/>
            </a:pPr>
            <a:r>
              <a:rPr lang="en-IE" sz="1400" i="1" kern="100">
                <a:effectLst/>
                <a:ea typeface="Aptos" panose="020B0004020202020204" pitchFamily="34" charset="0"/>
                <a:cs typeface="Times New Roman" panose="02020603050405020304" pitchFamily="18" charset="0"/>
              </a:rPr>
              <a:t>review and discuss all suggestions for amendments to the Grid Code which the TSO, the Commission, any User or any potential User may wish to submit to the TSO for consideration by the Panel from time to time;</a:t>
            </a:r>
          </a:p>
          <a:p>
            <a:pPr marL="342900" lvl="0" indent="-342900" algn="just">
              <a:lnSpc>
                <a:spcPct val="107000"/>
              </a:lnSpc>
              <a:spcBef>
                <a:spcPts val="0"/>
              </a:spcBef>
              <a:spcAft>
                <a:spcPts val="800"/>
              </a:spcAft>
              <a:buFont typeface="+mj-lt"/>
              <a:buAutoNum type="alphaLcParenR"/>
            </a:pPr>
            <a:r>
              <a:rPr lang="en-IE" sz="1400" i="1" kern="100">
                <a:effectLst/>
                <a:ea typeface="Aptos" panose="020B0004020202020204" pitchFamily="34" charset="0"/>
                <a:cs typeface="Times New Roman" panose="02020603050405020304" pitchFamily="18" charset="0"/>
              </a:rPr>
              <a:t>discuss what changes are necessary to the Grid Code arising out of any unforeseen circumstances referred to it by the TSO under the Grid Code; and</a:t>
            </a:r>
          </a:p>
          <a:p>
            <a:pPr marL="342900" lvl="0" indent="-342900" algn="just">
              <a:lnSpc>
                <a:spcPct val="107000"/>
              </a:lnSpc>
              <a:spcBef>
                <a:spcPts val="0"/>
              </a:spcBef>
              <a:spcAft>
                <a:spcPts val="800"/>
              </a:spcAft>
              <a:buFont typeface="+mj-lt"/>
              <a:buAutoNum type="alphaLcParenR"/>
            </a:pPr>
            <a:r>
              <a:rPr lang="en-IE" sz="1400" i="1" kern="100">
                <a:effectLst/>
                <a:ea typeface="Aptos" panose="020B0004020202020204" pitchFamily="34" charset="0"/>
                <a:cs typeface="Times New Roman" panose="02020603050405020304" pitchFamily="18" charset="0"/>
              </a:rPr>
              <a:t>make and publish recommendations and ensure that User consultation of such recommendations has occurred through Grid Code Review Panel members.</a:t>
            </a:r>
          </a:p>
          <a:p>
            <a:endParaRPr lang="en-IE" sz="1800"/>
          </a:p>
          <a:p>
            <a:pPr marL="342900" indent="-342900">
              <a:spcBef>
                <a:spcPts val="0"/>
              </a:spcBef>
              <a:buFont typeface="Wingdings" panose="05000000000000000000" pitchFamily="2" charset="2"/>
              <a:buChar char="Ø"/>
            </a:pPr>
            <a:r>
              <a:rPr lang="en-IE" kern="100">
                <a:effectLst/>
                <a:ea typeface="Aptos" panose="020B0004020202020204" pitchFamily="34" charset="0"/>
                <a:cs typeface="Times New Roman" panose="02020603050405020304" pitchFamily="18" charset="0"/>
              </a:rPr>
              <a:t>There is at least one industry representative for each cohort of transmission-connected user. The role of that representative is to represent the interests of their relevant cohort,  e.g. at GCRP meetings, the Thermal Generator representative shall represent the interests of Thermal Generators connected to the Transmission System.</a:t>
            </a:r>
          </a:p>
          <a:p>
            <a:pPr>
              <a:spcBef>
                <a:spcPts val="0"/>
              </a:spcBef>
            </a:pPr>
            <a:endParaRPr lang="en-US" sz="1800"/>
          </a:p>
        </p:txBody>
      </p:sp>
      <p:sp>
        <p:nvSpPr>
          <p:cNvPr id="4" name="Slide Number Placeholder 3">
            <a:extLst>
              <a:ext uri="{FF2B5EF4-FFF2-40B4-BE49-F238E27FC236}">
                <a16:creationId xmlns:a16="http://schemas.microsoft.com/office/drawing/2014/main" id="{6E4D49E0-C1E2-BB1C-E8DB-B4EC4224FC96}"/>
              </a:ext>
            </a:extLst>
          </p:cNvPr>
          <p:cNvSpPr>
            <a:spLocks noGrp="1"/>
          </p:cNvSpPr>
          <p:nvPr>
            <p:ph type="sldNum" sz="quarter" idx="11"/>
          </p:nvPr>
        </p:nvSpPr>
        <p:spPr/>
        <p:txBody>
          <a:bodyPr/>
          <a:lstStyle/>
          <a:p>
            <a:fld id="{B6ED98BD-9FE7-5144-8ABD-845F1AC4694B}" type="slidenum">
              <a:rPr lang="en-US" smtClean="0"/>
              <a:pPr/>
              <a:t>29</a:t>
            </a:fld>
            <a:endParaRPr lang="en-US"/>
          </a:p>
        </p:txBody>
      </p:sp>
      <p:sp>
        <p:nvSpPr>
          <p:cNvPr id="5" name="Text Placeholder 3">
            <a:extLst>
              <a:ext uri="{FF2B5EF4-FFF2-40B4-BE49-F238E27FC236}">
                <a16:creationId xmlns:a16="http://schemas.microsoft.com/office/drawing/2014/main" id="{9A6B6280-4872-B115-1772-C795C6D0BF1D}"/>
              </a:ext>
            </a:extLst>
          </p:cNvPr>
          <p:cNvSpPr txBox="1">
            <a:spLocks/>
          </p:cNvSpPr>
          <p:nvPr/>
        </p:nvSpPr>
        <p:spPr>
          <a:xfrm>
            <a:off x="1990208" y="6279674"/>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Tree>
    <p:extLst>
      <p:ext uri="{BB962C8B-B14F-4D97-AF65-F5344CB8AC3E}">
        <p14:creationId xmlns:p14="http://schemas.microsoft.com/office/powerpoint/2010/main" val="1490479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60C461-16A3-C379-D8ED-6A7B2D0C436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1C4FF39-0C18-F463-C155-31E0C41837AC}"/>
              </a:ext>
            </a:extLst>
          </p:cNvPr>
          <p:cNvSpPr>
            <a:spLocks noGrp="1"/>
          </p:cNvSpPr>
          <p:nvPr>
            <p:ph type="ctrTitle"/>
          </p:nvPr>
        </p:nvSpPr>
        <p:spPr>
          <a:xfrm>
            <a:off x="407988" y="2952736"/>
            <a:ext cx="7831191" cy="2415573"/>
          </a:xfrm>
        </p:spPr>
        <p:txBody>
          <a:bodyPr/>
          <a:lstStyle/>
          <a:p>
            <a:r>
              <a:rPr lang="en-US">
                <a:solidFill>
                  <a:srgbClr val="A99968"/>
                </a:solidFill>
                <a:latin typeface="+mn-lt"/>
                <a:ea typeface="+mn-ea"/>
                <a:cs typeface="+mn-cs"/>
              </a:rPr>
              <a:t>MPID 319</a:t>
            </a:r>
            <a:br>
              <a:rPr lang="en-US">
                <a:solidFill>
                  <a:srgbClr val="A99968"/>
                </a:solidFill>
                <a:latin typeface="+mn-lt"/>
                <a:ea typeface="+mn-ea"/>
                <a:cs typeface="+mn-cs"/>
              </a:rPr>
            </a:br>
            <a:br>
              <a:rPr lang="en-US">
                <a:solidFill>
                  <a:srgbClr val="A99968"/>
                </a:solidFill>
                <a:latin typeface="+mn-lt"/>
                <a:ea typeface="+mn-ea"/>
                <a:cs typeface="+mn-cs"/>
              </a:rPr>
            </a:br>
            <a:r>
              <a:rPr lang="en-US" sz="3200">
                <a:effectLst/>
              </a:rPr>
              <a:t>Incorporation of the SCU Requirements.</a:t>
            </a:r>
            <a:endParaRPr lang="en-US">
              <a:solidFill>
                <a:srgbClr val="A99968"/>
              </a:solidFill>
              <a:latin typeface="+mn-lt"/>
              <a:ea typeface="+mn-ea"/>
              <a:cs typeface="+mn-cs"/>
            </a:endParaRPr>
          </a:p>
        </p:txBody>
      </p:sp>
      <p:sp>
        <p:nvSpPr>
          <p:cNvPr id="4" name="Slide Number Placeholder 3">
            <a:extLst>
              <a:ext uri="{FF2B5EF4-FFF2-40B4-BE49-F238E27FC236}">
                <a16:creationId xmlns:a16="http://schemas.microsoft.com/office/drawing/2014/main" id="{71E26C92-62CB-3F12-AF4E-CFF2EEACAD7B}"/>
              </a:ext>
            </a:extLst>
          </p:cNvPr>
          <p:cNvSpPr>
            <a:spLocks noGrp="1"/>
          </p:cNvSpPr>
          <p:nvPr>
            <p:ph type="sldNum" sz="quarter" idx="11"/>
          </p:nvPr>
        </p:nvSpPr>
        <p:spPr/>
        <p:txBody>
          <a:bodyPr/>
          <a:lstStyle/>
          <a:p>
            <a:fld id="{B6ED98BD-9FE7-5144-8ABD-845F1AC4694B}" type="slidenum">
              <a:rPr lang="en-US" smtClean="0"/>
              <a:pPr/>
              <a:t>3</a:t>
            </a:fld>
            <a:endParaRPr lang="en-US"/>
          </a:p>
        </p:txBody>
      </p:sp>
      <p:sp>
        <p:nvSpPr>
          <p:cNvPr id="13" name="Text Placeholder 3">
            <a:extLst>
              <a:ext uri="{FF2B5EF4-FFF2-40B4-BE49-F238E27FC236}">
                <a16:creationId xmlns:a16="http://schemas.microsoft.com/office/drawing/2014/main" id="{AFB2FFC3-FBD4-F37C-A9C1-1BA40C60761B}"/>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
        <p:nvSpPr>
          <p:cNvPr id="5" name="TextBox 4">
            <a:extLst>
              <a:ext uri="{FF2B5EF4-FFF2-40B4-BE49-F238E27FC236}">
                <a16:creationId xmlns:a16="http://schemas.microsoft.com/office/drawing/2014/main" id="{8311185C-CD12-5BF5-EA17-90499D791915}"/>
              </a:ext>
            </a:extLst>
          </p:cNvPr>
          <p:cNvSpPr txBox="1"/>
          <p:nvPr/>
        </p:nvSpPr>
        <p:spPr>
          <a:xfrm>
            <a:off x="407988" y="1583541"/>
            <a:ext cx="7689410" cy="584775"/>
          </a:xfrm>
          <a:prstGeom prst="rect">
            <a:avLst/>
          </a:prstGeom>
          <a:noFill/>
        </p:spPr>
        <p:txBody>
          <a:bodyPr wrap="square">
            <a:spAutoFit/>
          </a:bodyPr>
          <a:lstStyle/>
          <a:p>
            <a:r>
              <a:rPr lang="en-IE" sz="3200" b="1">
                <a:solidFill>
                  <a:srgbClr val="A99968"/>
                </a:solidFill>
              </a:rPr>
              <a:t>1</a:t>
            </a:r>
            <a:r>
              <a:rPr lang="en-IE" sz="3200" b="1">
                <a:solidFill>
                  <a:srgbClr val="A99968"/>
                </a:solidFill>
                <a:latin typeface="+mn-lt"/>
                <a:ea typeface="+mn-ea"/>
                <a:cs typeface="+mn-cs"/>
              </a:rPr>
              <a:t>. Proposed Modification: 10 minutes</a:t>
            </a:r>
            <a:endParaRPr lang="en-IE" sz="3200" b="1"/>
          </a:p>
        </p:txBody>
      </p:sp>
    </p:spTree>
    <p:extLst>
      <p:ext uri="{BB962C8B-B14F-4D97-AF65-F5344CB8AC3E}">
        <p14:creationId xmlns:p14="http://schemas.microsoft.com/office/powerpoint/2010/main" val="31618719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94672C-6121-7D73-EF3A-551A23076D3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04DF21F-49B6-7588-F357-F142E5D0B320}"/>
              </a:ext>
            </a:extLst>
          </p:cNvPr>
          <p:cNvSpPr>
            <a:spLocks noGrp="1"/>
          </p:cNvSpPr>
          <p:nvPr>
            <p:ph type="ctrTitle"/>
          </p:nvPr>
        </p:nvSpPr>
        <p:spPr>
          <a:xfrm>
            <a:off x="324563" y="299605"/>
            <a:ext cx="11591669" cy="404603"/>
          </a:xfrm>
        </p:spPr>
        <p:txBody>
          <a:bodyPr/>
          <a:lstStyle/>
          <a:p>
            <a:r>
              <a:rPr lang="en-US">
                <a:effectLst/>
              </a:rPr>
              <a:t>GCRP Member Roles</a:t>
            </a:r>
            <a:endParaRPr lang="en-IE"/>
          </a:p>
        </p:txBody>
      </p:sp>
      <p:sp>
        <p:nvSpPr>
          <p:cNvPr id="3" name="Content Placeholder 2">
            <a:extLst>
              <a:ext uri="{FF2B5EF4-FFF2-40B4-BE49-F238E27FC236}">
                <a16:creationId xmlns:a16="http://schemas.microsoft.com/office/drawing/2014/main" id="{941D8095-B322-A635-E363-EF5AAD87592F}"/>
              </a:ext>
            </a:extLst>
          </p:cNvPr>
          <p:cNvSpPr>
            <a:spLocks noGrp="1"/>
          </p:cNvSpPr>
          <p:nvPr>
            <p:ph sz="quarter" idx="10"/>
          </p:nvPr>
        </p:nvSpPr>
        <p:spPr>
          <a:xfrm>
            <a:off x="324563" y="825190"/>
            <a:ext cx="9650411" cy="4317857"/>
          </a:xfrm>
        </p:spPr>
        <p:txBody>
          <a:bodyPr/>
          <a:lstStyle/>
          <a:p>
            <a:pPr marL="342900" indent="-342900">
              <a:buFont typeface="Wingdings" panose="05000000000000000000" pitchFamily="2" charset="2"/>
              <a:buChar char="v"/>
            </a:pPr>
            <a:r>
              <a:rPr lang="en-IE" sz="2200"/>
              <a:t>To support members in </a:t>
            </a:r>
            <a:r>
              <a:rPr lang="en-IE" sz="2200" kern="100">
                <a:cs typeface="Times New Roman" panose="02020603050405020304" pitchFamily="18" charset="0"/>
              </a:rPr>
              <a:t>representing the interests of their relevant cohort, we wish to </a:t>
            </a:r>
            <a:r>
              <a:rPr lang="en-IE" sz="2200" strike="sngStrike" kern="100">
                <a:cs typeface="Times New Roman" panose="02020603050405020304" pitchFamily="18" charset="0"/>
              </a:rPr>
              <a:t>provide members’ contact details to constituents</a:t>
            </a:r>
            <a:r>
              <a:rPr lang="en-IE" sz="2200" kern="100">
                <a:cs typeface="Times New Roman" panose="02020603050405020304" pitchFamily="18" charset="0"/>
              </a:rPr>
              <a:t> </a:t>
            </a:r>
            <a:r>
              <a:rPr lang="en-IE" sz="2200" kern="100">
                <a:highlight>
                  <a:srgbClr val="FFFF00"/>
                </a:highlight>
                <a:cs typeface="Times New Roman" panose="02020603050405020304" pitchFamily="18" charset="0"/>
              </a:rPr>
              <a:t>publish members contact information on the EirGrid Grid Code webpage, and issue an email to constituents directing them to this webpage if they wish to make contact with their representative and provide feedback on anything relevant to Grid Code.</a:t>
            </a:r>
            <a:endParaRPr lang="en-IE" sz="2200" kern="100">
              <a:effectLst/>
              <a:ea typeface="Aptos" panose="020B0004020202020204" pitchFamily="34" charset="0"/>
              <a:cs typeface="Times New Roman" panose="02020603050405020304" pitchFamily="18" charset="0"/>
            </a:endParaRPr>
          </a:p>
          <a:p>
            <a:endParaRPr lang="en-IE" sz="1800"/>
          </a:p>
          <a:p>
            <a:pPr marL="342900" indent="-342900">
              <a:spcBef>
                <a:spcPts val="0"/>
              </a:spcBef>
              <a:buFont typeface="Wingdings" panose="05000000000000000000" pitchFamily="2" charset="2"/>
              <a:buChar char="Ø"/>
            </a:pPr>
            <a:r>
              <a:rPr lang="en-US" sz="2200" kern="100">
                <a:effectLst/>
                <a:ea typeface="Aptos" panose="020B0004020202020204" pitchFamily="34" charset="0"/>
                <a:cs typeface="Times New Roman" panose="02020603050405020304" pitchFamily="18" charset="0"/>
              </a:rPr>
              <a:t>To facilitate this, we ask your permission to include your contact details on our webpage. We will issue an email </a:t>
            </a:r>
            <a:r>
              <a:rPr lang="en-US" sz="2200" kern="100">
                <a:ea typeface="Aptos" panose="020B0004020202020204" pitchFamily="34" charset="0"/>
                <a:cs typeface="Times New Roman" panose="02020603050405020304" pitchFamily="18" charset="0"/>
              </a:rPr>
              <a:t>post this meeting asking for your consent to do this and will only publish your preferred details if we receive a response email confirming consent.</a:t>
            </a:r>
          </a:p>
          <a:p>
            <a:pPr>
              <a:spcBef>
                <a:spcPts val="0"/>
              </a:spcBef>
            </a:pPr>
            <a:endParaRPr lang="en-US" sz="1800" kern="100">
              <a:cs typeface="Times New Roman" panose="02020603050405020304" pitchFamily="18" charset="0"/>
            </a:endParaRPr>
          </a:p>
          <a:p>
            <a:pPr marL="342900" indent="-342900">
              <a:spcBef>
                <a:spcPts val="0"/>
              </a:spcBef>
              <a:buFont typeface="Wingdings" panose="05000000000000000000" pitchFamily="2" charset="2"/>
              <a:buChar char="Ø"/>
            </a:pPr>
            <a:r>
              <a:rPr lang="en-US" sz="2200" kern="100">
                <a:effectLst/>
                <a:ea typeface="Aptos" panose="020B0004020202020204" pitchFamily="34" charset="0"/>
                <a:cs typeface="Times New Roman" panose="02020603050405020304" pitchFamily="18" charset="0"/>
              </a:rPr>
              <a:t>To further facilitate this, we plan to issue regular emails to all constituents indicating upcoming GCRP meetings, proposed and approved modifications, Grid Code relevant consultations, etc. and again directing constituents to the webpage with members details for if they wish to provide feedback.</a:t>
            </a:r>
          </a:p>
          <a:p>
            <a:pPr marL="342900" indent="-342900">
              <a:spcBef>
                <a:spcPts val="0"/>
              </a:spcBef>
              <a:buFont typeface="Wingdings" panose="05000000000000000000" pitchFamily="2" charset="2"/>
              <a:buChar char="Ø"/>
            </a:pPr>
            <a:endParaRPr lang="en-US" sz="1800"/>
          </a:p>
        </p:txBody>
      </p:sp>
      <p:sp>
        <p:nvSpPr>
          <p:cNvPr id="4" name="Slide Number Placeholder 3">
            <a:extLst>
              <a:ext uri="{FF2B5EF4-FFF2-40B4-BE49-F238E27FC236}">
                <a16:creationId xmlns:a16="http://schemas.microsoft.com/office/drawing/2014/main" id="{D6D33B81-A8EA-0849-97E4-89FDC154628B}"/>
              </a:ext>
            </a:extLst>
          </p:cNvPr>
          <p:cNvSpPr>
            <a:spLocks noGrp="1"/>
          </p:cNvSpPr>
          <p:nvPr>
            <p:ph type="sldNum" sz="quarter" idx="11"/>
          </p:nvPr>
        </p:nvSpPr>
        <p:spPr/>
        <p:txBody>
          <a:bodyPr/>
          <a:lstStyle/>
          <a:p>
            <a:fld id="{B6ED98BD-9FE7-5144-8ABD-845F1AC4694B}" type="slidenum">
              <a:rPr lang="en-US" smtClean="0"/>
              <a:pPr/>
              <a:t>30</a:t>
            </a:fld>
            <a:endParaRPr lang="en-US"/>
          </a:p>
        </p:txBody>
      </p:sp>
      <p:sp>
        <p:nvSpPr>
          <p:cNvPr id="5" name="Text Placeholder 3">
            <a:extLst>
              <a:ext uri="{FF2B5EF4-FFF2-40B4-BE49-F238E27FC236}">
                <a16:creationId xmlns:a16="http://schemas.microsoft.com/office/drawing/2014/main" id="{92548173-C645-1DD1-A6DD-A420FAFFDDDB}"/>
              </a:ext>
            </a:extLst>
          </p:cNvPr>
          <p:cNvSpPr txBox="1">
            <a:spLocks/>
          </p:cNvSpPr>
          <p:nvPr/>
        </p:nvSpPr>
        <p:spPr>
          <a:xfrm>
            <a:off x="1990208" y="6279674"/>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Tree>
    <p:extLst>
      <p:ext uri="{BB962C8B-B14F-4D97-AF65-F5344CB8AC3E}">
        <p14:creationId xmlns:p14="http://schemas.microsoft.com/office/powerpoint/2010/main" val="21056211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8F49C4-CDF1-E1B6-3959-AA7E949FC30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CAB543-4945-F352-C951-1BB0E6175265}"/>
              </a:ext>
            </a:extLst>
          </p:cNvPr>
          <p:cNvSpPr>
            <a:spLocks noGrp="1"/>
          </p:cNvSpPr>
          <p:nvPr>
            <p:ph type="ctrTitle"/>
          </p:nvPr>
        </p:nvSpPr>
        <p:spPr>
          <a:xfrm>
            <a:off x="305942" y="1961218"/>
            <a:ext cx="7208139" cy="2415573"/>
          </a:xfrm>
        </p:spPr>
        <p:txBody>
          <a:bodyPr/>
          <a:lstStyle/>
          <a:p>
            <a:r>
              <a:rPr lang="en-US">
                <a:solidFill>
                  <a:srgbClr val="A99968"/>
                </a:solidFill>
                <a:latin typeface="+mn-lt"/>
                <a:ea typeface="+mn-ea"/>
                <a:cs typeface="+mn-cs"/>
              </a:rPr>
              <a:t>Update</a:t>
            </a:r>
            <a:br>
              <a:rPr lang="en-US">
                <a:solidFill>
                  <a:srgbClr val="A99968"/>
                </a:solidFill>
                <a:latin typeface="+mn-lt"/>
                <a:ea typeface="+mn-ea"/>
                <a:cs typeface="+mn-cs"/>
              </a:rPr>
            </a:br>
            <a:br>
              <a:rPr lang="en-US">
                <a:solidFill>
                  <a:srgbClr val="A99968"/>
                </a:solidFill>
                <a:latin typeface="+mn-lt"/>
                <a:ea typeface="+mn-ea"/>
                <a:cs typeface="+mn-cs"/>
              </a:rPr>
            </a:br>
            <a:r>
              <a:rPr lang="en-US">
                <a:latin typeface="Calibri" panose="020F0502020204030204" pitchFamily="34" charset="0"/>
              </a:rPr>
              <a:t>Grid</a:t>
            </a:r>
            <a:r>
              <a:rPr lang="en-US">
                <a:solidFill>
                  <a:srgbClr val="A99968"/>
                </a:solidFill>
                <a:latin typeface="+mn-lt"/>
                <a:ea typeface="+mn-ea"/>
                <a:cs typeface="+mn-cs"/>
              </a:rPr>
              <a:t> </a:t>
            </a:r>
            <a:r>
              <a:rPr lang="en-US">
                <a:latin typeface="Calibri" panose="020F0502020204030204" pitchFamily="34" charset="0"/>
              </a:rPr>
              <a:t>Code</a:t>
            </a:r>
            <a:r>
              <a:rPr lang="en-US">
                <a:solidFill>
                  <a:srgbClr val="A99968"/>
                </a:solidFill>
                <a:latin typeface="+mn-lt"/>
                <a:ea typeface="+mn-ea"/>
                <a:cs typeface="+mn-cs"/>
              </a:rPr>
              <a:t> </a:t>
            </a:r>
            <a:r>
              <a:rPr lang="en-US">
                <a:latin typeface="Calibri" panose="020F0502020204030204" pitchFamily="34" charset="0"/>
              </a:rPr>
              <a:t>Modification Stats</a:t>
            </a:r>
            <a:br>
              <a:rPr lang="en-US">
                <a:solidFill>
                  <a:srgbClr val="A99968"/>
                </a:solidFill>
                <a:latin typeface="+mn-lt"/>
                <a:ea typeface="+mn-ea"/>
                <a:cs typeface="+mn-cs"/>
              </a:rPr>
            </a:br>
            <a:endParaRPr lang="en-US">
              <a:solidFill>
                <a:srgbClr val="A99968"/>
              </a:solidFill>
              <a:latin typeface="+mn-lt"/>
              <a:ea typeface="+mn-ea"/>
              <a:cs typeface="+mn-cs"/>
            </a:endParaRPr>
          </a:p>
        </p:txBody>
      </p:sp>
      <p:sp>
        <p:nvSpPr>
          <p:cNvPr id="4" name="Slide Number Placeholder 3">
            <a:extLst>
              <a:ext uri="{FF2B5EF4-FFF2-40B4-BE49-F238E27FC236}">
                <a16:creationId xmlns:a16="http://schemas.microsoft.com/office/drawing/2014/main" id="{817F2829-4418-A1B7-C1DD-26A78B6BFB8A}"/>
              </a:ext>
            </a:extLst>
          </p:cNvPr>
          <p:cNvSpPr>
            <a:spLocks noGrp="1"/>
          </p:cNvSpPr>
          <p:nvPr>
            <p:ph type="sldNum" sz="quarter" idx="11"/>
          </p:nvPr>
        </p:nvSpPr>
        <p:spPr/>
        <p:txBody>
          <a:bodyPr/>
          <a:lstStyle/>
          <a:p>
            <a:endParaRPr lang="en-US"/>
          </a:p>
        </p:txBody>
      </p:sp>
      <p:sp>
        <p:nvSpPr>
          <p:cNvPr id="13" name="Text Placeholder 3">
            <a:extLst>
              <a:ext uri="{FF2B5EF4-FFF2-40B4-BE49-F238E27FC236}">
                <a16:creationId xmlns:a16="http://schemas.microsoft.com/office/drawing/2014/main" id="{A5C85D64-0AC0-6354-191C-AA748F39499F}"/>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Tree>
    <p:extLst>
      <p:ext uri="{BB962C8B-B14F-4D97-AF65-F5344CB8AC3E}">
        <p14:creationId xmlns:p14="http://schemas.microsoft.com/office/powerpoint/2010/main" val="17157067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F7F267-AF13-B174-9A23-26042B65DB5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D8317C-5E58-5410-F389-1E0DD90BB6AC}"/>
              </a:ext>
            </a:extLst>
          </p:cNvPr>
          <p:cNvSpPr>
            <a:spLocks noGrp="1"/>
          </p:cNvSpPr>
          <p:nvPr>
            <p:ph type="ctrTitle"/>
          </p:nvPr>
        </p:nvSpPr>
        <p:spPr/>
        <p:txBody>
          <a:bodyPr/>
          <a:lstStyle/>
          <a:p>
            <a:r>
              <a:rPr lang="en-IE"/>
              <a:t>Modification Update</a:t>
            </a:r>
          </a:p>
        </p:txBody>
      </p:sp>
      <p:graphicFrame>
        <p:nvGraphicFramePr>
          <p:cNvPr id="6" name="Content Placeholder 5">
            <a:extLst>
              <a:ext uri="{FF2B5EF4-FFF2-40B4-BE49-F238E27FC236}">
                <a16:creationId xmlns:a16="http://schemas.microsoft.com/office/drawing/2014/main" id="{50B63AEF-1F8D-8FF1-30CE-58EA7A2C4CAA}"/>
              </a:ext>
            </a:extLst>
          </p:cNvPr>
          <p:cNvGraphicFramePr>
            <a:graphicFrameLocks noGrp="1"/>
          </p:cNvGraphicFramePr>
          <p:nvPr>
            <p:ph sz="quarter" idx="10"/>
            <p:extLst>
              <p:ext uri="{D42A27DB-BD31-4B8C-83A1-F6EECF244321}">
                <p14:modId xmlns:p14="http://schemas.microsoft.com/office/powerpoint/2010/main" val="1532988829"/>
              </p:ext>
            </p:extLst>
          </p:nvPr>
        </p:nvGraphicFramePr>
        <p:xfrm>
          <a:off x="413068" y="1158412"/>
          <a:ext cx="7210604" cy="3797141"/>
        </p:xfrm>
        <a:graphic>
          <a:graphicData uri="http://schemas.openxmlformats.org/drawingml/2006/table">
            <a:tbl>
              <a:tblPr firstRow="1" bandRow="1">
                <a:tableStyleId>{5C22544A-7EE6-4342-B048-85BDC9FD1C3A}</a:tableStyleId>
              </a:tblPr>
              <a:tblGrid>
                <a:gridCol w="6472474">
                  <a:extLst>
                    <a:ext uri="{9D8B030D-6E8A-4147-A177-3AD203B41FA5}">
                      <a16:colId xmlns:a16="http://schemas.microsoft.com/office/drawing/2014/main" val="2730660301"/>
                    </a:ext>
                  </a:extLst>
                </a:gridCol>
                <a:gridCol w="738130">
                  <a:extLst>
                    <a:ext uri="{9D8B030D-6E8A-4147-A177-3AD203B41FA5}">
                      <a16:colId xmlns:a16="http://schemas.microsoft.com/office/drawing/2014/main" val="3193792303"/>
                    </a:ext>
                  </a:extLst>
                </a:gridCol>
              </a:tblGrid>
              <a:tr h="444620">
                <a:tc>
                  <a:txBody>
                    <a:bodyPr/>
                    <a:lstStyle/>
                    <a:p>
                      <a:r>
                        <a:rPr lang="en-IE"/>
                        <a:t>Modification</a:t>
                      </a:r>
                    </a:p>
                  </a:txBody>
                  <a:tcPr/>
                </a:tc>
                <a:tc>
                  <a:txBody>
                    <a:bodyPr/>
                    <a:lstStyle/>
                    <a:p>
                      <a:r>
                        <a:rPr lang="en-IE"/>
                        <a:t>#</a:t>
                      </a:r>
                    </a:p>
                  </a:txBody>
                  <a:tcPr/>
                </a:tc>
                <a:extLst>
                  <a:ext uri="{0D108BD9-81ED-4DB2-BD59-A6C34878D82A}">
                    <a16:rowId xmlns:a16="http://schemas.microsoft.com/office/drawing/2014/main" val="3200366883"/>
                  </a:ext>
                </a:extLst>
              </a:tr>
              <a:tr h="767244">
                <a:tc>
                  <a:txBody>
                    <a:bodyPr/>
                    <a:lstStyle/>
                    <a:p>
                      <a:r>
                        <a:rPr lang="en-IE"/>
                        <a:t>Decisions made by CRU since 04 December 2024</a:t>
                      </a:r>
                    </a:p>
                  </a:txBody>
                  <a:tcPr/>
                </a:tc>
                <a:tc>
                  <a:txBody>
                    <a:bodyPr/>
                    <a:lstStyle/>
                    <a:p>
                      <a:r>
                        <a:rPr lang="en-IE"/>
                        <a:t>0</a:t>
                      </a:r>
                    </a:p>
                  </a:txBody>
                  <a:tcPr/>
                </a:tc>
                <a:extLst>
                  <a:ext uri="{0D108BD9-81ED-4DB2-BD59-A6C34878D82A}">
                    <a16:rowId xmlns:a16="http://schemas.microsoft.com/office/drawing/2014/main" val="690763715"/>
                  </a:ext>
                </a:extLst>
              </a:tr>
              <a:tr h="629313">
                <a:tc>
                  <a:txBody>
                    <a:bodyPr/>
                    <a:lstStyle/>
                    <a:p>
                      <a:r>
                        <a:rPr lang="en-IE"/>
                        <a:t>Recommendation papers with CRU for decision</a:t>
                      </a:r>
                    </a:p>
                  </a:txBody>
                  <a:tcPr/>
                </a:tc>
                <a:tc>
                  <a:txBody>
                    <a:bodyPr/>
                    <a:lstStyle/>
                    <a:p>
                      <a:r>
                        <a:rPr lang="en-IE"/>
                        <a:t>7</a:t>
                      </a:r>
                    </a:p>
                  </a:txBody>
                  <a:tcPr/>
                </a:tc>
                <a:extLst>
                  <a:ext uri="{0D108BD9-81ED-4DB2-BD59-A6C34878D82A}">
                    <a16:rowId xmlns:a16="http://schemas.microsoft.com/office/drawing/2014/main" val="2802269380"/>
                  </a:ext>
                </a:extLst>
              </a:tr>
              <a:tr h="1168724">
                <a:tc>
                  <a:txBody>
                    <a:bodyPr/>
                    <a:lstStyle/>
                    <a:p>
                      <a:r>
                        <a:rPr lang="en-IE"/>
                        <a:t>Housekeeping </a:t>
                      </a:r>
                      <a:r>
                        <a:rPr lang="en-IE" sz="1800" b="1" kern="1200">
                          <a:solidFill>
                            <a:schemeClr val="tx1"/>
                          </a:solidFill>
                          <a:latin typeface="+mn-lt"/>
                          <a:ea typeface="+mn-ea"/>
                          <a:cs typeface="+mn-cs"/>
                        </a:rPr>
                        <a:t>Modification</a:t>
                      </a:r>
                      <a:r>
                        <a:rPr lang="en-IE"/>
                        <a:t> Batch:</a:t>
                      </a:r>
                    </a:p>
                    <a:p>
                      <a:pPr marL="285750" indent="-285750">
                        <a:buFont typeface="Arial" panose="020B0604020202020204" pitchFamily="34" charset="0"/>
                        <a:buChar char="•"/>
                      </a:pPr>
                      <a:r>
                        <a:rPr lang="en-IE"/>
                        <a:t> Approved</a:t>
                      </a:r>
                    </a:p>
                    <a:p>
                      <a:pPr marL="285750" indent="-285750">
                        <a:buFont typeface="Arial" panose="020B0604020202020204" pitchFamily="34" charset="0"/>
                        <a:buChar char="•"/>
                      </a:pPr>
                      <a:r>
                        <a:rPr lang="en-IE"/>
                        <a:t> With CRU for Decision</a:t>
                      </a:r>
                    </a:p>
                    <a:p>
                      <a:endParaRPr lang="en-IE"/>
                    </a:p>
                  </a:txBody>
                  <a:tcPr/>
                </a:tc>
                <a:tc>
                  <a:txBody>
                    <a:bodyPr/>
                    <a:lstStyle/>
                    <a:p>
                      <a:endParaRPr lang="en-IE"/>
                    </a:p>
                    <a:p>
                      <a:r>
                        <a:rPr lang="en-IE"/>
                        <a:t>2</a:t>
                      </a:r>
                    </a:p>
                    <a:p>
                      <a:r>
                        <a:rPr lang="en-IE"/>
                        <a:t>1</a:t>
                      </a:r>
                    </a:p>
                  </a:txBody>
                  <a:tcPr/>
                </a:tc>
                <a:extLst>
                  <a:ext uri="{0D108BD9-81ED-4DB2-BD59-A6C34878D82A}">
                    <a16:rowId xmlns:a16="http://schemas.microsoft.com/office/drawing/2014/main" val="2850840473"/>
                  </a:ext>
                </a:extLst>
              </a:tr>
              <a:tr h="767244">
                <a:tc>
                  <a:txBody>
                    <a:bodyPr/>
                    <a:lstStyle/>
                    <a:p>
                      <a:r>
                        <a:rPr lang="en-IE"/>
                        <a:t>Proposals being put forward at GCRP 04 December(today)</a:t>
                      </a:r>
                    </a:p>
                  </a:txBody>
                  <a:tcPr/>
                </a:tc>
                <a:tc>
                  <a:txBody>
                    <a:bodyPr/>
                    <a:lstStyle/>
                    <a:p>
                      <a:r>
                        <a:rPr lang="en-IE"/>
                        <a:t>5</a:t>
                      </a:r>
                    </a:p>
                  </a:txBody>
                  <a:tcPr/>
                </a:tc>
                <a:extLst>
                  <a:ext uri="{0D108BD9-81ED-4DB2-BD59-A6C34878D82A}">
                    <a16:rowId xmlns:a16="http://schemas.microsoft.com/office/drawing/2014/main" val="1379670449"/>
                  </a:ext>
                </a:extLst>
              </a:tr>
            </a:tbl>
          </a:graphicData>
        </a:graphic>
      </p:graphicFrame>
      <p:sp>
        <p:nvSpPr>
          <p:cNvPr id="4" name="Content Placeholder 3">
            <a:extLst>
              <a:ext uri="{FF2B5EF4-FFF2-40B4-BE49-F238E27FC236}">
                <a16:creationId xmlns:a16="http://schemas.microsoft.com/office/drawing/2014/main" id="{99B0D3BE-5136-7D40-809E-5008D0B16D86}"/>
              </a:ext>
            </a:extLst>
          </p:cNvPr>
          <p:cNvSpPr>
            <a:spLocks noGrp="1"/>
          </p:cNvSpPr>
          <p:nvPr>
            <p:ph sz="quarter" idx="11"/>
          </p:nvPr>
        </p:nvSpPr>
        <p:spPr>
          <a:xfrm>
            <a:off x="7799942" y="1158411"/>
            <a:ext cx="3808943" cy="2653049"/>
          </a:xfrm>
          <a:solidFill>
            <a:srgbClr val="339966"/>
          </a:solidFill>
          <a:ln>
            <a:solidFill>
              <a:schemeClr val="accent1">
                <a:lumMod val="75000"/>
              </a:schemeClr>
            </a:solidFill>
          </a:ln>
        </p:spPr>
        <p:txBody>
          <a:bodyPr/>
          <a:lstStyle/>
          <a:p>
            <a:pPr algn="l"/>
            <a:endParaRPr lang="en-IE" sz="1800" b="1">
              <a:solidFill>
                <a:schemeClr val="lt1"/>
              </a:solidFill>
            </a:endParaRPr>
          </a:p>
          <a:p>
            <a:pPr algn="l"/>
            <a:endParaRPr lang="en-IE"/>
          </a:p>
          <a:p>
            <a:pPr marL="342900" indent="-342900" algn="l">
              <a:buFont typeface="Arial" panose="020B0604020202020204" pitchFamily="34" charset="0"/>
              <a:buChar char="•"/>
            </a:pPr>
            <a:r>
              <a:rPr lang="en-IE">
                <a:solidFill>
                  <a:schemeClr val="bg1"/>
                </a:solidFill>
              </a:rPr>
              <a:t>Further information on modifications can be found on the EirGrid website </a:t>
            </a:r>
            <a:r>
              <a:rPr lang="en-IE">
                <a:solidFill>
                  <a:schemeClr val="bg1"/>
                </a:solidFill>
                <a:hlinkClick r:id="rId2">
                  <a:extLst>
                    <a:ext uri="{A12FA001-AC4F-418D-AE19-62706E023703}">
                      <ahyp:hlinkClr xmlns:ahyp="http://schemas.microsoft.com/office/drawing/2018/hyperlinkcolor" val="tx"/>
                    </a:ext>
                  </a:extLst>
                </a:hlinkClick>
              </a:rPr>
              <a:t>here</a:t>
            </a:r>
            <a:r>
              <a:rPr lang="en-IE">
                <a:solidFill>
                  <a:schemeClr val="bg1"/>
                </a:solidFill>
              </a:rPr>
              <a:t>.</a:t>
            </a:r>
          </a:p>
          <a:p>
            <a:pPr algn="l"/>
            <a:endParaRPr lang="en-IE"/>
          </a:p>
          <a:p>
            <a:pPr marL="342900" indent="-342900">
              <a:buFont typeface="Arial" panose="020B0604020202020204" pitchFamily="34" charset="0"/>
              <a:buChar char="•"/>
            </a:pPr>
            <a:endParaRPr lang="en-IE">
              <a:ln w="0"/>
              <a:solidFill>
                <a:schemeClr val="accent1"/>
              </a:solidFill>
              <a:effectLst>
                <a:outerShdw blurRad="38100" dist="25400" dir="5400000" algn="ctr" rotWithShape="0">
                  <a:srgbClr val="6E747A">
                    <a:alpha val="43000"/>
                  </a:srgbClr>
                </a:outerShdw>
              </a:effectLst>
            </a:endParaRPr>
          </a:p>
        </p:txBody>
      </p:sp>
      <p:sp>
        <p:nvSpPr>
          <p:cNvPr id="5" name="Slide Number Placeholder 4">
            <a:extLst>
              <a:ext uri="{FF2B5EF4-FFF2-40B4-BE49-F238E27FC236}">
                <a16:creationId xmlns:a16="http://schemas.microsoft.com/office/drawing/2014/main" id="{BA7C23EB-BEC9-5E29-A38C-08F03162BFC7}"/>
              </a:ext>
            </a:extLst>
          </p:cNvPr>
          <p:cNvSpPr>
            <a:spLocks noGrp="1"/>
          </p:cNvSpPr>
          <p:nvPr>
            <p:ph type="sldNum" sz="quarter" idx="12"/>
          </p:nvPr>
        </p:nvSpPr>
        <p:spPr/>
        <p:txBody>
          <a:bodyPr/>
          <a:lstStyle/>
          <a:p>
            <a:endParaRPr lang="en-US"/>
          </a:p>
        </p:txBody>
      </p:sp>
      <p:sp>
        <p:nvSpPr>
          <p:cNvPr id="3" name="Text Placeholder 3">
            <a:extLst>
              <a:ext uri="{FF2B5EF4-FFF2-40B4-BE49-F238E27FC236}">
                <a16:creationId xmlns:a16="http://schemas.microsoft.com/office/drawing/2014/main" id="{7B4A5D62-9C05-D116-F12B-F5055CECC954}"/>
              </a:ext>
            </a:extLst>
          </p:cNvPr>
          <p:cNvSpPr txBox="1">
            <a:spLocks/>
          </p:cNvSpPr>
          <p:nvPr/>
        </p:nvSpPr>
        <p:spPr>
          <a:xfrm>
            <a:off x="1630613" y="57786"/>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
        <p:nvSpPr>
          <p:cNvPr id="7" name="Slide Number Placeholder 2">
            <a:extLst>
              <a:ext uri="{FF2B5EF4-FFF2-40B4-BE49-F238E27FC236}">
                <a16:creationId xmlns:a16="http://schemas.microsoft.com/office/drawing/2014/main" id="{D08EBA03-B312-8673-F3AD-EB806D0224B9}"/>
              </a:ext>
            </a:extLst>
          </p:cNvPr>
          <p:cNvSpPr txBox="1">
            <a:spLocks/>
          </p:cNvSpPr>
          <p:nvPr/>
        </p:nvSpPr>
        <p:spPr>
          <a:xfrm>
            <a:off x="11382389" y="6315713"/>
            <a:ext cx="452993" cy="404603"/>
          </a:xfrm>
          <a:prstGeom prst="rect">
            <a:avLst/>
          </a:prstGeom>
        </p:spPr>
        <p:txBody>
          <a:bodyPr vert="horz" lIns="0" tIns="0" rIns="0" bIns="0" rtlCol="0" anchor="b"/>
          <a:lstStyle>
            <a:defPPr>
              <a:defRPr lang="en-US"/>
            </a:defPPr>
            <a:lvl1pPr marL="0" algn="r" defTabSz="914400" rtl="0" eaLnBrk="1" latinLnBrk="0" hangingPunct="1">
              <a:defRPr sz="13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a:ln>
                <a:noFill/>
              </a:ln>
              <a:solidFill>
                <a:srgbClr val="006768"/>
              </a:solidFill>
              <a:effectLst/>
              <a:uLnTx/>
              <a:uFillTx/>
              <a:latin typeface="Trebuchet MS" panose="020B0603020202020204"/>
              <a:ea typeface="+mn-ea"/>
              <a:cs typeface="+mn-cs"/>
            </a:endParaRPr>
          </a:p>
        </p:txBody>
      </p:sp>
      <p:sp>
        <p:nvSpPr>
          <p:cNvPr id="8" name="Slide Number Placeholder 3">
            <a:extLst>
              <a:ext uri="{FF2B5EF4-FFF2-40B4-BE49-F238E27FC236}">
                <a16:creationId xmlns:a16="http://schemas.microsoft.com/office/drawing/2014/main" id="{31E43418-BFC8-5DB7-015C-4583F04FD277}"/>
              </a:ext>
            </a:extLst>
          </p:cNvPr>
          <p:cNvSpPr txBox="1">
            <a:spLocks/>
          </p:cNvSpPr>
          <p:nvPr/>
        </p:nvSpPr>
        <p:spPr>
          <a:xfrm>
            <a:off x="11331018" y="6048585"/>
            <a:ext cx="452993" cy="404603"/>
          </a:xfrm>
          <a:prstGeom prst="rect">
            <a:avLst/>
          </a:prstGeom>
        </p:spPr>
        <p:txBody>
          <a:bodyPr vert="horz" lIns="0" tIns="251999" rIns="0" bIns="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B6ED98BD-9FE7-5144-8ABD-845F1AC4694B}" type="slidenum">
              <a:rPr lang="en-US" smtClean="0"/>
              <a:pPr/>
              <a:t>32</a:t>
            </a:fld>
            <a:endParaRPr lang="en-US"/>
          </a:p>
        </p:txBody>
      </p:sp>
    </p:spTree>
    <p:extLst>
      <p:ext uri="{BB962C8B-B14F-4D97-AF65-F5344CB8AC3E}">
        <p14:creationId xmlns:p14="http://schemas.microsoft.com/office/powerpoint/2010/main" val="3273539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383961-D459-34C7-47E1-61B0CE2490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1A72941-AD76-CA9D-E3BD-9A4E90732828}"/>
              </a:ext>
            </a:extLst>
          </p:cNvPr>
          <p:cNvSpPr>
            <a:spLocks noGrp="1"/>
          </p:cNvSpPr>
          <p:nvPr>
            <p:ph type="ctrTitle"/>
          </p:nvPr>
        </p:nvSpPr>
        <p:spPr>
          <a:xfrm>
            <a:off x="305942" y="1961218"/>
            <a:ext cx="7208139" cy="2415573"/>
          </a:xfrm>
        </p:spPr>
        <p:txBody>
          <a:bodyPr/>
          <a:lstStyle/>
          <a:p>
            <a:r>
              <a:rPr lang="en-US">
                <a:solidFill>
                  <a:srgbClr val="A99968"/>
                </a:solidFill>
                <a:latin typeface="+mn-lt"/>
                <a:ea typeface="+mn-ea"/>
                <a:cs typeface="+mn-cs"/>
              </a:rPr>
              <a:t>Update</a:t>
            </a:r>
            <a:br>
              <a:rPr lang="en-US">
                <a:solidFill>
                  <a:srgbClr val="A99968"/>
                </a:solidFill>
                <a:latin typeface="+mn-lt"/>
                <a:ea typeface="+mn-ea"/>
                <a:cs typeface="+mn-cs"/>
              </a:rPr>
            </a:br>
            <a:br>
              <a:rPr lang="en-US">
                <a:solidFill>
                  <a:srgbClr val="A99968"/>
                </a:solidFill>
                <a:latin typeface="+mn-lt"/>
                <a:ea typeface="+mn-ea"/>
                <a:cs typeface="+mn-cs"/>
              </a:rPr>
            </a:br>
            <a:r>
              <a:rPr lang="en-US">
                <a:latin typeface="Calibri" panose="020F0502020204030204" pitchFamily="34" charset="0"/>
              </a:rPr>
              <a:t>Derogations</a:t>
            </a:r>
          </a:p>
        </p:txBody>
      </p:sp>
      <p:sp>
        <p:nvSpPr>
          <p:cNvPr id="4" name="Slide Number Placeholder 3">
            <a:extLst>
              <a:ext uri="{FF2B5EF4-FFF2-40B4-BE49-F238E27FC236}">
                <a16:creationId xmlns:a16="http://schemas.microsoft.com/office/drawing/2014/main" id="{AD7F112F-BD93-77E4-5D45-98FAF769FAC2}"/>
              </a:ext>
            </a:extLst>
          </p:cNvPr>
          <p:cNvSpPr>
            <a:spLocks noGrp="1"/>
          </p:cNvSpPr>
          <p:nvPr>
            <p:ph type="sldNum" sz="quarter" idx="11"/>
          </p:nvPr>
        </p:nvSpPr>
        <p:spPr/>
        <p:txBody>
          <a:bodyPr/>
          <a:lstStyle/>
          <a:p>
            <a:r>
              <a:rPr lang="en-US"/>
              <a:t>34</a:t>
            </a:r>
          </a:p>
        </p:txBody>
      </p:sp>
      <p:sp>
        <p:nvSpPr>
          <p:cNvPr id="13" name="Text Placeholder 3">
            <a:extLst>
              <a:ext uri="{FF2B5EF4-FFF2-40B4-BE49-F238E27FC236}">
                <a16:creationId xmlns:a16="http://schemas.microsoft.com/office/drawing/2014/main" id="{4E80BFB9-0210-163A-1DF3-2CD29662069D}"/>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
        <p:nvSpPr>
          <p:cNvPr id="5" name="TextBox 4">
            <a:extLst>
              <a:ext uri="{FF2B5EF4-FFF2-40B4-BE49-F238E27FC236}">
                <a16:creationId xmlns:a16="http://schemas.microsoft.com/office/drawing/2014/main" id="{2A711DD2-7010-A8BB-2CFD-A443DCA9B858}"/>
              </a:ext>
            </a:extLst>
          </p:cNvPr>
          <p:cNvSpPr txBox="1"/>
          <p:nvPr/>
        </p:nvSpPr>
        <p:spPr>
          <a:xfrm>
            <a:off x="3033445" y="3236628"/>
            <a:ext cx="6107986" cy="369332"/>
          </a:xfrm>
          <a:prstGeom prst="rect">
            <a:avLst/>
          </a:prstGeom>
          <a:noFill/>
        </p:spPr>
        <p:txBody>
          <a:bodyPr wrap="square">
            <a:spAutoFit/>
          </a:bodyPr>
          <a:lstStyle/>
          <a:p>
            <a:endParaRPr lang="en-US"/>
          </a:p>
        </p:txBody>
      </p:sp>
    </p:spTree>
    <p:extLst>
      <p:ext uri="{BB962C8B-B14F-4D97-AF65-F5344CB8AC3E}">
        <p14:creationId xmlns:p14="http://schemas.microsoft.com/office/powerpoint/2010/main" val="22403958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CAE13-0DF6-D327-D61F-0E509D76181E}"/>
              </a:ext>
            </a:extLst>
          </p:cNvPr>
          <p:cNvSpPr>
            <a:spLocks noGrp="1"/>
          </p:cNvSpPr>
          <p:nvPr>
            <p:ph type="ctrTitle"/>
          </p:nvPr>
        </p:nvSpPr>
        <p:spPr>
          <a:xfrm>
            <a:off x="413068" y="404813"/>
            <a:ext cx="11370943" cy="905827"/>
          </a:xfrm>
        </p:spPr>
        <p:txBody>
          <a:bodyPr/>
          <a:lstStyle/>
          <a:p>
            <a:r>
              <a:rPr lang="en-IE" sz="2800">
                <a:effectLst/>
                <a:latin typeface="Calibri" panose="020F0502020204030204" pitchFamily="34" charset="0"/>
                <a:ea typeface="Calibri" panose="020F0502020204030204" pitchFamily="34" charset="0"/>
              </a:rPr>
              <a:t>Current Derogations Stats for GCRP March 2025</a:t>
            </a:r>
            <a:br>
              <a:rPr lang="en-IE" sz="2800">
                <a:effectLst/>
                <a:latin typeface="Calibri" panose="020F0502020204030204" pitchFamily="34" charset="0"/>
                <a:ea typeface="Calibri" panose="020F0502020204030204" pitchFamily="34" charset="0"/>
              </a:rPr>
            </a:br>
            <a:endParaRPr lang="en-IE"/>
          </a:p>
        </p:txBody>
      </p:sp>
      <p:sp>
        <p:nvSpPr>
          <p:cNvPr id="3" name="Content Placeholder 2">
            <a:extLst>
              <a:ext uri="{FF2B5EF4-FFF2-40B4-BE49-F238E27FC236}">
                <a16:creationId xmlns:a16="http://schemas.microsoft.com/office/drawing/2014/main" id="{1D22C5C7-4DF7-30E0-9F15-1582A68F437D}"/>
              </a:ext>
            </a:extLst>
          </p:cNvPr>
          <p:cNvSpPr>
            <a:spLocks noGrp="1"/>
          </p:cNvSpPr>
          <p:nvPr>
            <p:ph sz="quarter" idx="10"/>
          </p:nvPr>
        </p:nvSpPr>
        <p:spPr>
          <a:xfrm>
            <a:off x="407988" y="1311276"/>
            <a:ext cx="3681127" cy="2319164"/>
          </a:xfrm>
        </p:spPr>
        <p:style>
          <a:lnRef idx="2">
            <a:schemeClr val="accent2"/>
          </a:lnRef>
          <a:fillRef idx="1">
            <a:schemeClr val="lt1"/>
          </a:fillRef>
          <a:effectRef idx="0">
            <a:schemeClr val="accent2"/>
          </a:effectRef>
          <a:fontRef idx="minor">
            <a:schemeClr val="dk1"/>
          </a:fontRef>
        </p:style>
        <p:txBody>
          <a:bodyPr/>
          <a:lstStyle/>
          <a:p>
            <a:pPr>
              <a:lnSpc>
                <a:spcPct val="100000"/>
              </a:lnSpc>
            </a:pPr>
            <a:r>
              <a:rPr lang="en-US" sz="1600" u="sng">
                <a:effectLst/>
                <a:ea typeface="Calibri" panose="020F0502020204030204" pitchFamily="34" charset="0"/>
              </a:rPr>
              <a:t>Total</a:t>
            </a:r>
          </a:p>
          <a:p>
            <a:pPr>
              <a:lnSpc>
                <a:spcPct val="100000"/>
              </a:lnSpc>
            </a:pPr>
            <a:r>
              <a:rPr lang="en-US" sz="1600">
                <a:effectLst/>
                <a:ea typeface="Calibri" panose="020F0502020204030204" pitchFamily="34" charset="0"/>
              </a:rPr>
              <a:t>Under TSO Assessment                   161</a:t>
            </a:r>
          </a:p>
          <a:p>
            <a:pPr>
              <a:lnSpc>
                <a:spcPct val="100000"/>
              </a:lnSpc>
            </a:pPr>
            <a:r>
              <a:rPr lang="en-US" sz="1600">
                <a:effectLst/>
                <a:ea typeface="Calibri" panose="020F0502020204030204" pitchFamily="34" charset="0"/>
              </a:rPr>
              <a:t>Approved by CRU                           512</a:t>
            </a:r>
          </a:p>
          <a:p>
            <a:pPr>
              <a:lnSpc>
                <a:spcPct val="100000"/>
              </a:lnSpc>
            </a:pPr>
            <a:r>
              <a:rPr lang="en-US" sz="1600">
                <a:effectLst/>
                <a:ea typeface="Calibri" panose="020F0502020204030204" pitchFamily="34" charset="0"/>
              </a:rPr>
              <a:t>          Still Valid                            199</a:t>
            </a:r>
          </a:p>
          <a:p>
            <a:pPr>
              <a:lnSpc>
                <a:spcPct val="100000"/>
              </a:lnSpc>
            </a:pPr>
            <a:endParaRPr lang="en-US" sz="1600">
              <a:effectLst/>
              <a:ea typeface="Calibri" panose="020F0502020204030204" pitchFamily="34" charset="0"/>
            </a:endParaRPr>
          </a:p>
          <a:p>
            <a:pPr>
              <a:lnSpc>
                <a:spcPct val="100000"/>
              </a:lnSpc>
            </a:pPr>
            <a:r>
              <a:rPr lang="en-US" sz="1600">
                <a:effectLst/>
                <a:ea typeface="Calibri" panose="020F0502020204030204" pitchFamily="34" charset="0"/>
              </a:rPr>
              <a:t>With CRU                                       141</a:t>
            </a:r>
          </a:p>
          <a:p>
            <a:pPr>
              <a:lnSpc>
                <a:spcPct val="100000"/>
              </a:lnSpc>
            </a:pPr>
            <a:endParaRPr lang="en-IE">
              <a:latin typeface="Calibri" panose="020F0502020204030204" pitchFamily="34" charset="0"/>
              <a:ea typeface="Calibri" panose="020F0502020204030204" pitchFamily="34" charset="0"/>
            </a:endParaRPr>
          </a:p>
          <a:p>
            <a:endParaRPr lang="en-IE" sz="2000">
              <a:effectLst/>
              <a:latin typeface="Calibri" panose="020F0502020204030204" pitchFamily="34" charset="0"/>
              <a:ea typeface="Calibri" panose="020F0502020204030204" pitchFamily="34" charset="0"/>
            </a:endParaRPr>
          </a:p>
          <a:p>
            <a:r>
              <a:rPr lang="en-IE" sz="2000">
                <a:effectLst/>
                <a:latin typeface="Calibri" panose="020F0502020204030204" pitchFamily="34" charset="0"/>
                <a:ea typeface="Calibri" panose="020F0502020204030204" pitchFamily="34" charset="0"/>
              </a:rPr>
              <a:t> </a:t>
            </a:r>
          </a:p>
          <a:p>
            <a:endParaRPr lang="en-IE"/>
          </a:p>
        </p:txBody>
      </p:sp>
      <p:sp>
        <p:nvSpPr>
          <p:cNvPr id="4" name="Content Placeholder 3">
            <a:extLst>
              <a:ext uri="{FF2B5EF4-FFF2-40B4-BE49-F238E27FC236}">
                <a16:creationId xmlns:a16="http://schemas.microsoft.com/office/drawing/2014/main" id="{E067E005-FB48-61BE-A790-0DA71B1433D2}"/>
              </a:ext>
            </a:extLst>
          </p:cNvPr>
          <p:cNvSpPr>
            <a:spLocks noGrp="1"/>
          </p:cNvSpPr>
          <p:nvPr>
            <p:ph sz="quarter" idx="11"/>
          </p:nvPr>
        </p:nvSpPr>
        <p:spPr>
          <a:xfrm>
            <a:off x="4205555" y="1311276"/>
            <a:ext cx="4034319" cy="4926238"/>
          </a:xfrm>
        </p:spPr>
        <p:style>
          <a:lnRef idx="2">
            <a:schemeClr val="accent2"/>
          </a:lnRef>
          <a:fillRef idx="1">
            <a:schemeClr val="lt1"/>
          </a:fillRef>
          <a:effectRef idx="0">
            <a:schemeClr val="accent2"/>
          </a:effectRef>
          <a:fontRef idx="minor">
            <a:schemeClr val="dk1"/>
          </a:fontRef>
        </p:style>
        <p:txBody>
          <a:bodyPr/>
          <a:lstStyle/>
          <a:p>
            <a:pPr>
              <a:lnSpc>
                <a:spcPct val="100000"/>
              </a:lnSpc>
            </a:pPr>
            <a:r>
              <a:rPr lang="en-IE" sz="1600" u="sng">
                <a:effectLst/>
                <a:ea typeface="Calibri" panose="020F0502020204030204" pitchFamily="34" charset="0"/>
              </a:rPr>
              <a:t>Under TSO Assessment   </a:t>
            </a:r>
            <a:endParaRPr lang="en-IE" sz="1600">
              <a:effectLst/>
              <a:ea typeface="Calibri" panose="020F0502020204030204" pitchFamily="34" charset="0"/>
            </a:endParaRPr>
          </a:p>
          <a:p>
            <a:pPr>
              <a:lnSpc>
                <a:spcPct val="100000"/>
              </a:lnSpc>
            </a:pPr>
            <a:r>
              <a:rPr lang="en-IE" sz="1600">
                <a:effectLst/>
                <a:ea typeface="Calibri" panose="020F0502020204030204" pitchFamily="34" charset="0"/>
              </a:rPr>
              <a:t>        Type                                      </a:t>
            </a:r>
          </a:p>
          <a:p>
            <a:pPr>
              <a:lnSpc>
                <a:spcPct val="100000"/>
              </a:lnSpc>
            </a:pPr>
            <a:r>
              <a:rPr lang="en-IE" sz="1600">
                <a:effectLst/>
                <a:ea typeface="Calibri" panose="020F0502020204030204" pitchFamily="34" charset="0"/>
              </a:rPr>
              <a:t>                   WFPS		68</a:t>
            </a:r>
          </a:p>
          <a:p>
            <a:pPr>
              <a:lnSpc>
                <a:spcPct val="100000"/>
              </a:lnSpc>
            </a:pPr>
            <a:r>
              <a:rPr lang="en-IE" sz="1600">
                <a:effectLst/>
                <a:ea typeface="Calibri" panose="020F0502020204030204" pitchFamily="34" charset="0"/>
              </a:rPr>
              <a:t>                   Conventional	</a:t>
            </a:r>
            <a:r>
              <a:rPr lang="en-IE" sz="1600">
                <a:ea typeface="Calibri" panose="020F0502020204030204" pitchFamily="34" charset="0"/>
              </a:rPr>
              <a:t>39</a:t>
            </a:r>
            <a:endParaRPr lang="en-IE" sz="1600">
              <a:effectLst/>
              <a:ea typeface="Calibri" panose="020F0502020204030204" pitchFamily="34" charset="0"/>
            </a:endParaRPr>
          </a:p>
          <a:p>
            <a:pPr>
              <a:lnSpc>
                <a:spcPct val="100000"/>
              </a:lnSpc>
            </a:pPr>
            <a:r>
              <a:rPr lang="en-IE" sz="1600">
                <a:effectLst/>
                <a:ea typeface="Calibri" panose="020F0502020204030204" pitchFamily="34" charset="0"/>
              </a:rPr>
              <a:t>                   TEG</a:t>
            </a:r>
            <a:r>
              <a:rPr lang="en-IE" sz="1600">
                <a:ea typeface="Calibri" panose="020F0502020204030204" pitchFamily="34" charset="0"/>
              </a:rPr>
              <a:t>		 </a:t>
            </a:r>
            <a:r>
              <a:rPr lang="en-IE" sz="1600">
                <a:effectLst/>
                <a:ea typeface="Calibri" panose="020F0502020204030204" pitchFamily="34" charset="0"/>
              </a:rPr>
              <a:t>6</a:t>
            </a:r>
          </a:p>
          <a:p>
            <a:pPr>
              <a:lnSpc>
                <a:spcPct val="100000"/>
              </a:lnSpc>
            </a:pPr>
            <a:r>
              <a:rPr lang="en-IE" sz="1600">
                <a:effectLst/>
                <a:ea typeface="Calibri" panose="020F0502020204030204" pitchFamily="34" charset="0"/>
              </a:rPr>
              <a:t>                   BESS		18</a:t>
            </a:r>
          </a:p>
          <a:p>
            <a:pPr>
              <a:lnSpc>
                <a:spcPct val="100000"/>
              </a:lnSpc>
            </a:pPr>
            <a:r>
              <a:rPr lang="en-IE" sz="1600">
                <a:effectLst/>
                <a:ea typeface="Calibri" panose="020F0502020204030204" pitchFamily="34" charset="0"/>
              </a:rPr>
              <a:t>                   DSU		2</a:t>
            </a:r>
            <a:r>
              <a:rPr lang="en-IE" sz="1600">
                <a:ea typeface="Calibri" panose="020F0502020204030204" pitchFamily="34" charset="0"/>
              </a:rPr>
              <a:t>3</a:t>
            </a:r>
            <a:endParaRPr lang="en-IE" sz="1600">
              <a:effectLst/>
              <a:ea typeface="Calibri" panose="020F0502020204030204" pitchFamily="34" charset="0"/>
            </a:endParaRPr>
          </a:p>
          <a:p>
            <a:pPr>
              <a:lnSpc>
                <a:spcPct val="100000"/>
              </a:lnSpc>
            </a:pPr>
            <a:r>
              <a:rPr lang="en-IE" sz="1600">
                <a:effectLst/>
                <a:ea typeface="Calibri" panose="020F0502020204030204" pitchFamily="34" charset="0"/>
              </a:rPr>
              <a:t>               </a:t>
            </a:r>
          </a:p>
          <a:p>
            <a:pPr>
              <a:lnSpc>
                <a:spcPct val="100000"/>
              </a:lnSpc>
            </a:pPr>
            <a:r>
              <a:rPr lang="en-IE" sz="1600">
                <a:ea typeface="Calibri" panose="020F0502020204030204" pitchFamily="34" charset="0"/>
              </a:rPr>
              <a:t>       </a:t>
            </a:r>
            <a:r>
              <a:rPr lang="en-IE" sz="1600">
                <a:effectLst/>
                <a:ea typeface="Calibri" panose="020F0502020204030204" pitchFamily="34" charset="0"/>
              </a:rPr>
              <a:t> Categories</a:t>
            </a:r>
          </a:p>
          <a:p>
            <a:pPr>
              <a:lnSpc>
                <a:spcPct val="100000"/>
              </a:lnSpc>
            </a:pPr>
            <a:r>
              <a:rPr lang="en-IE" sz="1600">
                <a:effectLst/>
                <a:ea typeface="Calibri" panose="020F0502020204030204" pitchFamily="34" charset="0"/>
              </a:rPr>
              <a:t>                   APC/Frequency	55</a:t>
            </a:r>
          </a:p>
          <a:p>
            <a:pPr>
              <a:lnSpc>
                <a:spcPct val="100000"/>
              </a:lnSpc>
            </a:pPr>
            <a:r>
              <a:rPr lang="en-IE" sz="1600">
                <a:effectLst/>
                <a:ea typeface="Calibri" panose="020F0502020204030204" pitchFamily="34" charset="0"/>
              </a:rPr>
              <a:t>                   Reactive Power	33</a:t>
            </a:r>
          </a:p>
          <a:p>
            <a:pPr>
              <a:lnSpc>
                <a:spcPct val="100000"/>
              </a:lnSpc>
            </a:pPr>
            <a:r>
              <a:rPr lang="en-IE" sz="1600">
                <a:effectLst/>
                <a:ea typeface="Calibri" panose="020F0502020204030204" pitchFamily="34" charset="0"/>
              </a:rPr>
              <a:t>	    FRT		30</a:t>
            </a:r>
          </a:p>
          <a:p>
            <a:pPr>
              <a:lnSpc>
                <a:spcPct val="100000"/>
              </a:lnSpc>
            </a:pPr>
            <a:r>
              <a:rPr lang="en-IE" sz="1600">
                <a:effectLst/>
                <a:ea typeface="Calibri" panose="020F0502020204030204" pitchFamily="34" charset="0"/>
              </a:rPr>
              <a:t>                   RoCoF		 4</a:t>
            </a:r>
          </a:p>
        </p:txBody>
      </p:sp>
      <p:sp>
        <p:nvSpPr>
          <p:cNvPr id="5" name="Slide Number Placeholder 4">
            <a:extLst>
              <a:ext uri="{FF2B5EF4-FFF2-40B4-BE49-F238E27FC236}">
                <a16:creationId xmlns:a16="http://schemas.microsoft.com/office/drawing/2014/main" id="{C3005FB9-CE46-7D16-E54F-B3A06AB95549}"/>
              </a:ext>
            </a:extLst>
          </p:cNvPr>
          <p:cNvSpPr>
            <a:spLocks noGrp="1"/>
          </p:cNvSpPr>
          <p:nvPr>
            <p:ph type="sldNum" sz="quarter" idx="12"/>
          </p:nvPr>
        </p:nvSpPr>
        <p:spPr/>
        <p:txBody>
          <a:bodyPr/>
          <a:lstStyle/>
          <a:p>
            <a:fld id="{B6ED98BD-9FE7-5144-8ABD-845F1AC4694B}" type="slidenum">
              <a:rPr lang="en-US" smtClean="0"/>
              <a:pPr/>
              <a:t>34</a:t>
            </a:fld>
            <a:endParaRPr lang="en-US"/>
          </a:p>
        </p:txBody>
      </p:sp>
      <p:sp>
        <p:nvSpPr>
          <p:cNvPr id="7" name="TextBox 6">
            <a:extLst>
              <a:ext uri="{FF2B5EF4-FFF2-40B4-BE49-F238E27FC236}">
                <a16:creationId xmlns:a16="http://schemas.microsoft.com/office/drawing/2014/main" id="{B868328C-964A-3FA8-52B2-26C0199FBF3D}"/>
              </a:ext>
            </a:extLst>
          </p:cNvPr>
          <p:cNvSpPr txBox="1"/>
          <p:nvPr/>
        </p:nvSpPr>
        <p:spPr>
          <a:xfrm>
            <a:off x="8356314" y="1310640"/>
            <a:ext cx="3434137" cy="1815882"/>
          </a:xfrm>
          <a:prstGeom prst="rect">
            <a:avLst/>
          </a:prstGeom>
        </p:spPr>
        <p:style>
          <a:lnRef idx="2">
            <a:schemeClr val="accent2"/>
          </a:lnRef>
          <a:fillRef idx="1">
            <a:schemeClr val="lt1"/>
          </a:fillRef>
          <a:effectRef idx="0">
            <a:schemeClr val="accent2"/>
          </a:effectRef>
          <a:fontRef idx="minor">
            <a:schemeClr val="dk1"/>
          </a:fontRef>
        </p:style>
        <p:txBody>
          <a:bodyPr wrap="square">
            <a:spAutoFit/>
          </a:bodyPr>
          <a:lstStyle/>
          <a:p>
            <a:r>
              <a:rPr lang="en-IE" sz="1600" u="sng">
                <a:effectLst/>
                <a:ea typeface="Calibri" panose="020F0502020204030204" pitchFamily="34" charset="0"/>
              </a:rPr>
              <a:t>Since last GCRP 24 September 2024</a:t>
            </a:r>
          </a:p>
          <a:p>
            <a:endParaRPr lang="en-IE" sz="1600">
              <a:ea typeface="Calibri" panose="020F0502020204030204" pitchFamily="34" charset="0"/>
            </a:endParaRPr>
          </a:p>
          <a:p>
            <a:r>
              <a:rPr lang="en-US" sz="1600">
                <a:effectLst/>
                <a:ea typeface="Calibri" panose="020F0502020204030204" pitchFamily="34" charset="0"/>
              </a:rPr>
              <a:t>Submitted to TSO		3</a:t>
            </a:r>
          </a:p>
          <a:p>
            <a:r>
              <a:rPr lang="en-US" sz="1600">
                <a:effectLst/>
                <a:ea typeface="Calibri" panose="020F0502020204030204" pitchFamily="34" charset="0"/>
              </a:rPr>
              <a:t>Forwarded to CRU		14</a:t>
            </a:r>
          </a:p>
          <a:p>
            <a:r>
              <a:rPr lang="en-US" sz="1600">
                <a:effectLst/>
                <a:ea typeface="Calibri" panose="020F0502020204030204" pitchFamily="34" charset="0"/>
              </a:rPr>
              <a:t>Approved by CRU		7</a:t>
            </a:r>
          </a:p>
          <a:p>
            <a:endParaRPr lang="en-US" sz="1600">
              <a:ea typeface="Calibri" panose="020F0502020204030204" pitchFamily="34" charset="0"/>
            </a:endParaRPr>
          </a:p>
          <a:p>
            <a:r>
              <a:rPr lang="en-US" sz="1600">
                <a:effectLst/>
                <a:ea typeface="Calibri" panose="020F0502020204030204" pitchFamily="34" charset="0"/>
              </a:rPr>
              <a:t>Withdrawn		8</a:t>
            </a:r>
            <a:r>
              <a:rPr lang="en-IE" sz="1600">
                <a:effectLst/>
                <a:ea typeface="Calibri" panose="020F0502020204030204" pitchFamily="34" charset="0"/>
              </a:rPr>
              <a:t>  </a:t>
            </a:r>
          </a:p>
        </p:txBody>
      </p:sp>
      <p:sp>
        <p:nvSpPr>
          <p:cNvPr id="6" name="Text Placeholder 3">
            <a:extLst>
              <a:ext uri="{FF2B5EF4-FFF2-40B4-BE49-F238E27FC236}">
                <a16:creationId xmlns:a16="http://schemas.microsoft.com/office/drawing/2014/main" id="{C855E70A-64BF-156A-56CD-85DC32747721}"/>
              </a:ext>
            </a:extLst>
          </p:cNvPr>
          <p:cNvSpPr txBox="1">
            <a:spLocks/>
          </p:cNvSpPr>
          <p:nvPr/>
        </p:nvSpPr>
        <p:spPr>
          <a:xfrm>
            <a:off x="407988" y="23066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Tree>
    <p:extLst>
      <p:ext uri="{BB962C8B-B14F-4D97-AF65-F5344CB8AC3E}">
        <p14:creationId xmlns:p14="http://schemas.microsoft.com/office/powerpoint/2010/main" val="346098594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60FBDB-540E-F706-B89F-4CE2941EA8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183FC1-EAF3-D13C-82AC-C1CC2E01109D}"/>
              </a:ext>
            </a:extLst>
          </p:cNvPr>
          <p:cNvSpPr>
            <a:spLocks noGrp="1"/>
          </p:cNvSpPr>
          <p:nvPr>
            <p:ph type="ctrTitle"/>
          </p:nvPr>
        </p:nvSpPr>
        <p:spPr>
          <a:xfrm>
            <a:off x="305942" y="1961218"/>
            <a:ext cx="7208139" cy="2415573"/>
          </a:xfrm>
        </p:spPr>
        <p:txBody>
          <a:bodyPr/>
          <a:lstStyle/>
          <a:p>
            <a:r>
              <a:rPr lang="en-US">
                <a:solidFill>
                  <a:srgbClr val="A99968"/>
                </a:solidFill>
                <a:latin typeface="+mn-lt"/>
                <a:ea typeface="+mn-ea"/>
                <a:cs typeface="+mn-cs"/>
              </a:rPr>
              <a:t>Update</a:t>
            </a:r>
            <a:br>
              <a:rPr lang="en-US">
                <a:solidFill>
                  <a:srgbClr val="A99968"/>
                </a:solidFill>
                <a:latin typeface="+mn-lt"/>
                <a:ea typeface="+mn-ea"/>
                <a:cs typeface="+mn-cs"/>
              </a:rPr>
            </a:br>
            <a:br>
              <a:rPr lang="en-US">
                <a:solidFill>
                  <a:srgbClr val="A99968"/>
                </a:solidFill>
                <a:latin typeface="+mn-lt"/>
                <a:ea typeface="+mn-ea"/>
                <a:cs typeface="+mn-cs"/>
              </a:rPr>
            </a:br>
            <a:r>
              <a:rPr lang="en-US" sz="4800">
                <a:solidFill>
                  <a:schemeClr val="tx1"/>
                </a:solidFill>
                <a:latin typeface="+mn-lt"/>
                <a:ea typeface="+mn-ea"/>
                <a:cs typeface="+mn-cs"/>
              </a:rPr>
              <a:t>CRU</a:t>
            </a:r>
            <a:br>
              <a:rPr lang="en-US">
                <a:solidFill>
                  <a:srgbClr val="A99968"/>
                </a:solidFill>
                <a:latin typeface="+mn-lt"/>
                <a:ea typeface="+mn-ea"/>
                <a:cs typeface="+mn-cs"/>
              </a:rPr>
            </a:br>
            <a:endParaRPr lang="en-US">
              <a:solidFill>
                <a:srgbClr val="A99968"/>
              </a:solidFill>
              <a:latin typeface="+mn-lt"/>
              <a:ea typeface="+mn-ea"/>
              <a:cs typeface="+mn-cs"/>
            </a:endParaRPr>
          </a:p>
        </p:txBody>
      </p:sp>
      <p:sp>
        <p:nvSpPr>
          <p:cNvPr id="4" name="Slide Number Placeholder 3">
            <a:extLst>
              <a:ext uri="{FF2B5EF4-FFF2-40B4-BE49-F238E27FC236}">
                <a16:creationId xmlns:a16="http://schemas.microsoft.com/office/drawing/2014/main" id="{2D784C64-06C6-F8B4-D831-FD4877139C94}"/>
              </a:ext>
            </a:extLst>
          </p:cNvPr>
          <p:cNvSpPr>
            <a:spLocks noGrp="1"/>
          </p:cNvSpPr>
          <p:nvPr>
            <p:ph type="sldNum" sz="quarter" idx="11"/>
          </p:nvPr>
        </p:nvSpPr>
        <p:spPr/>
        <p:txBody>
          <a:bodyPr/>
          <a:lstStyle/>
          <a:p>
            <a:fld id="{B6ED98BD-9FE7-5144-8ABD-845F1AC4694B}" type="slidenum">
              <a:rPr lang="en-US" smtClean="0"/>
              <a:pPr/>
              <a:t>35</a:t>
            </a:fld>
            <a:endParaRPr lang="en-US"/>
          </a:p>
        </p:txBody>
      </p:sp>
      <p:sp>
        <p:nvSpPr>
          <p:cNvPr id="13" name="Text Placeholder 3">
            <a:extLst>
              <a:ext uri="{FF2B5EF4-FFF2-40B4-BE49-F238E27FC236}">
                <a16:creationId xmlns:a16="http://schemas.microsoft.com/office/drawing/2014/main" id="{040F05E9-C1E2-4EEA-1F2A-2D285FCEB1E6}"/>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Tree>
    <p:extLst>
      <p:ext uri="{BB962C8B-B14F-4D97-AF65-F5344CB8AC3E}">
        <p14:creationId xmlns:p14="http://schemas.microsoft.com/office/powerpoint/2010/main" val="27815105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28E3CD5-3C00-448E-D941-55C6FACAC34D}"/>
              </a:ext>
            </a:extLst>
          </p:cNvPr>
          <p:cNvSpPr>
            <a:spLocks noGrp="1"/>
          </p:cNvSpPr>
          <p:nvPr>
            <p:ph type="ctrTitle"/>
          </p:nvPr>
        </p:nvSpPr>
        <p:spPr>
          <a:xfrm>
            <a:off x="413068" y="751840"/>
            <a:ext cx="11027092" cy="823572"/>
          </a:xfrm>
        </p:spPr>
        <p:txBody>
          <a:bodyPr/>
          <a:lstStyle/>
          <a:p>
            <a:pPr algn="ctr"/>
            <a:r>
              <a:rPr lang="en-US">
                <a:latin typeface="Calibri" panose="020F0502020204030204" pitchFamily="34" charset="0"/>
                <a:cs typeface="Calibri" panose="020F0502020204030204" pitchFamily="34" charset="0"/>
              </a:rPr>
              <a:t>AOB</a:t>
            </a:r>
          </a:p>
        </p:txBody>
      </p:sp>
      <p:sp>
        <p:nvSpPr>
          <p:cNvPr id="2" name="Text Placeholder 3">
            <a:extLst>
              <a:ext uri="{FF2B5EF4-FFF2-40B4-BE49-F238E27FC236}">
                <a16:creationId xmlns:a16="http://schemas.microsoft.com/office/drawing/2014/main" id="{3DDF2A7D-393D-6390-70DA-4307506DF14B}"/>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chemeClr val="bg1"/>
                </a:solidFill>
              </a:rPr>
              <a:t>27/03/2025</a:t>
            </a:r>
          </a:p>
        </p:txBody>
      </p:sp>
      <p:sp>
        <p:nvSpPr>
          <p:cNvPr id="5" name="Slide Number Placeholder 3">
            <a:extLst>
              <a:ext uri="{FF2B5EF4-FFF2-40B4-BE49-F238E27FC236}">
                <a16:creationId xmlns:a16="http://schemas.microsoft.com/office/drawing/2014/main" id="{3B404F7A-534E-231B-FFD2-695BDA6833B8}"/>
              </a:ext>
            </a:extLst>
          </p:cNvPr>
          <p:cNvSpPr txBox="1">
            <a:spLocks/>
          </p:cNvSpPr>
          <p:nvPr/>
        </p:nvSpPr>
        <p:spPr>
          <a:xfrm>
            <a:off x="11331018" y="6048585"/>
            <a:ext cx="452993" cy="404603"/>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ED98BD-9FE7-5144-8ABD-845F1AC4694B}" type="slidenum">
              <a:rPr lang="en-US" smtClean="0"/>
              <a:pPr/>
              <a:t>36</a:t>
            </a:fld>
            <a:endParaRPr lang="en-US"/>
          </a:p>
        </p:txBody>
      </p:sp>
      <p:sp>
        <p:nvSpPr>
          <p:cNvPr id="7" name="Subtitle 6">
            <a:extLst>
              <a:ext uri="{FF2B5EF4-FFF2-40B4-BE49-F238E27FC236}">
                <a16:creationId xmlns:a16="http://schemas.microsoft.com/office/drawing/2014/main" id="{4A91FF46-9698-C61C-4F39-E4657866632B}"/>
              </a:ext>
            </a:extLst>
          </p:cNvPr>
          <p:cNvSpPr>
            <a:spLocks noGrp="1"/>
          </p:cNvSpPr>
          <p:nvPr>
            <p:ph type="subTitle" idx="1"/>
          </p:nvPr>
        </p:nvSpPr>
        <p:spPr/>
        <p:txBody>
          <a:bodyPr/>
          <a:lstStyle/>
          <a:p>
            <a:pPr algn="ctr"/>
            <a:r>
              <a:rPr lang="en-US" dirty="0">
                <a:latin typeface="Calibri" panose="020F0502020204030204" pitchFamily="34" charset="0"/>
                <a:cs typeface="Calibri" panose="020F0502020204030204" pitchFamily="34" charset="0"/>
              </a:rPr>
              <a:t>Meeting Minutes will be issued by COB  10 April 2025</a:t>
            </a:r>
          </a:p>
          <a:p>
            <a:endParaRPr lang="en-IE" dirty="0"/>
          </a:p>
        </p:txBody>
      </p:sp>
    </p:spTree>
    <p:extLst>
      <p:ext uri="{BB962C8B-B14F-4D97-AF65-F5344CB8AC3E}">
        <p14:creationId xmlns:p14="http://schemas.microsoft.com/office/powerpoint/2010/main" val="866951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853C2-E8C7-BB3F-1A40-53361E349C9C}"/>
              </a:ext>
            </a:extLst>
          </p:cNvPr>
          <p:cNvSpPr>
            <a:spLocks noGrp="1"/>
          </p:cNvSpPr>
          <p:nvPr>
            <p:ph type="ctrTitle"/>
          </p:nvPr>
        </p:nvSpPr>
        <p:spPr>
          <a:xfrm>
            <a:off x="324563" y="299605"/>
            <a:ext cx="11591669" cy="905827"/>
          </a:xfrm>
        </p:spPr>
        <p:txBody>
          <a:bodyPr/>
          <a:lstStyle/>
          <a:p>
            <a:r>
              <a:rPr lang="en-US">
                <a:effectLst/>
              </a:rPr>
              <a:t>MPID319 </a:t>
            </a:r>
            <a:r>
              <a:rPr lang="en-US" sz="3200">
                <a:effectLst/>
              </a:rPr>
              <a:t>Incorporation of the SCU Requirements.</a:t>
            </a:r>
            <a:endParaRPr lang="en-IE"/>
          </a:p>
        </p:txBody>
      </p:sp>
      <p:sp>
        <p:nvSpPr>
          <p:cNvPr id="3" name="Content Placeholder 2">
            <a:extLst>
              <a:ext uri="{FF2B5EF4-FFF2-40B4-BE49-F238E27FC236}">
                <a16:creationId xmlns:a16="http://schemas.microsoft.com/office/drawing/2014/main" id="{B257133C-6548-2F01-4516-0645D22CC5BC}"/>
              </a:ext>
            </a:extLst>
          </p:cNvPr>
          <p:cNvSpPr>
            <a:spLocks noGrp="1"/>
          </p:cNvSpPr>
          <p:nvPr>
            <p:ph sz="quarter" idx="10"/>
          </p:nvPr>
        </p:nvSpPr>
        <p:spPr>
          <a:xfrm>
            <a:off x="324563" y="950193"/>
            <a:ext cx="9650411" cy="4192854"/>
          </a:xfrm>
        </p:spPr>
        <p:txBody>
          <a:bodyPr/>
          <a:lstStyle/>
          <a:p>
            <a:r>
              <a:rPr lang="en-IE" sz="2400"/>
              <a:t>This modification proposal was discussed at the JGCRP.</a:t>
            </a:r>
          </a:p>
          <a:p>
            <a:endParaRPr lang="en-IE" sz="2400"/>
          </a:p>
          <a:p>
            <a:r>
              <a:rPr lang="en-IE" sz="2400"/>
              <a:t>We will now seek agreement from members for the submission of a recommendation paper to the CRU.</a:t>
            </a:r>
          </a:p>
          <a:p>
            <a:pPr marL="342900" indent="-342900">
              <a:spcBef>
                <a:spcPts val="0"/>
              </a:spcBef>
              <a:buFont typeface="Wingdings" panose="05000000000000000000" pitchFamily="2" charset="2"/>
              <a:buChar char="Ø"/>
            </a:pPr>
            <a:endParaRPr lang="en-US" sz="2200"/>
          </a:p>
        </p:txBody>
      </p:sp>
      <p:sp>
        <p:nvSpPr>
          <p:cNvPr id="4" name="Slide Number Placeholder 3">
            <a:extLst>
              <a:ext uri="{FF2B5EF4-FFF2-40B4-BE49-F238E27FC236}">
                <a16:creationId xmlns:a16="http://schemas.microsoft.com/office/drawing/2014/main" id="{151507AD-62C0-CFBD-8AC9-D6768762B4C0}"/>
              </a:ext>
            </a:extLst>
          </p:cNvPr>
          <p:cNvSpPr>
            <a:spLocks noGrp="1"/>
          </p:cNvSpPr>
          <p:nvPr>
            <p:ph type="sldNum" sz="quarter" idx="11"/>
          </p:nvPr>
        </p:nvSpPr>
        <p:spPr/>
        <p:txBody>
          <a:bodyPr/>
          <a:lstStyle/>
          <a:p>
            <a:fld id="{B6ED98BD-9FE7-5144-8ABD-845F1AC4694B}" type="slidenum">
              <a:rPr lang="en-US" smtClean="0"/>
              <a:pPr/>
              <a:t>4</a:t>
            </a:fld>
            <a:endParaRPr lang="en-US"/>
          </a:p>
        </p:txBody>
      </p:sp>
      <p:sp>
        <p:nvSpPr>
          <p:cNvPr id="5" name="Text Placeholder 3">
            <a:extLst>
              <a:ext uri="{FF2B5EF4-FFF2-40B4-BE49-F238E27FC236}">
                <a16:creationId xmlns:a16="http://schemas.microsoft.com/office/drawing/2014/main" id="{0DDE6DDD-DE02-520B-9318-F45850BEB9BE}"/>
              </a:ext>
            </a:extLst>
          </p:cNvPr>
          <p:cNvSpPr txBox="1">
            <a:spLocks/>
          </p:cNvSpPr>
          <p:nvPr/>
        </p:nvSpPr>
        <p:spPr>
          <a:xfrm>
            <a:off x="1990208" y="6279674"/>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Tree>
    <p:extLst>
      <p:ext uri="{BB962C8B-B14F-4D97-AF65-F5344CB8AC3E}">
        <p14:creationId xmlns:p14="http://schemas.microsoft.com/office/powerpoint/2010/main" val="12475460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AA88BD-EC6D-BFF3-0A1D-1C9F007EE8E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223D901-35FD-6646-EE2A-146D6F4367C2}"/>
              </a:ext>
            </a:extLst>
          </p:cNvPr>
          <p:cNvSpPr>
            <a:spLocks noGrp="1"/>
          </p:cNvSpPr>
          <p:nvPr>
            <p:ph type="ctrTitle"/>
          </p:nvPr>
        </p:nvSpPr>
        <p:spPr>
          <a:xfrm>
            <a:off x="407988" y="2952736"/>
            <a:ext cx="7831191" cy="2415573"/>
          </a:xfrm>
        </p:spPr>
        <p:txBody>
          <a:bodyPr/>
          <a:lstStyle/>
          <a:p>
            <a:r>
              <a:rPr lang="en-US">
                <a:solidFill>
                  <a:srgbClr val="A99968"/>
                </a:solidFill>
                <a:latin typeface="+mn-lt"/>
                <a:ea typeface="+mn-ea"/>
                <a:cs typeface="+mn-cs"/>
              </a:rPr>
              <a:t>MPID 328</a:t>
            </a:r>
            <a:br>
              <a:rPr lang="en-US">
                <a:solidFill>
                  <a:srgbClr val="A99968"/>
                </a:solidFill>
                <a:latin typeface="+mn-lt"/>
                <a:ea typeface="+mn-ea"/>
                <a:cs typeface="+mn-cs"/>
              </a:rPr>
            </a:br>
            <a:br>
              <a:rPr lang="en-US">
                <a:solidFill>
                  <a:srgbClr val="A99968"/>
                </a:solidFill>
                <a:latin typeface="+mn-lt"/>
                <a:ea typeface="+mn-ea"/>
                <a:cs typeface="+mn-cs"/>
              </a:rPr>
            </a:br>
            <a:r>
              <a:rPr lang="en-US">
                <a:solidFill>
                  <a:srgbClr val="A99968"/>
                </a:solidFill>
                <a:latin typeface="+mn-lt"/>
                <a:ea typeface="+mn-ea"/>
                <a:cs typeface="+mn-cs"/>
              </a:rPr>
              <a:t>DSU Notice to Respond</a:t>
            </a:r>
            <a:br>
              <a:rPr lang="en-US">
                <a:solidFill>
                  <a:srgbClr val="A99968"/>
                </a:solidFill>
                <a:latin typeface="+mn-lt"/>
                <a:ea typeface="+mn-ea"/>
                <a:cs typeface="+mn-cs"/>
              </a:rPr>
            </a:br>
            <a:br>
              <a:rPr lang="en-US" sz="3200">
                <a:effectLst/>
              </a:rPr>
            </a:br>
            <a:endParaRPr lang="en-US">
              <a:solidFill>
                <a:srgbClr val="A99968"/>
              </a:solidFill>
              <a:latin typeface="+mn-lt"/>
              <a:ea typeface="+mn-ea"/>
              <a:cs typeface="+mn-cs"/>
            </a:endParaRPr>
          </a:p>
        </p:txBody>
      </p:sp>
      <p:sp>
        <p:nvSpPr>
          <p:cNvPr id="4" name="Slide Number Placeholder 3">
            <a:extLst>
              <a:ext uri="{FF2B5EF4-FFF2-40B4-BE49-F238E27FC236}">
                <a16:creationId xmlns:a16="http://schemas.microsoft.com/office/drawing/2014/main" id="{8251D35F-CE4F-6F05-14DC-4A3DA93674D8}"/>
              </a:ext>
            </a:extLst>
          </p:cNvPr>
          <p:cNvSpPr>
            <a:spLocks noGrp="1"/>
          </p:cNvSpPr>
          <p:nvPr>
            <p:ph type="sldNum" sz="quarter" idx="11"/>
          </p:nvPr>
        </p:nvSpPr>
        <p:spPr/>
        <p:txBody>
          <a:bodyPr/>
          <a:lstStyle/>
          <a:p>
            <a:fld id="{B6ED98BD-9FE7-5144-8ABD-845F1AC4694B}" type="slidenum">
              <a:rPr lang="en-US" smtClean="0"/>
              <a:pPr/>
              <a:t>5</a:t>
            </a:fld>
            <a:endParaRPr lang="en-US"/>
          </a:p>
        </p:txBody>
      </p:sp>
      <p:sp>
        <p:nvSpPr>
          <p:cNvPr id="13" name="Text Placeholder 3">
            <a:extLst>
              <a:ext uri="{FF2B5EF4-FFF2-40B4-BE49-F238E27FC236}">
                <a16:creationId xmlns:a16="http://schemas.microsoft.com/office/drawing/2014/main" id="{99F8D72D-A0C6-4A49-466E-EDBDBF5D5781}"/>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
        <p:nvSpPr>
          <p:cNvPr id="5" name="TextBox 4">
            <a:extLst>
              <a:ext uri="{FF2B5EF4-FFF2-40B4-BE49-F238E27FC236}">
                <a16:creationId xmlns:a16="http://schemas.microsoft.com/office/drawing/2014/main" id="{0D302716-A447-6D52-9D6F-33F3AB0B5CF9}"/>
              </a:ext>
            </a:extLst>
          </p:cNvPr>
          <p:cNvSpPr txBox="1"/>
          <p:nvPr/>
        </p:nvSpPr>
        <p:spPr>
          <a:xfrm>
            <a:off x="407988" y="1583541"/>
            <a:ext cx="7689410" cy="584775"/>
          </a:xfrm>
          <a:prstGeom prst="rect">
            <a:avLst/>
          </a:prstGeom>
          <a:noFill/>
        </p:spPr>
        <p:txBody>
          <a:bodyPr wrap="square">
            <a:spAutoFit/>
          </a:bodyPr>
          <a:lstStyle/>
          <a:p>
            <a:r>
              <a:rPr lang="en-IE" sz="3200" b="1">
                <a:solidFill>
                  <a:srgbClr val="A99968"/>
                </a:solidFill>
              </a:rPr>
              <a:t>2</a:t>
            </a:r>
            <a:r>
              <a:rPr lang="en-IE" sz="3200" b="1">
                <a:solidFill>
                  <a:srgbClr val="A99968"/>
                </a:solidFill>
                <a:latin typeface="+mn-lt"/>
                <a:ea typeface="+mn-ea"/>
                <a:cs typeface="+mn-cs"/>
              </a:rPr>
              <a:t>. Proposed Modification: 10 minutes</a:t>
            </a:r>
            <a:endParaRPr lang="en-IE" sz="3200" b="1"/>
          </a:p>
        </p:txBody>
      </p:sp>
    </p:spTree>
    <p:extLst>
      <p:ext uri="{BB962C8B-B14F-4D97-AF65-F5344CB8AC3E}">
        <p14:creationId xmlns:p14="http://schemas.microsoft.com/office/powerpoint/2010/main" val="15167786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36BC2C-F7AA-6F98-E9C3-382E98ADE5B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62CEE5-458E-B83E-A260-8BDD9AE9F396}"/>
              </a:ext>
            </a:extLst>
          </p:cNvPr>
          <p:cNvSpPr>
            <a:spLocks noGrp="1"/>
          </p:cNvSpPr>
          <p:nvPr>
            <p:ph type="ctrTitle"/>
          </p:nvPr>
        </p:nvSpPr>
        <p:spPr>
          <a:xfrm>
            <a:off x="324563" y="299605"/>
            <a:ext cx="11591669" cy="905827"/>
          </a:xfrm>
        </p:spPr>
        <p:txBody>
          <a:bodyPr/>
          <a:lstStyle/>
          <a:p>
            <a:r>
              <a:rPr lang="en-US">
                <a:effectLst/>
              </a:rPr>
              <a:t>MPID328 </a:t>
            </a:r>
            <a:r>
              <a:rPr lang="en-US"/>
              <a:t>DSU Notice to Respond.</a:t>
            </a:r>
            <a:endParaRPr lang="en-IE"/>
          </a:p>
        </p:txBody>
      </p:sp>
      <p:sp>
        <p:nvSpPr>
          <p:cNvPr id="3" name="Content Placeholder 2">
            <a:extLst>
              <a:ext uri="{FF2B5EF4-FFF2-40B4-BE49-F238E27FC236}">
                <a16:creationId xmlns:a16="http://schemas.microsoft.com/office/drawing/2014/main" id="{BC24B5DD-AF0D-B7A2-1E9C-7EFBE4F2561A}"/>
              </a:ext>
            </a:extLst>
          </p:cNvPr>
          <p:cNvSpPr>
            <a:spLocks noGrp="1"/>
          </p:cNvSpPr>
          <p:nvPr>
            <p:ph sz="quarter" idx="10"/>
          </p:nvPr>
        </p:nvSpPr>
        <p:spPr>
          <a:xfrm>
            <a:off x="324563" y="950193"/>
            <a:ext cx="9650411" cy="4192854"/>
          </a:xfrm>
        </p:spPr>
        <p:txBody>
          <a:bodyPr/>
          <a:lstStyle/>
          <a:p>
            <a:r>
              <a:rPr lang="en-IE" sz="2400"/>
              <a:t>This modification proposal was discussed at the JGCRP.</a:t>
            </a:r>
          </a:p>
          <a:p>
            <a:endParaRPr lang="en-IE" sz="2400"/>
          </a:p>
          <a:p>
            <a:r>
              <a:rPr lang="en-IE" sz="2400"/>
              <a:t>We will now seek agreement from members for the submission of a recommendation paper to the CRU.</a:t>
            </a:r>
          </a:p>
          <a:p>
            <a:pPr marL="342900" indent="-342900">
              <a:spcBef>
                <a:spcPts val="0"/>
              </a:spcBef>
              <a:buFont typeface="Wingdings" panose="05000000000000000000" pitchFamily="2" charset="2"/>
              <a:buChar char="Ø"/>
            </a:pPr>
            <a:endParaRPr lang="en-US" sz="2200"/>
          </a:p>
        </p:txBody>
      </p:sp>
      <p:sp>
        <p:nvSpPr>
          <p:cNvPr id="4" name="Slide Number Placeholder 3">
            <a:extLst>
              <a:ext uri="{FF2B5EF4-FFF2-40B4-BE49-F238E27FC236}">
                <a16:creationId xmlns:a16="http://schemas.microsoft.com/office/drawing/2014/main" id="{93D244A7-7809-B14C-D0F0-89B68C69641F}"/>
              </a:ext>
            </a:extLst>
          </p:cNvPr>
          <p:cNvSpPr>
            <a:spLocks noGrp="1"/>
          </p:cNvSpPr>
          <p:nvPr>
            <p:ph type="sldNum" sz="quarter" idx="11"/>
          </p:nvPr>
        </p:nvSpPr>
        <p:spPr/>
        <p:txBody>
          <a:bodyPr/>
          <a:lstStyle/>
          <a:p>
            <a:fld id="{B6ED98BD-9FE7-5144-8ABD-845F1AC4694B}" type="slidenum">
              <a:rPr lang="en-US" smtClean="0"/>
              <a:pPr/>
              <a:t>6</a:t>
            </a:fld>
            <a:endParaRPr lang="en-US"/>
          </a:p>
        </p:txBody>
      </p:sp>
      <p:sp>
        <p:nvSpPr>
          <p:cNvPr id="5" name="Text Placeholder 3">
            <a:extLst>
              <a:ext uri="{FF2B5EF4-FFF2-40B4-BE49-F238E27FC236}">
                <a16:creationId xmlns:a16="http://schemas.microsoft.com/office/drawing/2014/main" id="{845EA999-E2BF-91B0-8ABB-D8DC80B8D7A1}"/>
              </a:ext>
            </a:extLst>
          </p:cNvPr>
          <p:cNvSpPr txBox="1">
            <a:spLocks/>
          </p:cNvSpPr>
          <p:nvPr/>
        </p:nvSpPr>
        <p:spPr>
          <a:xfrm>
            <a:off x="1990208" y="6279674"/>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Tree>
    <p:extLst>
      <p:ext uri="{BB962C8B-B14F-4D97-AF65-F5344CB8AC3E}">
        <p14:creationId xmlns:p14="http://schemas.microsoft.com/office/powerpoint/2010/main" val="26288546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925189-D895-CAF4-D5A2-C384F68D5F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2371679-5E98-96D3-43E3-11C188881E2A}"/>
              </a:ext>
            </a:extLst>
          </p:cNvPr>
          <p:cNvSpPr>
            <a:spLocks noGrp="1"/>
          </p:cNvSpPr>
          <p:nvPr>
            <p:ph type="ctrTitle"/>
          </p:nvPr>
        </p:nvSpPr>
        <p:spPr>
          <a:xfrm>
            <a:off x="407988" y="2952736"/>
            <a:ext cx="7831191" cy="2415573"/>
          </a:xfrm>
        </p:spPr>
        <p:txBody>
          <a:bodyPr/>
          <a:lstStyle/>
          <a:p>
            <a:r>
              <a:rPr lang="en-US">
                <a:solidFill>
                  <a:srgbClr val="A99968"/>
                </a:solidFill>
                <a:latin typeface="+mn-lt"/>
                <a:ea typeface="+mn-ea"/>
                <a:cs typeface="+mn-cs"/>
              </a:rPr>
              <a:t>MPID 329</a:t>
            </a:r>
            <a:br>
              <a:rPr lang="en-US">
                <a:solidFill>
                  <a:srgbClr val="A99968"/>
                </a:solidFill>
                <a:latin typeface="+mn-lt"/>
                <a:ea typeface="+mn-ea"/>
                <a:cs typeface="+mn-cs"/>
              </a:rPr>
            </a:br>
            <a:br>
              <a:rPr lang="en-US">
                <a:solidFill>
                  <a:srgbClr val="A99968"/>
                </a:solidFill>
                <a:latin typeface="+mn-lt"/>
                <a:ea typeface="+mn-ea"/>
                <a:cs typeface="+mn-cs"/>
              </a:rPr>
            </a:br>
            <a:r>
              <a:rPr lang="en-US">
                <a:solidFill>
                  <a:srgbClr val="A99968"/>
                </a:solidFill>
                <a:latin typeface="+mn-lt"/>
                <a:ea typeface="+mn-ea"/>
                <a:cs typeface="+mn-cs"/>
              </a:rPr>
              <a:t>Clarification of Demarcation</a:t>
            </a:r>
            <a:br>
              <a:rPr lang="en-US">
                <a:solidFill>
                  <a:srgbClr val="A99968"/>
                </a:solidFill>
                <a:latin typeface="+mn-lt"/>
                <a:ea typeface="+mn-ea"/>
                <a:cs typeface="+mn-cs"/>
              </a:rPr>
            </a:br>
            <a:br>
              <a:rPr lang="en-US" sz="3200">
                <a:effectLst/>
              </a:rPr>
            </a:br>
            <a:endParaRPr lang="en-US">
              <a:solidFill>
                <a:srgbClr val="A99968"/>
              </a:solidFill>
              <a:latin typeface="+mn-lt"/>
              <a:ea typeface="+mn-ea"/>
              <a:cs typeface="+mn-cs"/>
            </a:endParaRPr>
          </a:p>
        </p:txBody>
      </p:sp>
      <p:sp>
        <p:nvSpPr>
          <p:cNvPr id="4" name="Slide Number Placeholder 3">
            <a:extLst>
              <a:ext uri="{FF2B5EF4-FFF2-40B4-BE49-F238E27FC236}">
                <a16:creationId xmlns:a16="http://schemas.microsoft.com/office/drawing/2014/main" id="{1EC7535A-E2CE-8E00-CA21-43BCB364D2A5}"/>
              </a:ext>
            </a:extLst>
          </p:cNvPr>
          <p:cNvSpPr>
            <a:spLocks noGrp="1"/>
          </p:cNvSpPr>
          <p:nvPr>
            <p:ph type="sldNum" sz="quarter" idx="11"/>
          </p:nvPr>
        </p:nvSpPr>
        <p:spPr/>
        <p:txBody>
          <a:bodyPr/>
          <a:lstStyle/>
          <a:p>
            <a:fld id="{B6ED98BD-9FE7-5144-8ABD-845F1AC4694B}" type="slidenum">
              <a:rPr lang="en-US" smtClean="0"/>
              <a:pPr/>
              <a:t>7</a:t>
            </a:fld>
            <a:endParaRPr lang="en-US"/>
          </a:p>
        </p:txBody>
      </p:sp>
      <p:sp>
        <p:nvSpPr>
          <p:cNvPr id="13" name="Text Placeholder 3">
            <a:extLst>
              <a:ext uri="{FF2B5EF4-FFF2-40B4-BE49-F238E27FC236}">
                <a16:creationId xmlns:a16="http://schemas.microsoft.com/office/drawing/2014/main" id="{D65468AB-C346-7536-F02E-A78999729511}"/>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
        <p:nvSpPr>
          <p:cNvPr id="5" name="TextBox 4">
            <a:extLst>
              <a:ext uri="{FF2B5EF4-FFF2-40B4-BE49-F238E27FC236}">
                <a16:creationId xmlns:a16="http://schemas.microsoft.com/office/drawing/2014/main" id="{F1CDD97C-59AB-C2D8-8331-0E1D4169CD4C}"/>
              </a:ext>
            </a:extLst>
          </p:cNvPr>
          <p:cNvSpPr txBox="1"/>
          <p:nvPr/>
        </p:nvSpPr>
        <p:spPr>
          <a:xfrm>
            <a:off x="407988" y="1583541"/>
            <a:ext cx="7689410" cy="584775"/>
          </a:xfrm>
          <a:prstGeom prst="rect">
            <a:avLst/>
          </a:prstGeom>
          <a:noFill/>
        </p:spPr>
        <p:txBody>
          <a:bodyPr wrap="square">
            <a:spAutoFit/>
          </a:bodyPr>
          <a:lstStyle/>
          <a:p>
            <a:r>
              <a:rPr lang="en-IE" sz="3200" b="1">
                <a:solidFill>
                  <a:srgbClr val="A99968"/>
                </a:solidFill>
              </a:rPr>
              <a:t>3</a:t>
            </a:r>
            <a:r>
              <a:rPr lang="en-IE" sz="3200" b="1">
                <a:solidFill>
                  <a:srgbClr val="A99968"/>
                </a:solidFill>
                <a:latin typeface="+mn-lt"/>
                <a:ea typeface="+mn-ea"/>
                <a:cs typeface="+mn-cs"/>
              </a:rPr>
              <a:t>. Proposed Modification: 10 minutes</a:t>
            </a:r>
            <a:endParaRPr lang="en-IE" sz="3200" b="1"/>
          </a:p>
        </p:txBody>
      </p:sp>
    </p:spTree>
    <p:extLst>
      <p:ext uri="{BB962C8B-B14F-4D97-AF65-F5344CB8AC3E}">
        <p14:creationId xmlns:p14="http://schemas.microsoft.com/office/powerpoint/2010/main" val="30972139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3B1C9B-2213-7BBB-23A8-F354691840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9B1023A-3216-A219-FF38-FB21D427F07D}"/>
              </a:ext>
            </a:extLst>
          </p:cNvPr>
          <p:cNvSpPr>
            <a:spLocks noGrp="1"/>
          </p:cNvSpPr>
          <p:nvPr>
            <p:ph type="ctrTitle"/>
          </p:nvPr>
        </p:nvSpPr>
        <p:spPr>
          <a:xfrm>
            <a:off x="324563" y="299605"/>
            <a:ext cx="11591669" cy="905827"/>
          </a:xfrm>
        </p:spPr>
        <p:txBody>
          <a:bodyPr/>
          <a:lstStyle/>
          <a:p>
            <a:r>
              <a:rPr lang="en-US">
                <a:effectLst/>
              </a:rPr>
              <a:t>MPID329 </a:t>
            </a:r>
            <a:r>
              <a:rPr lang="en-US"/>
              <a:t>Clarification of Demarcation</a:t>
            </a:r>
            <a:endParaRPr lang="en-IE"/>
          </a:p>
        </p:txBody>
      </p:sp>
      <p:sp>
        <p:nvSpPr>
          <p:cNvPr id="3" name="Content Placeholder 2">
            <a:extLst>
              <a:ext uri="{FF2B5EF4-FFF2-40B4-BE49-F238E27FC236}">
                <a16:creationId xmlns:a16="http://schemas.microsoft.com/office/drawing/2014/main" id="{4CD19FFF-9FE4-81CE-0B76-C60968D7E776}"/>
              </a:ext>
            </a:extLst>
          </p:cNvPr>
          <p:cNvSpPr>
            <a:spLocks noGrp="1"/>
          </p:cNvSpPr>
          <p:nvPr>
            <p:ph sz="quarter" idx="10"/>
          </p:nvPr>
        </p:nvSpPr>
        <p:spPr>
          <a:xfrm>
            <a:off x="324563" y="950193"/>
            <a:ext cx="9650411" cy="4192854"/>
          </a:xfrm>
        </p:spPr>
        <p:txBody>
          <a:bodyPr/>
          <a:lstStyle/>
          <a:p>
            <a:pPr marL="342900" indent="-342900">
              <a:buFont typeface="Arial" panose="020B0604020202020204" pitchFamily="34" charset="0"/>
              <a:buChar char="•"/>
            </a:pPr>
            <a:r>
              <a:rPr lang="en-IE" sz="2200">
                <a:effectLst/>
                <a:latin typeface="Calibri" panose="020F0502020204030204" pitchFamily="34" charset="0"/>
                <a:ea typeface="Calibri" panose="020F0502020204030204" pitchFamily="34" charset="0"/>
                <a:cs typeface="Times New Roman" panose="02020603050405020304" pitchFamily="18" charset="0"/>
              </a:rPr>
              <a:t>Requirements in the Grid Code which are </a:t>
            </a:r>
            <a:r>
              <a:rPr lang="en-IE" sz="2200" u="sng">
                <a:effectLst/>
                <a:latin typeface="Calibri" panose="020F0502020204030204" pitchFamily="34" charset="0"/>
                <a:ea typeface="Calibri" panose="020F0502020204030204" pitchFamily="34" charset="0"/>
                <a:cs typeface="Times New Roman" panose="02020603050405020304" pitchFamily="18" charset="0"/>
              </a:rPr>
              <a:t>not marked by a symbol and border</a:t>
            </a:r>
            <a:r>
              <a:rPr lang="en-IE" sz="2200">
                <a:effectLst/>
                <a:latin typeface="Calibri" panose="020F0502020204030204" pitchFamily="34" charset="0"/>
                <a:ea typeface="Calibri" panose="020F0502020204030204" pitchFamily="34" charset="0"/>
                <a:cs typeface="Times New Roman" panose="02020603050405020304" pitchFamily="18" charset="0"/>
              </a:rPr>
              <a:t> are applicable to all relevant Users (which expression means all persons (other than the TSO) to whom any individual section of the Grid Code applies).</a:t>
            </a:r>
          </a:p>
          <a:p>
            <a:endParaRPr lang="en-IE" sz="22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IE" sz="2200">
                <a:effectLst/>
                <a:latin typeface="Calibri" panose="020F0502020204030204" pitchFamily="34" charset="0"/>
                <a:ea typeface="Calibri" panose="020F0502020204030204" pitchFamily="34" charset="0"/>
                <a:cs typeface="Times New Roman" panose="02020603050405020304" pitchFamily="18" charset="0"/>
              </a:rPr>
              <a:t>Requirements in the Grid Code which are </a:t>
            </a:r>
            <a:r>
              <a:rPr lang="en-IE" sz="2200" u="sng">
                <a:effectLst/>
                <a:latin typeface="Calibri" panose="020F0502020204030204" pitchFamily="34" charset="0"/>
                <a:ea typeface="Calibri" panose="020F0502020204030204" pitchFamily="34" charset="0"/>
                <a:cs typeface="Times New Roman" panose="02020603050405020304" pitchFamily="18" charset="0"/>
              </a:rPr>
              <a:t>marked by a symbol and border</a:t>
            </a:r>
            <a:r>
              <a:rPr lang="en-IE" sz="2200">
                <a:effectLst/>
                <a:latin typeface="Calibri" panose="020F0502020204030204" pitchFamily="34" charset="0"/>
                <a:ea typeface="Calibri" panose="020F0502020204030204" pitchFamily="34" charset="0"/>
                <a:cs typeface="Times New Roman" panose="02020603050405020304" pitchFamily="18" charset="0"/>
              </a:rPr>
              <a:t> are applicable to the corresponding Users as per Table 1: Demarcation of Requirements.</a:t>
            </a:r>
          </a:p>
        </p:txBody>
      </p:sp>
      <p:sp>
        <p:nvSpPr>
          <p:cNvPr id="4" name="Slide Number Placeholder 3">
            <a:extLst>
              <a:ext uri="{FF2B5EF4-FFF2-40B4-BE49-F238E27FC236}">
                <a16:creationId xmlns:a16="http://schemas.microsoft.com/office/drawing/2014/main" id="{2A2FA73B-4CFB-7B6E-5493-786364E8CA96}"/>
              </a:ext>
            </a:extLst>
          </p:cNvPr>
          <p:cNvSpPr>
            <a:spLocks noGrp="1"/>
          </p:cNvSpPr>
          <p:nvPr>
            <p:ph type="sldNum" sz="quarter" idx="11"/>
          </p:nvPr>
        </p:nvSpPr>
        <p:spPr/>
        <p:txBody>
          <a:bodyPr/>
          <a:lstStyle/>
          <a:p>
            <a:fld id="{B6ED98BD-9FE7-5144-8ABD-845F1AC4694B}" type="slidenum">
              <a:rPr lang="en-US" smtClean="0"/>
              <a:pPr/>
              <a:t>8</a:t>
            </a:fld>
            <a:endParaRPr lang="en-US"/>
          </a:p>
        </p:txBody>
      </p:sp>
      <p:sp>
        <p:nvSpPr>
          <p:cNvPr id="5" name="Text Placeholder 3">
            <a:extLst>
              <a:ext uri="{FF2B5EF4-FFF2-40B4-BE49-F238E27FC236}">
                <a16:creationId xmlns:a16="http://schemas.microsoft.com/office/drawing/2014/main" id="{B971A047-7484-6AE9-3677-1AD7FDD56A61}"/>
              </a:ext>
            </a:extLst>
          </p:cNvPr>
          <p:cNvSpPr txBox="1">
            <a:spLocks/>
          </p:cNvSpPr>
          <p:nvPr/>
        </p:nvSpPr>
        <p:spPr>
          <a:xfrm>
            <a:off x="1990208" y="6279674"/>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pic>
        <p:nvPicPr>
          <p:cNvPr id="7" name="Picture 6">
            <a:extLst>
              <a:ext uri="{FF2B5EF4-FFF2-40B4-BE49-F238E27FC236}">
                <a16:creationId xmlns:a16="http://schemas.microsoft.com/office/drawing/2014/main" id="{BDE56A1D-9825-10A4-AF52-5B9968AA6B1F}"/>
              </a:ext>
            </a:extLst>
          </p:cNvPr>
          <p:cNvPicPr>
            <a:picLocks noChangeAspect="1"/>
          </p:cNvPicPr>
          <p:nvPr/>
        </p:nvPicPr>
        <p:blipFill>
          <a:blip r:embed="rId2"/>
          <a:stretch>
            <a:fillRect/>
          </a:stretch>
        </p:blipFill>
        <p:spPr>
          <a:xfrm>
            <a:off x="2393314" y="3110900"/>
            <a:ext cx="6459293" cy="2966140"/>
          </a:xfrm>
          <a:prstGeom prst="rect">
            <a:avLst/>
          </a:prstGeom>
        </p:spPr>
      </p:pic>
    </p:spTree>
    <p:extLst>
      <p:ext uri="{BB962C8B-B14F-4D97-AF65-F5344CB8AC3E}">
        <p14:creationId xmlns:p14="http://schemas.microsoft.com/office/powerpoint/2010/main" val="35411592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0AA6B-77DA-5311-7B3B-9AC54404C0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7D2ECF-709E-8153-F91F-8716DF45E102}"/>
              </a:ext>
            </a:extLst>
          </p:cNvPr>
          <p:cNvSpPr>
            <a:spLocks noGrp="1"/>
          </p:cNvSpPr>
          <p:nvPr>
            <p:ph type="ctrTitle"/>
          </p:nvPr>
        </p:nvSpPr>
        <p:spPr>
          <a:xfrm>
            <a:off x="324563" y="299605"/>
            <a:ext cx="11591669" cy="905827"/>
          </a:xfrm>
        </p:spPr>
        <p:txBody>
          <a:bodyPr/>
          <a:lstStyle/>
          <a:p>
            <a:r>
              <a:rPr lang="en-US">
                <a:effectLst/>
              </a:rPr>
              <a:t>MPID329 </a:t>
            </a:r>
            <a:r>
              <a:rPr lang="en-US"/>
              <a:t>Clarification of Demarcation</a:t>
            </a:r>
            <a:endParaRPr lang="en-IE"/>
          </a:p>
        </p:txBody>
      </p:sp>
      <p:sp>
        <p:nvSpPr>
          <p:cNvPr id="3" name="Content Placeholder 2">
            <a:extLst>
              <a:ext uri="{FF2B5EF4-FFF2-40B4-BE49-F238E27FC236}">
                <a16:creationId xmlns:a16="http://schemas.microsoft.com/office/drawing/2014/main" id="{D559FF07-3BF5-1429-4FDE-B200C62759BC}"/>
              </a:ext>
            </a:extLst>
          </p:cNvPr>
          <p:cNvSpPr>
            <a:spLocks noGrp="1"/>
          </p:cNvSpPr>
          <p:nvPr>
            <p:ph sz="quarter" idx="10"/>
          </p:nvPr>
        </p:nvSpPr>
        <p:spPr>
          <a:xfrm>
            <a:off x="324563" y="950193"/>
            <a:ext cx="9650411" cy="4192854"/>
          </a:xfrm>
        </p:spPr>
        <p:txBody>
          <a:bodyPr/>
          <a:lstStyle/>
          <a:p>
            <a:pPr marL="342900" indent="-342900">
              <a:buFont typeface="Arial" panose="020B0604020202020204" pitchFamily="34" charset="0"/>
              <a:buChar char="•"/>
            </a:pPr>
            <a:r>
              <a:rPr lang="en-US" sz="2200">
                <a:effectLst/>
                <a:latin typeface="Calibri" panose="020F0502020204030204" pitchFamily="34" charset="0"/>
                <a:ea typeface="Calibri" panose="020F0502020204030204" pitchFamily="34" charset="0"/>
                <a:cs typeface="Times New Roman" panose="02020603050405020304" pitchFamily="18" charset="0"/>
              </a:rPr>
              <a:t>However, in the case of Users with Non-RfG Generation Units, Non-DCC Units or Non-HVDC Units to which some RfG Generation Unit, DCC Unit or HVDC Unit requirements apply, such Users will find that the relevant requirements demarcated for RfG Generation Units, DCC Unit and/or HVDC Units are also applicable to them.</a:t>
            </a:r>
          </a:p>
          <a:p>
            <a:pPr marL="342900" indent="-342900">
              <a:buFont typeface="Arial" panose="020B0604020202020204" pitchFamily="34" charset="0"/>
              <a:buChar char="•"/>
            </a:pPr>
            <a:endParaRPr lang="en-US" sz="1000">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Arial" panose="020B0604020202020204" pitchFamily="34" charset="0"/>
              <a:buChar char="•"/>
            </a:pPr>
            <a:r>
              <a:rPr lang="en-US" sz="2200">
                <a:effectLst/>
                <a:latin typeface="Calibri" panose="020F0502020204030204" pitchFamily="34" charset="0"/>
                <a:ea typeface="Calibri" panose="020F0502020204030204" pitchFamily="34" charset="0"/>
                <a:cs typeface="Times New Roman" panose="02020603050405020304" pitchFamily="18" charset="0"/>
              </a:rPr>
              <a:t>It is proposed that text providing this clarification is added to the Grid Code to align with custom and practice as described in the guideline document jointly published by EirGrid and ESB Networks in September 2020:</a:t>
            </a:r>
          </a:p>
          <a:p>
            <a:pPr marL="623888"/>
            <a:r>
              <a:rPr lang="en-US" sz="2200">
                <a:effectLst/>
                <a:latin typeface="Calibri" panose="020F0502020204030204" pitchFamily="34" charset="0"/>
                <a:ea typeface="Calibri" panose="020F0502020204030204" pitchFamily="34" charset="0"/>
                <a:cs typeface="Times New Roman" panose="02020603050405020304" pitchFamily="18" charset="0"/>
                <a:hlinkClick r:id="rId2"/>
              </a:rPr>
              <a:t>Guideline for the Application to Existing Users of Commission Regulation (EU) 2016/631 establishing a network code on requirements for grid 	connection of generators (RfG), Commission Regulation (EU) 2016/1388 establishing a Network Code on Demand Connection (DCC) and Commission Regulation (EU) 2016/1447 establishing a network code on requirements for grid connection of high voltage direct current systems and direct current connected power park modules (HVDC)</a:t>
            </a:r>
            <a:endParaRPr lang="en-IE" sz="22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7EBD3CE1-3A49-DF3C-2A18-17FC482220D1}"/>
              </a:ext>
            </a:extLst>
          </p:cNvPr>
          <p:cNvSpPr>
            <a:spLocks noGrp="1"/>
          </p:cNvSpPr>
          <p:nvPr>
            <p:ph type="sldNum" sz="quarter" idx="11"/>
          </p:nvPr>
        </p:nvSpPr>
        <p:spPr/>
        <p:txBody>
          <a:bodyPr/>
          <a:lstStyle/>
          <a:p>
            <a:fld id="{B6ED98BD-9FE7-5144-8ABD-845F1AC4694B}" type="slidenum">
              <a:rPr lang="en-US" smtClean="0"/>
              <a:pPr/>
              <a:t>9</a:t>
            </a:fld>
            <a:endParaRPr lang="en-US"/>
          </a:p>
        </p:txBody>
      </p:sp>
      <p:sp>
        <p:nvSpPr>
          <p:cNvPr id="5" name="Text Placeholder 3">
            <a:extLst>
              <a:ext uri="{FF2B5EF4-FFF2-40B4-BE49-F238E27FC236}">
                <a16:creationId xmlns:a16="http://schemas.microsoft.com/office/drawing/2014/main" id="{F13BDAF9-94D8-1927-E9F6-0F8BDE7B1DF5}"/>
              </a:ext>
            </a:extLst>
          </p:cNvPr>
          <p:cNvSpPr txBox="1">
            <a:spLocks/>
          </p:cNvSpPr>
          <p:nvPr/>
        </p:nvSpPr>
        <p:spPr>
          <a:xfrm>
            <a:off x="1990208" y="6279674"/>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27/03/2025</a:t>
            </a:r>
          </a:p>
        </p:txBody>
      </p:sp>
    </p:spTree>
    <p:extLst>
      <p:ext uri="{BB962C8B-B14F-4D97-AF65-F5344CB8AC3E}">
        <p14:creationId xmlns:p14="http://schemas.microsoft.com/office/powerpoint/2010/main" val="2595108184"/>
      </p:ext>
    </p:extLst>
  </p:cSld>
  <p:clrMapOvr>
    <a:masterClrMapping/>
  </p:clrMapOvr>
</p:sld>
</file>

<file path=ppt/theme/theme1.xml><?xml version="1.0" encoding="utf-8"?>
<a:theme xmlns:a="http://schemas.openxmlformats.org/drawingml/2006/main" name="Title Slides">
  <a:themeElements>
    <a:clrScheme name="EirGrid Colour Palette">
      <a:dk1>
        <a:srgbClr val="000000"/>
      </a:dk1>
      <a:lt1>
        <a:srgbClr val="FFFFFF"/>
      </a:lt1>
      <a:dk2>
        <a:srgbClr val="006768"/>
      </a:dk2>
      <a:lt2>
        <a:srgbClr val="00A88E"/>
      </a:lt2>
      <a:accent1>
        <a:srgbClr val="00A78E"/>
      </a:accent1>
      <a:accent2>
        <a:srgbClr val="006668"/>
      </a:accent2>
      <a:accent3>
        <a:srgbClr val="4189C8"/>
      </a:accent3>
      <a:accent4>
        <a:srgbClr val="A79966"/>
      </a:accent4>
      <a:accent5>
        <a:srgbClr val="FB6187"/>
      </a:accent5>
      <a:accent6>
        <a:srgbClr val="C6A1DC"/>
      </a:accent6>
      <a:hlink>
        <a:srgbClr val="A89966"/>
      </a:hlink>
      <a:folHlink>
        <a:srgbClr val="4189C8"/>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B299C7F-2233-437D-A1A5-1A5678059E21}" vid="{E7C438B0-35EB-42E1-9547-AAC6B5B7D60E}"/>
    </a:ext>
  </a:extLst>
</a:theme>
</file>

<file path=ppt/theme/theme2.xml><?xml version="1.0" encoding="utf-8"?>
<a:theme xmlns:a="http://schemas.openxmlformats.org/drawingml/2006/main" name="Full Image Section Break">
  <a:themeElements>
    <a:clrScheme name="EirGrid Colour Palette">
      <a:dk1>
        <a:srgbClr val="000000"/>
      </a:dk1>
      <a:lt1>
        <a:srgbClr val="FFFFFF"/>
      </a:lt1>
      <a:dk2>
        <a:srgbClr val="006768"/>
      </a:dk2>
      <a:lt2>
        <a:srgbClr val="00A88E"/>
      </a:lt2>
      <a:accent1>
        <a:srgbClr val="00A88E"/>
      </a:accent1>
      <a:accent2>
        <a:srgbClr val="006768"/>
      </a:accent2>
      <a:accent3>
        <a:srgbClr val="4189C9"/>
      </a:accent3>
      <a:accent4>
        <a:srgbClr val="A99966"/>
      </a:accent4>
      <a:accent5>
        <a:srgbClr val="FFFFFF"/>
      </a:accent5>
      <a:accent6>
        <a:srgbClr val="000000"/>
      </a:accent6>
      <a:hlink>
        <a:srgbClr val="4189C9"/>
      </a:hlink>
      <a:folHlink>
        <a:srgbClr val="A99966"/>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B299C7F-2233-437D-A1A5-1A5678059E21}" vid="{0DE1A98F-569A-4ACE-A3C4-8EA8033C77F1}"/>
    </a:ext>
  </a:extLst>
</a:theme>
</file>

<file path=ppt/theme/theme3.xml><?xml version="1.0" encoding="utf-8"?>
<a:theme xmlns:a="http://schemas.openxmlformats.org/drawingml/2006/main" name="Solid Colour Section Break">
  <a:themeElements>
    <a:clrScheme name="EirGrid Colour Palette">
      <a:dk1>
        <a:srgbClr val="000000"/>
      </a:dk1>
      <a:lt1>
        <a:srgbClr val="FFFFFF"/>
      </a:lt1>
      <a:dk2>
        <a:srgbClr val="006768"/>
      </a:dk2>
      <a:lt2>
        <a:srgbClr val="00A88E"/>
      </a:lt2>
      <a:accent1>
        <a:srgbClr val="00A88E"/>
      </a:accent1>
      <a:accent2>
        <a:srgbClr val="006768"/>
      </a:accent2>
      <a:accent3>
        <a:srgbClr val="4189C9"/>
      </a:accent3>
      <a:accent4>
        <a:srgbClr val="A99966"/>
      </a:accent4>
      <a:accent5>
        <a:srgbClr val="FFFFFF"/>
      </a:accent5>
      <a:accent6>
        <a:srgbClr val="000000"/>
      </a:accent6>
      <a:hlink>
        <a:srgbClr val="4189C9"/>
      </a:hlink>
      <a:folHlink>
        <a:srgbClr val="A99966"/>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B299C7F-2233-437D-A1A5-1A5678059E21}" vid="{583E8170-8700-4B56-91C9-F93172324AD9}"/>
    </a:ext>
  </a:extLst>
</a:theme>
</file>

<file path=ppt/theme/theme4.xml><?xml version="1.0" encoding="utf-8"?>
<a:theme xmlns:a="http://schemas.openxmlformats.org/drawingml/2006/main" name="Content Slides">
  <a:themeElements>
    <a:clrScheme name="EirGrid Colour Palette">
      <a:dk1>
        <a:srgbClr val="000000"/>
      </a:dk1>
      <a:lt1>
        <a:srgbClr val="FFFFFF"/>
      </a:lt1>
      <a:dk2>
        <a:srgbClr val="006768"/>
      </a:dk2>
      <a:lt2>
        <a:srgbClr val="00A88E"/>
      </a:lt2>
      <a:accent1>
        <a:srgbClr val="00A88E"/>
      </a:accent1>
      <a:accent2>
        <a:srgbClr val="006768"/>
      </a:accent2>
      <a:accent3>
        <a:srgbClr val="4189C9"/>
      </a:accent3>
      <a:accent4>
        <a:srgbClr val="A99966"/>
      </a:accent4>
      <a:accent5>
        <a:srgbClr val="FFFFFF"/>
      </a:accent5>
      <a:accent6>
        <a:srgbClr val="000000"/>
      </a:accent6>
      <a:hlink>
        <a:srgbClr val="4189C9"/>
      </a:hlink>
      <a:folHlink>
        <a:srgbClr val="A99966"/>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B299C7F-2233-437D-A1A5-1A5678059E21}" vid="{E73BD237-499A-4E93-BA48-972A7AD1812A}"/>
    </a:ext>
  </a:extLst>
</a:theme>
</file>

<file path=ppt/theme/theme5.xml><?xml version="1.0" encoding="utf-8"?>
<a:theme xmlns:a="http://schemas.openxmlformats.org/drawingml/2006/main" name="Solid Colour Slides">
  <a:themeElements>
    <a:clrScheme name="EirGrid Colour Palette">
      <a:dk1>
        <a:srgbClr val="000000"/>
      </a:dk1>
      <a:lt1>
        <a:srgbClr val="FFFFFF"/>
      </a:lt1>
      <a:dk2>
        <a:srgbClr val="006768"/>
      </a:dk2>
      <a:lt2>
        <a:srgbClr val="00A88E"/>
      </a:lt2>
      <a:accent1>
        <a:srgbClr val="00A88E"/>
      </a:accent1>
      <a:accent2>
        <a:srgbClr val="006768"/>
      </a:accent2>
      <a:accent3>
        <a:srgbClr val="4189C9"/>
      </a:accent3>
      <a:accent4>
        <a:srgbClr val="A99966"/>
      </a:accent4>
      <a:accent5>
        <a:srgbClr val="FFFFFF"/>
      </a:accent5>
      <a:accent6>
        <a:srgbClr val="000000"/>
      </a:accent6>
      <a:hlink>
        <a:srgbClr val="4189C9"/>
      </a:hlink>
      <a:folHlink>
        <a:srgbClr val="A99966"/>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B299C7F-2233-437D-A1A5-1A5678059E21}" vid="{7277375A-33DC-4517-83AF-34894935A48A}"/>
    </a:ext>
  </a:extLst>
</a:theme>
</file>

<file path=ppt/theme/theme6.xml><?xml version="1.0" encoding="utf-8"?>
<a:theme xmlns:a="http://schemas.openxmlformats.org/drawingml/2006/main" name="No Brandmark Slides">
  <a:themeElements>
    <a:clrScheme name="EirGrid Colour Palette">
      <a:dk1>
        <a:srgbClr val="000000"/>
      </a:dk1>
      <a:lt1>
        <a:srgbClr val="FFFFFF"/>
      </a:lt1>
      <a:dk2>
        <a:srgbClr val="006768"/>
      </a:dk2>
      <a:lt2>
        <a:srgbClr val="00A88E"/>
      </a:lt2>
      <a:accent1>
        <a:srgbClr val="00A88E"/>
      </a:accent1>
      <a:accent2>
        <a:srgbClr val="006768"/>
      </a:accent2>
      <a:accent3>
        <a:srgbClr val="4189C9"/>
      </a:accent3>
      <a:accent4>
        <a:srgbClr val="A99966"/>
      </a:accent4>
      <a:accent5>
        <a:srgbClr val="FFFFFF"/>
      </a:accent5>
      <a:accent6>
        <a:srgbClr val="000000"/>
      </a:accent6>
      <a:hlink>
        <a:srgbClr val="4189C9"/>
      </a:hlink>
      <a:folHlink>
        <a:srgbClr val="A99966"/>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B299C7F-2233-437D-A1A5-1A5678059E21}" vid="{6A97AE38-840A-4AE1-9185-4DC8E7740DDD}"/>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0C6F7D6282A594C9660DBE56A849F7D" ma:contentTypeVersion="40" ma:contentTypeDescription="Create a new document." ma:contentTypeScope="" ma:versionID="0ad34df2675785b7947cb7309b1c81f8">
  <xsd:schema xmlns:xsd="http://www.w3.org/2001/XMLSchema" xmlns:xs="http://www.w3.org/2001/XMLSchema" xmlns:p="http://schemas.microsoft.com/office/2006/metadata/properties" xmlns:ns2="7038a6e8-2202-417a-81ce-df81f5319825" targetNamespace="http://schemas.microsoft.com/office/2006/metadata/properties" ma:root="true" ma:fieldsID="822d4d6f3a99b6ef623f68c67e549e98" ns2:_="">
    <xsd:import namespace="7038a6e8-2202-417a-81ce-df81f5319825"/>
    <xsd:element name="properties">
      <xsd:complexType>
        <xsd:sequence>
          <xsd:element name="documentManagement">
            <xsd:complexType>
              <xsd:all>
                <xsd:element ref="ns2:Document_x0020_Type" minOccurs="0"/>
                <xsd:element ref="ns2:GCRP_x0020_Typ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038a6e8-2202-417a-81ce-df81f5319825" elementFormDefault="qualified">
    <xsd:import namespace="http://schemas.microsoft.com/office/2006/documentManagement/types"/>
    <xsd:import namespace="http://schemas.microsoft.com/office/infopath/2007/PartnerControls"/>
    <xsd:element name="Document_x0020_Type" ma:index="8" nillable="true" ma:displayName="Document Type" ma:format="Dropdown" ma:internalName="Document_x0020_Type" ma:readOnly="false">
      <xsd:simpleType>
        <xsd:restriction base="dms:Choice">
          <xsd:enumeration value="Agenda"/>
          <xsd:enumeration value="Attendance"/>
          <xsd:enumeration value="Minutes"/>
          <xsd:enumeration value="Presentation"/>
        </xsd:restriction>
      </xsd:simpleType>
    </xsd:element>
    <xsd:element name="GCRP_x0020_Type" ma:index="9" nillable="true" ma:displayName="GCRP Type" ma:format="Dropdown" ma:internalName="GCRP_x0020_Type" ma:readOnly="false">
      <xsd:simpleType>
        <xsd:restriction base="dms:Choice">
          <xsd:enumeration value="EirGrid GCRP"/>
          <xsd:enumeration value="SONI GCRP"/>
          <xsd:enumeration value="JGCRP"/>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4" ma:displayName="Content Type"/>
        <xsd:element ref="dc:title" minOccurs="0" maxOccurs="1" ma:index="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GCRP_x0020_Type xmlns="7038a6e8-2202-417a-81ce-df81f5319825">EirGrid GCRP</GCRP_x0020_Type>
    <Document_x0020_Type xmlns="7038a6e8-2202-417a-81ce-df81f5319825">Presentation</Document_x0020_Type>
  </documentManagement>
</p:properties>
</file>

<file path=customXml/item3.xml><?xml version="1.0" encoding="utf-8"?>
<?mso-contentType ?>
<FormTemplates xmlns="http://schemas.microsoft.com/sharepoint/v3/contenttype/forms"/>
</file>

<file path=customXml/itemProps1.xml><?xml version="1.0" encoding="utf-8"?>
<ds:datastoreItem xmlns:ds="http://schemas.openxmlformats.org/officeDocument/2006/customXml" ds:itemID="{16B10160-E6C3-4DBC-A543-5973ABE2C82C}">
  <ds:schemaRefs>
    <ds:schemaRef ds:uri="7038a6e8-2202-417a-81ce-df81f531982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13CF8405-C660-4398-A96E-56DE030C8EDB}">
  <ds:schemaRefs>
    <ds:schemaRef ds:uri="http://purl.org/dc/elements/1.1/"/>
    <ds:schemaRef ds:uri="http://schemas.openxmlformats.org/package/2006/metadata/core-properties"/>
    <ds:schemaRef ds:uri="http://schemas.microsoft.com/office/infopath/2007/PartnerControls"/>
    <ds:schemaRef ds:uri="http://purl.org/dc/terms/"/>
    <ds:schemaRef ds:uri="http://schemas.microsoft.com/office/2006/metadata/properties"/>
    <ds:schemaRef ds:uri="http://schemas.microsoft.com/office/2006/documentManagement/types"/>
    <ds:schemaRef ds:uri="7038a6e8-2202-417a-81ce-df81f5319825"/>
    <ds:schemaRef ds:uri="http://www.w3.org/XML/1998/namespace"/>
    <ds:schemaRef ds:uri="http://purl.org/dc/dcmitype/"/>
  </ds:schemaRefs>
</ds:datastoreItem>
</file>

<file path=customXml/itemProps3.xml><?xml version="1.0" encoding="utf-8"?>
<ds:datastoreItem xmlns:ds="http://schemas.openxmlformats.org/officeDocument/2006/customXml" ds:itemID="{87D7F14B-2380-4186-96A3-C5A60D657A71}">
  <ds:schemaRefs>
    <ds:schemaRef ds:uri="http://schemas.microsoft.com/sharepoint/v3/contenttype/forms"/>
  </ds:schemaRefs>
</ds:datastoreItem>
</file>

<file path=docMetadata/LabelInfo.xml><?xml version="1.0" encoding="utf-8"?>
<clbl:labelList xmlns:clbl="http://schemas.microsoft.com/office/2020/mipLabelMetadata">
  <clbl:label id="{4c99bc9a-9772-4b7e-bcf5-e39ce86bfb30}" enabled="1" method="Standard" siteId="{c1528ebb-73e5-4ac2-9d93-677ac4834cc5}" contentBits="0" removed="0"/>
</clbl:labelList>
</file>

<file path=docProps/app.xml><?xml version="1.0" encoding="utf-8"?>
<Properties xmlns="http://schemas.openxmlformats.org/officeDocument/2006/extended-properties" xmlns:vt="http://schemas.openxmlformats.org/officeDocument/2006/docPropsVTypes">
  <Template>EirGrid ppt template 2023</Template>
  <TotalTime>0</TotalTime>
  <Words>1752</Words>
  <Application>Microsoft Office PowerPoint</Application>
  <PresentationFormat>Widescreen</PresentationFormat>
  <Paragraphs>290</Paragraphs>
  <Slides>36</Slides>
  <Notes>1</Notes>
  <HiddenSlides>0</HiddenSlides>
  <MMClips>0</MMClips>
  <ScaleCrop>false</ScaleCrop>
  <HeadingPairs>
    <vt:vector size="8" baseType="variant">
      <vt:variant>
        <vt:lpstr>Fonts Used</vt:lpstr>
      </vt:variant>
      <vt:variant>
        <vt:i4>7</vt:i4>
      </vt:variant>
      <vt:variant>
        <vt:lpstr>Theme</vt:lpstr>
      </vt:variant>
      <vt:variant>
        <vt:i4>6</vt:i4>
      </vt:variant>
      <vt:variant>
        <vt:lpstr>Embedded OLE Servers</vt:lpstr>
      </vt:variant>
      <vt:variant>
        <vt:i4>1</vt:i4>
      </vt:variant>
      <vt:variant>
        <vt:lpstr>Slide Titles</vt:lpstr>
      </vt:variant>
      <vt:variant>
        <vt:i4>36</vt:i4>
      </vt:variant>
    </vt:vector>
  </HeadingPairs>
  <TitlesOfParts>
    <vt:vector size="50" baseType="lpstr">
      <vt:lpstr>Aptos</vt:lpstr>
      <vt:lpstr>Arial</vt:lpstr>
      <vt:lpstr>Calibri</vt:lpstr>
      <vt:lpstr>Courier New</vt:lpstr>
      <vt:lpstr>Times New Roman</vt:lpstr>
      <vt:lpstr>Trebuchet MS</vt:lpstr>
      <vt:lpstr>Wingdings</vt:lpstr>
      <vt:lpstr>Title Slides</vt:lpstr>
      <vt:lpstr>Full Image Section Break</vt:lpstr>
      <vt:lpstr>Solid Colour Section Break</vt:lpstr>
      <vt:lpstr>Content Slides</vt:lpstr>
      <vt:lpstr>Solid Colour Slides</vt:lpstr>
      <vt:lpstr>No Brandmark Slides</vt:lpstr>
      <vt:lpstr>Document</vt:lpstr>
      <vt:lpstr>EirGrid GCRP Meeting</vt:lpstr>
      <vt:lpstr>EirGrid GCRP Agenda</vt:lpstr>
      <vt:lpstr>MPID 319  Incorporation of the SCU Requirements.</vt:lpstr>
      <vt:lpstr>MPID319 Incorporation of the SCU Requirements.</vt:lpstr>
      <vt:lpstr>MPID 328  DSU Notice to Respond  </vt:lpstr>
      <vt:lpstr>MPID328 DSU Notice to Respond.</vt:lpstr>
      <vt:lpstr>MPID 329  Clarification of Demarcation  </vt:lpstr>
      <vt:lpstr>MPID329 Clarification of Demarcation</vt:lpstr>
      <vt:lpstr>MPID329 Clarification of Demarcation</vt:lpstr>
      <vt:lpstr>MPID329 Clarification of Demarcation</vt:lpstr>
      <vt:lpstr>MPID 331  Derogation Procedures  </vt:lpstr>
      <vt:lpstr>MPID331 Derogation Procedures</vt:lpstr>
      <vt:lpstr>MPID331 Derogation Procedures</vt:lpstr>
      <vt:lpstr>MPID331 Derogation Procedures</vt:lpstr>
      <vt:lpstr>MPID331 Derogation Procedures</vt:lpstr>
      <vt:lpstr>MPID331 Derogation Procedures</vt:lpstr>
      <vt:lpstr>MPID 332  Reactive Energy  </vt:lpstr>
      <vt:lpstr>MPID332 Reactive Energy Definition</vt:lpstr>
      <vt:lpstr>MPID332 Reactive Energy Definition</vt:lpstr>
      <vt:lpstr>3. Updates: 30 minutes</vt:lpstr>
      <vt:lpstr>Update  Housekeeping Modification Process Trial</vt:lpstr>
      <vt:lpstr>Housekeeping Modification Trial Process</vt:lpstr>
      <vt:lpstr>Housekeeping Modification Trial Process</vt:lpstr>
      <vt:lpstr>Housekeeping Modification Trial Process</vt:lpstr>
      <vt:lpstr>Housekeeping Modification Trial Process</vt:lpstr>
      <vt:lpstr>Update  DSU/TSO Working Group for MPID293; </vt:lpstr>
      <vt:lpstr>CRU Decision Paper</vt:lpstr>
      <vt:lpstr>Update  GCRP Member Roles</vt:lpstr>
      <vt:lpstr>GCRP Member Roles</vt:lpstr>
      <vt:lpstr>GCRP Member Roles</vt:lpstr>
      <vt:lpstr>Update  Grid Code Modification Stats </vt:lpstr>
      <vt:lpstr>Modification Update</vt:lpstr>
      <vt:lpstr>Update  Derogations</vt:lpstr>
      <vt:lpstr>Current Derogations Stats for GCRP March 2025 </vt:lpstr>
      <vt:lpstr>Update  CRU </vt:lpstr>
      <vt:lpstr>AOB</vt:lpstr>
    </vt:vector>
  </TitlesOfParts>
  <Company>Eirgrid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EirGrid GCRP Meeting</dc:title>
  <dc:creator>Arlene Chawke</dc:creator>
  <cp:lastModifiedBy>Chawke, Arlene</cp:lastModifiedBy>
  <cp:revision>1</cp:revision>
  <dcterms:created xsi:type="dcterms:W3CDTF">2023-04-28T08:40:18Z</dcterms:created>
  <dcterms:modified xsi:type="dcterms:W3CDTF">2025-03-31T15:36:10Z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0x01010060C6F7D6282A594C9660DBE56A849F7D</vt:lpwstr>
  </property>
  <property fmtid="{D5CDD505-2E9C-101B-9397-08002B2CF9AE}" pid="3" name="File Category">
    <vt:lpwstr/>
  </property>
  <property fmtid="{D5CDD505-2E9C-101B-9397-08002B2CF9AE}" pid="4" name="MSIP_Label_4c99bc9a-9772-4b7e-bcf5-e39ce86bfb30_Enabled">
    <vt:lpwstr>true</vt:lpwstr>
  </property>
  <property fmtid="{D5CDD505-2E9C-101B-9397-08002B2CF9AE}" pid="5" name="MSIP_Label_4c99bc9a-9772-4b7e-bcf5-e39ce86bfb30_SetDate">
    <vt:lpwstr>2023-04-28T09:33:18Z</vt:lpwstr>
  </property>
  <property fmtid="{D5CDD505-2E9C-101B-9397-08002B2CF9AE}" pid="6" name="MSIP_Label_4c99bc9a-9772-4b7e-bcf5-e39ce86bfb30_Method">
    <vt:lpwstr>Standard</vt:lpwstr>
  </property>
  <property fmtid="{D5CDD505-2E9C-101B-9397-08002B2CF9AE}" pid="7" name="MSIP_Label_4c99bc9a-9772-4b7e-bcf5-e39ce86bfb30_Name">
    <vt:lpwstr>Internal</vt:lpwstr>
  </property>
  <property fmtid="{D5CDD505-2E9C-101B-9397-08002B2CF9AE}" pid="8" name="MSIP_Label_4c99bc9a-9772-4b7e-bcf5-e39ce86bfb30_SiteId">
    <vt:lpwstr>c1528ebb-73e5-4ac2-9d93-677ac4834cc5</vt:lpwstr>
  </property>
  <property fmtid="{D5CDD505-2E9C-101B-9397-08002B2CF9AE}" pid="9" name="MSIP_Label_4c99bc9a-9772-4b7e-bcf5-e39ce86bfb30_ActionId">
    <vt:lpwstr>53cce4fd-e144-4435-abb0-22675fc736cc</vt:lpwstr>
  </property>
  <property fmtid="{D5CDD505-2E9C-101B-9397-08002B2CF9AE}" pid="10" name="MSIP_Label_4c99bc9a-9772-4b7e-bcf5-e39ce86bfb30_ContentBits">
    <vt:lpwstr>0</vt:lpwstr>
  </property>
</Properties>
</file>