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5.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 id="2147483710" r:id="rId5"/>
    <p:sldMasterId id="2147483716" r:id="rId6"/>
    <p:sldMasterId id="2147483673" r:id="rId7"/>
    <p:sldMasterId id="2147483698" r:id="rId8"/>
    <p:sldMasterId id="2147483705" r:id="rId9"/>
  </p:sldMasterIdLst>
  <p:notesMasterIdLst>
    <p:notesMasterId r:id="rId32"/>
  </p:notesMasterIdLst>
  <p:sldIdLst>
    <p:sldId id="256" r:id="rId10"/>
    <p:sldId id="262" r:id="rId11"/>
    <p:sldId id="277" r:id="rId12"/>
    <p:sldId id="303" r:id="rId13"/>
    <p:sldId id="289" r:id="rId14"/>
    <p:sldId id="1608" r:id="rId15"/>
    <p:sldId id="282" r:id="rId16"/>
    <p:sldId id="1614" r:id="rId17"/>
    <p:sldId id="305" r:id="rId18"/>
    <p:sldId id="295" r:id="rId19"/>
    <p:sldId id="284" r:id="rId20"/>
    <p:sldId id="2147477674" r:id="rId21"/>
    <p:sldId id="2147477744" r:id="rId22"/>
    <p:sldId id="2147477675" r:id="rId23"/>
    <p:sldId id="2147477749" r:id="rId24"/>
    <p:sldId id="2147477746" r:id="rId25"/>
    <p:sldId id="2147477745" r:id="rId26"/>
    <p:sldId id="2147477748" r:id="rId27"/>
    <p:sldId id="2147477747" r:id="rId28"/>
    <p:sldId id="283" r:id="rId29"/>
    <p:sldId id="302" r:id="rId30"/>
    <p:sldId id="27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FCD70DD5-28D5-49F1-BE58-E718C1A9E901}">
          <p14:sldIdLst>
            <p14:sldId id="256"/>
            <p14:sldId id="262"/>
            <p14:sldId id="277"/>
          </p14:sldIdLst>
        </p14:section>
        <p14:section name="Modifications" id="{6F8077FD-7CEE-471F-B81D-12E0B61A2300}">
          <p14:sldIdLst>
            <p14:sldId id="303"/>
            <p14:sldId id="289"/>
            <p14:sldId id="1608"/>
            <p14:sldId id="282"/>
            <p14:sldId id="1614"/>
            <p14:sldId id="305"/>
            <p14:sldId id="295"/>
            <p14:sldId id="284"/>
            <p14:sldId id="2147477674"/>
            <p14:sldId id="2147477744"/>
            <p14:sldId id="2147477675"/>
            <p14:sldId id="2147477749"/>
            <p14:sldId id="2147477746"/>
            <p14:sldId id="2147477745"/>
            <p14:sldId id="2147477748"/>
            <p14:sldId id="2147477747"/>
            <p14:sldId id="283"/>
          </p14:sldIdLst>
        </p14:section>
        <p14:section name="Updates" id="{84E1188A-8061-4549-83C7-46486D1FB174}">
          <p14:sldIdLst>
            <p14:sldId id="302"/>
          </p14:sldIdLst>
        </p14:section>
        <p14:section name="AOB" id="{D12BD287-F994-4BE3-B786-1228A844DF20}">
          <p14:sldIdLst>
            <p14:sldId id="27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369B723-7EC4-F008-10A1-162B75EFB4F0}" name="Chawke, Arlene" initials="CA" userId="Chawke, Arlene" providerId="None"/>
  <p188:author id="{6B0BC458-53CD-13C4-E26E-C792AFC0DE10}" name="Ryan, Miriam" initials="MR" userId="S::Miriam.Ryan@eirgrid.com::06e5e807-f9fb-4044-93fa-c97b365908ee" providerId="AD"/>
  <p188:author id="{EF5FFF8F-411A-E0E9-29C4-3E035A45AFA8}" name="Coone, Michael" initials="CM" userId="S-1-5-21-600453503-892427826-1116685130-12219" providerId="AD"/>
  <p188:author id="{5F48A6A7-A0E1-DD6C-B371-35837B61DBF4}" name="Aldahmor, Saif" initials="SA" userId="S::Saif.Aldahmor@Eirgrid.com::4bdadd0c-d223-4c21-ae57-b3fbbd97f13c" providerId="AD"/>
  <p188:author id="{E30ACBB3-A316-5CD4-5EAD-737F69ECE26B}" name="Tweed, Simon" initials="ST" userId="S::simon.tweed@Eirgrid.com::a207ab96-1d1b-4007-ba8d-afe23d018c8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9968"/>
    <a:srgbClr val="006768"/>
    <a:srgbClr val="0000FF"/>
    <a:srgbClr val="03A88E"/>
    <a:srgbClr val="00A88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918"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tableStyles" Target="tableStyle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Hagan, Aideen" userId="57dd3eac-fe45-4a21-8537-07962c554d2a" providerId="ADAL" clId="{3A815222-1513-4457-8FE2-0951209579CE}"/>
    <pc:docChg chg="modSld">
      <pc:chgData name="O'Hagan, Aideen" userId="57dd3eac-fe45-4a21-8537-07962c554d2a" providerId="ADAL" clId="{3A815222-1513-4457-8FE2-0951209579CE}" dt="2025-03-26T13:40:00.085" v="0" actId="20577"/>
      <pc:docMkLst>
        <pc:docMk/>
      </pc:docMkLst>
      <pc:sldChg chg="modSp mod">
        <pc:chgData name="O'Hagan, Aideen" userId="57dd3eac-fe45-4a21-8537-07962c554d2a" providerId="ADAL" clId="{3A815222-1513-4457-8FE2-0951209579CE}" dt="2025-03-26T13:40:00.085" v="0" actId="20577"/>
        <pc:sldMkLst>
          <pc:docMk/>
          <pc:sldMk cId="3881430698" sldId="303"/>
        </pc:sldMkLst>
        <pc:spChg chg="mod">
          <ac:chgData name="O'Hagan, Aideen" userId="57dd3eac-fe45-4a21-8537-07962c554d2a" providerId="ADAL" clId="{3A815222-1513-4457-8FE2-0951209579CE}" dt="2025-03-26T13:40:00.085" v="0" actId="20577"/>
          <ac:spMkLst>
            <pc:docMk/>
            <pc:sldMk cId="3881430698" sldId="303"/>
            <ac:spMk id="2" creationId="{99F96A09-8FEF-70A4-375B-0409D090274A}"/>
          </ac:spMkLst>
        </pc:spChg>
      </pc:sldChg>
    </pc:docChg>
  </pc:docChgLst>
  <pc:docChgLst>
    <pc:chgData name="Dunne, Melissa" userId="S::melissa.dunne@eirgrid.com::a259fc9a-6098-4ddc-8307-c5cf562124ae" providerId="AD" clId="Web-{4CBDD07E-5824-8D25-937E-1F73235DD0CB}"/>
    <pc:docChg chg="delSld modSld sldOrd modSection">
      <pc:chgData name="Dunne, Melissa" userId="S::melissa.dunne@eirgrid.com::a259fc9a-6098-4ddc-8307-c5cf562124ae" providerId="AD" clId="Web-{4CBDD07E-5824-8D25-937E-1F73235DD0CB}" dt="2025-03-21T12:24:03.950" v="254"/>
      <pc:docMkLst>
        <pc:docMk/>
      </pc:docMkLst>
      <pc:sldChg chg="delSp">
        <pc:chgData name="Dunne, Melissa" userId="S::melissa.dunne@eirgrid.com::a259fc9a-6098-4ddc-8307-c5cf562124ae" providerId="AD" clId="Web-{4CBDD07E-5824-8D25-937E-1F73235DD0CB}" dt="2025-03-21T12:24:03.950" v="254"/>
        <pc:sldMkLst>
          <pc:docMk/>
          <pc:sldMk cId="2218772653" sldId="284"/>
        </pc:sldMkLst>
      </pc:sldChg>
      <pc:sldChg chg="del">
        <pc:chgData name="Dunne, Melissa" userId="S::melissa.dunne@eirgrid.com::a259fc9a-6098-4ddc-8307-c5cf562124ae" providerId="AD" clId="Web-{4CBDD07E-5824-8D25-937E-1F73235DD0CB}" dt="2025-03-21T12:23:35.495" v="248"/>
        <pc:sldMkLst>
          <pc:docMk/>
          <pc:sldMk cId="2081033735" sldId="297"/>
        </pc:sldMkLst>
      </pc:sldChg>
      <pc:sldChg chg="del">
        <pc:chgData name="Dunne, Melissa" userId="S::melissa.dunne@eirgrid.com::a259fc9a-6098-4ddc-8307-c5cf562124ae" providerId="AD" clId="Web-{4CBDD07E-5824-8D25-937E-1F73235DD0CB}" dt="2025-03-21T10:32:48.380" v="215"/>
        <pc:sldMkLst>
          <pc:docMk/>
          <pc:sldMk cId="1742014526" sldId="2147477672"/>
        </pc:sldMkLst>
      </pc:sldChg>
      <pc:sldChg chg="delSp ord">
        <pc:chgData name="Dunne, Melissa" userId="S::melissa.dunne@eirgrid.com::a259fc9a-6098-4ddc-8307-c5cf562124ae" providerId="AD" clId="Web-{4CBDD07E-5824-8D25-937E-1F73235DD0CB}" dt="2025-03-21T12:24:00.231" v="253"/>
        <pc:sldMkLst>
          <pc:docMk/>
          <pc:sldMk cId="812198356" sldId="2147477674"/>
        </pc:sldMkLst>
      </pc:sldChg>
      <pc:sldChg chg="delSp modSp">
        <pc:chgData name="Dunne, Melissa" userId="S::melissa.dunne@eirgrid.com::a259fc9a-6098-4ddc-8307-c5cf562124ae" providerId="AD" clId="Web-{4CBDD07E-5824-8D25-937E-1F73235DD0CB}" dt="2025-03-21T12:23:56.340" v="252"/>
        <pc:sldMkLst>
          <pc:docMk/>
          <pc:sldMk cId="1263570518" sldId="2147477675"/>
        </pc:sldMkLst>
        <pc:spChg chg="mod">
          <ac:chgData name="Dunne, Melissa" userId="S::melissa.dunne@eirgrid.com::a259fc9a-6098-4ddc-8307-c5cf562124ae" providerId="AD" clId="Web-{4CBDD07E-5824-8D25-937E-1F73235DD0CB}" dt="2025-03-21T10:34:21.837" v="232" actId="20577"/>
          <ac:spMkLst>
            <pc:docMk/>
            <pc:sldMk cId="1263570518" sldId="2147477675"/>
            <ac:spMk id="2" creationId="{95DD1065-655E-1ACC-8A41-EA5442C48F57}"/>
          </ac:spMkLst>
        </pc:spChg>
        <pc:spChg chg="mod">
          <ac:chgData name="Dunne, Melissa" userId="S::melissa.dunne@eirgrid.com::a259fc9a-6098-4ddc-8307-c5cf562124ae" providerId="AD" clId="Web-{4CBDD07E-5824-8D25-937E-1F73235DD0CB}" dt="2025-03-21T12:23:51.574" v="251" actId="20577"/>
          <ac:spMkLst>
            <pc:docMk/>
            <pc:sldMk cId="1263570518" sldId="2147477675"/>
            <ac:spMk id="5" creationId="{15DA4AD3-C5E4-F000-3B16-6E6917E80025}"/>
          </ac:spMkLst>
        </pc:spChg>
      </pc:sldChg>
      <pc:sldChg chg="del">
        <pc:chgData name="Dunne, Melissa" userId="S::melissa.dunne@eirgrid.com::a259fc9a-6098-4ddc-8307-c5cf562124ae" providerId="AD" clId="Web-{4CBDD07E-5824-8D25-937E-1F73235DD0CB}" dt="2025-03-21T10:35:18.026" v="245"/>
        <pc:sldMkLst>
          <pc:docMk/>
          <pc:sldMk cId="2983246729" sldId="2147477676"/>
        </pc:sldMkLst>
      </pc:sldChg>
      <pc:sldChg chg="del">
        <pc:chgData name="Dunne, Melissa" userId="S::melissa.dunne@eirgrid.com::a259fc9a-6098-4ddc-8307-c5cf562124ae" providerId="AD" clId="Web-{4CBDD07E-5824-8D25-937E-1F73235DD0CB}" dt="2025-03-21T10:35:13.791" v="243"/>
        <pc:sldMkLst>
          <pc:docMk/>
          <pc:sldMk cId="1567541917" sldId="2147477677"/>
        </pc:sldMkLst>
      </pc:sldChg>
      <pc:sldChg chg="del">
        <pc:chgData name="Dunne, Melissa" userId="S::melissa.dunne@eirgrid.com::a259fc9a-6098-4ddc-8307-c5cf562124ae" providerId="AD" clId="Web-{4CBDD07E-5824-8D25-937E-1F73235DD0CB}" dt="2025-03-21T10:35:17.557" v="244"/>
        <pc:sldMkLst>
          <pc:docMk/>
          <pc:sldMk cId="1863247576" sldId="2147477741"/>
        </pc:sldMkLst>
      </pc:sldChg>
      <pc:sldChg chg="del">
        <pc:chgData name="Dunne, Melissa" userId="S::melissa.dunne@eirgrid.com::a259fc9a-6098-4ddc-8307-c5cf562124ae" providerId="AD" clId="Web-{4CBDD07E-5824-8D25-937E-1F73235DD0CB}" dt="2025-03-21T10:35:21.151" v="246"/>
        <pc:sldMkLst>
          <pc:docMk/>
          <pc:sldMk cId="2785115519" sldId="2147477742"/>
        </pc:sldMkLst>
      </pc:sldChg>
      <pc:sldChg chg="del">
        <pc:chgData name="Dunne, Melissa" userId="S::melissa.dunne@eirgrid.com::a259fc9a-6098-4ddc-8307-c5cf562124ae" providerId="AD" clId="Web-{4CBDD07E-5824-8D25-937E-1F73235DD0CB}" dt="2025-03-21T10:35:26.807" v="247"/>
        <pc:sldMkLst>
          <pc:docMk/>
          <pc:sldMk cId="751862593" sldId="2147477743"/>
        </pc:sldMkLst>
      </pc:sldChg>
      <pc:sldChg chg="addSp modSp">
        <pc:chgData name="Dunne, Melissa" userId="S::melissa.dunne@eirgrid.com::a259fc9a-6098-4ddc-8307-c5cf562124ae" providerId="AD" clId="Web-{4CBDD07E-5824-8D25-937E-1F73235DD0CB}" dt="2025-03-21T10:32:04.238" v="214" actId="14100"/>
        <pc:sldMkLst>
          <pc:docMk/>
          <pc:sldMk cId="3216035075" sldId="2147477744"/>
        </pc:sldMkLst>
        <pc:spChg chg="add mod ord">
          <ac:chgData name="Dunne, Melissa" userId="S::melissa.dunne@eirgrid.com::a259fc9a-6098-4ddc-8307-c5cf562124ae" providerId="AD" clId="Web-{4CBDD07E-5824-8D25-937E-1F73235DD0CB}" dt="2025-03-21T10:30:31.454" v="176"/>
          <ac:spMkLst>
            <pc:docMk/>
            <pc:sldMk cId="3216035075" sldId="2147477744"/>
            <ac:spMk id="1151" creationId="{489E7439-57C7-15BF-C09F-4D0E2F784314}"/>
          </ac:spMkLst>
        </pc:spChg>
        <pc:graphicFrameChg chg="mod modGraphic">
          <ac:chgData name="Dunne, Melissa" userId="S::melissa.dunne@eirgrid.com::a259fc9a-6098-4ddc-8307-c5cf562124ae" providerId="AD" clId="Web-{4CBDD07E-5824-8D25-937E-1F73235DD0CB}" dt="2025-03-21T10:32:04.238" v="214" actId="14100"/>
          <ac:graphicFrameMkLst>
            <pc:docMk/>
            <pc:sldMk cId="3216035075" sldId="2147477744"/>
            <ac:graphicFrameMk id="5" creationId="{A3A5BBE6-578F-CB27-82F9-FB40892A0935}"/>
          </ac:graphicFrameMkLst>
        </pc:graphicFrameChg>
      </pc:sldChg>
    </pc:docChg>
  </pc:docChgLst>
  <pc:docChgLst>
    <pc:chgData name="Dunne, Melissa" userId="a259fc9a-6098-4ddc-8307-c5cf562124ae" providerId="ADAL" clId="{5828BE8E-9E87-48DF-AFAF-3DBCB8E8310D}"/>
    <pc:docChg chg="undo custSel addSld modSld sldOrd modSection">
      <pc:chgData name="Dunne, Melissa" userId="a259fc9a-6098-4ddc-8307-c5cf562124ae" providerId="ADAL" clId="{5828BE8E-9E87-48DF-AFAF-3DBCB8E8310D}" dt="2025-03-27T09:37:54.358" v="1732" actId="400"/>
      <pc:docMkLst>
        <pc:docMk/>
      </pc:docMkLst>
      <pc:sldChg chg="modSp mod">
        <pc:chgData name="Dunne, Melissa" userId="a259fc9a-6098-4ddc-8307-c5cf562124ae" providerId="ADAL" clId="{5828BE8E-9E87-48DF-AFAF-3DBCB8E8310D}" dt="2025-03-26T17:32:24.085" v="1179" actId="1076"/>
        <pc:sldMkLst>
          <pc:docMk/>
          <pc:sldMk cId="1263570518" sldId="2147477675"/>
        </pc:sldMkLst>
        <pc:spChg chg="mod">
          <ac:chgData name="Dunne, Melissa" userId="a259fc9a-6098-4ddc-8307-c5cf562124ae" providerId="ADAL" clId="{5828BE8E-9E87-48DF-AFAF-3DBCB8E8310D}" dt="2025-03-26T17:32:24.085" v="1179" actId="1076"/>
          <ac:spMkLst>
            <pc:docMk/>
            <pc:sldMk cId="1263570518" sldId="2147477675"/>
            <ac:spMk id="5" creationId="{15DA4AD3-C5E4-F000-3B16-6E6917E80025}"/>
          </ac:spMkLst>
        </pc:spChg>
      </pc:sldChg>
      <pc:sldChg chg="modSp mod ord">
        <pc:chgData name="Dunne, Melissa" userId="a259fc9a-6098-4ddc-8307-c5cf562124ae" providerId="ADAL" clId="{5828BE8E-9E87-48DF-AFAF-3DBCB8E8310D}" dt="2025-03-26T17:39:06.049" v="1721" actId="20577"/>
        <pc:sldMkLst>
          <pc:docMk/>
          <pc:sldMk cId="3419781926" sldId="2147477745"/>
        </pc:sldMkLst>
        <pc:spChg chg="mod">
          <ac:chgData name="Dunne, Melissa" userId="a259fc9a-6098-4ddc-8307-c5cf562124ae" providerId="ADAL" clId="{5828BE8E-9E87-48DF-AFAF-3DBCB8E8310D}" dt="2025-03-26T17:39:06.049" v="1721" actId="20577"/>
          <ac:spMkLst>
            <pc:docMk/>
            <pc:sldMk cId="3419781926" sldId="2147477745"/>
            <ac:spMk id="3" creationId="{0BE89673-4B0E-B59B-3652-73B4262D802E}"/>
          </ac:spMkLst>
        </pc:spChg>
      </pc:sldChg>
      <pc:sldChg chg="modSp mod">
        <pc:chgData name="Dunne, Melissa" userId="a259fc9a-6098-4ddc-8307-c5cf562124ae" providerId="ADAL" clId="{5828BE8E-9E87-48DF-AFAF-3DBCB8E8310D}" dt="2025-03-26T10:41:55.134" v="736" actId="207"/>
        <pc:sldMkLst>
          <pc:docMk/>
          <pc:sldMk cId="2415918227" sldId="2147477746"/>
        </pc:sldMkLst>
        <pc:spChg chg="mod">
          <ac:chgData name="Dunne, Melissa" userId="a259fc9a-6098-4ddc-8307-c5cf562124ae" providerId="ADAL" clId="{5828BE8E-9E87-48DF-AFAF-3DBCB8E8310D}" dt="2025-03-26T10:41:55.134" v="736" actId="207"/>
          <ac:spMkLst>
            <pc:docMk/>
            <pc:sldMk cId="2415918227" sldId="2147477746"/>
            <ac:spMk id="3" creationId="{6A174760-441E-1198-C215-67225FD67E83}"/>
          </ac:spMkLst>
        </pc:spChg>
      </pc:sldChg>
      <pc:sldChg chg="addSp delSp modSp mod">
        <pc:chgData name="Dunne, Melissa" userId="a259fc9a-6098-4ddc-8307-c5cf562124ae" providerId="ADAL" clId="{5828BE8E-9E87-48DF-AFAF-3DBCB8E8310D}" dt="2025-03-26T10:53:24.746" v="1129" actId="1076"/>
        <pc:sldMkLst>
          <pc:docMk/>
          <pc:sldMk cId="3226619852" sldId="2147477747"/>
        </pc:sldMkLst>
        <pc:spChg chg="mod">
          <ac:chgData name="Dunne, Melissa" userId="a259fc9a-6098-4ddc-8307-c5cf562124ae" providerId="ADAL" clId="{5828BE8E-9E87-48DF-AFAF-3DBCB8E8310D}" dt="2025-03-26T10:42:41.523" v="740" actId="1076"/>
          <ac:spMkLst>
            <pc:docMk/>
            <pc:sldMk cId="3226619852" sldId="2147477747"/>
            <ac:spMk id="2" creationId="{44B9E4BB-6FFF-F7A6-4AA3-ABF525A09275}"/>
          </ac:spMkLst>
        </pc:spChg>
        <pc:spChg chg="mod">
          <ac:chgData name="Dunne, Melissa" userId="a259fc9a-6098-4ddc-8307-c5cf562124ae" providerId="ADAL" clId="{5828BE8E-9E87-48DF-AFAF-3DBCB8E8310D}" dt="2025-03-26T10:51:33.960" v="1103" actId="14100"/>
          <ac:spMkLst>
            <pc:docMk/>
            <pc:sldMk cId="3226619852" sldId="2147477747"/>
            <ac:spMk id="3" creationId="{A6BCEFC5-705F-576A-6498-116AB6CBB89A}"/>
          </ac:spMkLst>
        </pc:spChg>
        <pc:spChg chg="add mod ord">
          <ac:chgData name="Dunne, Melissa" userId="a259fc9a-6098-4ddc-8307-c5cf562124ae" providerId="ADAL" clId="{5828BE8E-9E87-48DF-AFAF-3DBCB8E8310D}" dt="2025-03-26T10:53:24.746" v="1129" actId="1076"/>
          <ac:spMkLst>
            <pc:docMk/>
            <pc:sldMk cId="3226619852" sldId="2147477747"/>
            <ac:spMk id="6" creationId="{0AD0C9EC-52FD-767E-3603-1AEE5E0ED716}"/>
          </ac:spMkLst>
        </pc:spChg>
        <pc:spChg chg="add mod">
          <ac:chgData name="Dunne, Melissa" userId="a259fc9a-6098-4ddc-8307-c5cf562124ae" providerId="ADAL" clId="{5828BE8E-9E87-48DF-AFAF-3DBCB8E8310D}" dt="2025-03-26T10:48:37.697" v="998" actId="207"/>
          <ac:spMkLst>
            <pc:docMk/>
            <pc:sldMk cId="3226619852" sldId="2147477747"/>
            <ac:spMk id="8" creationId="{2E32D967-8529-7460-CB5B-F4C1F3FB6FCD}"/>
          </ac:spMkLst>
        </pc:spChg>
        <pc:picChg chg="add mod ord">
          <ac:chgData name="Dunne, Melissa" userId="a259fc9a-6098-4ddc-8307-c5cf562124ae" providerId="ADAL" clId="{5828BE8E-9E87-48DF-AFAF-3DBCB8E8310D}" dt="2025-03-26T10:48:56.912" v="1002" actId="1076"/>
          <ac:picMkLst>
            <pc:docMk/>
            <pc:sldMk cId="3226619852" sldId="2147477747"/>
            <ac:picMk id="5" creationId="{6F09769A-AAFF-8A02-A577-1E2AF31E11AA}"/>
          </ac:picMkLst>
        </pc:picChg>
      </pc:sldChg>
      <pc:sldChg chg="modSp add mod ord">
        <pc:chgData name="Dunne, Melissa" userId="a259fc9a-6098-4ddc-8307-c5cf562124ae" providerId="ADAL" clId="{5828BE8E-9E87-48DF-AFAF-3DBCB8E8310D}" dt="2025-03-27T09:37:54.358" v="1732" actId="400"/>
        <pc:sldMkLst>
          <pc:docMk/>
          <pc:sldMk cId="2448807493" sldId="2147477748"/>
        </pc:sldMkLst>
        <pc:spChg chg="mod">
          <ac:chgData name="Dunne, Melissa" userId="a259fc9a-6098-4ddc-8307-c5cf562124ae" providerId="ADAL" clId="{5828BE8E-9E87-48DF-AFAF-3DBCB8E8310D}" dt="2025-03-27T09:37:54.358" v="1732" actId="400"/>
          <ac:spMkLst>
            <pc:docMk/>
            <pc:sldMk cId="2448807493" sldId="2147477748"/>
            <ac:spMk id="3" creationId="{7D3F93CB-EE10-B68F-EE51-13E6F23F7457}"/>
          </ac:spMkLst>
        </pc:spChg>
      </pc:sldChg>
      <pc:sldChg chg="add">
        <pc:chgData name="Dunne, Melissa" userId="a259fc9a-6098-4ddc-8307-c5cf562124ae" providerId="ADAL" clId="{5828BE8E-9E87-48DF-AFAF-3DBCB8E8310D}" dt="2025-03-26T17:33:27.661" v="1180" actId="2890"/>
        <pc:sldMkLst>
          <pc:docMk/>
          <pc:sldMk cId="258229861" sldId="2147477749"/>
        </pc:sldMkLst>
      </pc:sldChg>
    </pc:docChg>
  </pc:docChgLst>
  <pc:docChgLst>
    <pc:chgData name="Chawke, Arlene" userId="dabfa2f4-9a51-4a86-83fd-d597be6bde67" providerId="ADAL" clId="{94A39E36-5B5E-4DA6-B7BB-BAFA1D353D53}"/>
    <pc:docChg chg="addSld delSld modSld modSection">
      <pc:chgData name="Chawke, Arlene" userId="dabfa2f4-9a51-4a86-83fd-d597be6bde67" providerId="ADAL" clId="{94A39E36-5B5E-4DA6-B7BB-BAFA1D353D53}" dt="2025-03-31T15:33:31.890" v="59" actId="20577"/>
      <pc:docMkLst>
        <pc:docMk/>
      </pc:docMkLst>
      <pc:sldChg chg="addSp delSp modSp mod">
        <pc:chgData name="Chawke, Arlene" userId="dabfa2f4-9a51-4a86-83fd-d597be6bde67" providerId="ADAL" clId="{94A39E36-5B5E-4DA6-B7BB-BAFA1D353D53}" dt="2025-03-18T10:51:51.465" v="43" actId="20577"/>
        <pc:sldMkLst>
          <pc:docMk/>
          <pc:sldMk cId="692000092" sldId="262"/>
        </pc:sldMkLst>
        <pc:graphicFrameChg chg="add mod modGraphic">
          <ac:chgData name="Chawke, Arlene" userId="dabfa2f4-9a51-4a86-83fd-d597be6bde67" providerId="ADAL" clId="{94A39E36-5B5E-4DA6-B7BB-BAFA1D353D53}" dt="2025-03-18T10:51:51.465" v="43" actId="20577"/>
          <ac:graphicFrameMkLst>
            <pc:docMk/>
            <pc:sldMk cId="692000092" sldId="262"/>
            <ac:graphicFrameMk id="4" creationId="{74F51344-53B5-1D03-D54F-A6846755D8D8}"/>
          </ac:graphicFrameMkLst>
        </pc:graphicFrameChg>
      </pc:sldChg>
      <pc:sldChg chg="modSp mod">
        <pc:chgData name="Chawke, Arlene" userId="dabfa2f4-9a51-4a86-83fd-d597be6bde67" providerId="ADAL" clId="{94A39E36-5B5E-4DA6-B7BB-BAFA1D353D53}" dt="2025-03-31T15:33:31.890" v="59" actId="20577"/>
        <pc:sldMkLst>
          <pc:docMk/>
          <pc:sldMk cId="866951198" sldId="272"/>
        </pc:sldMkLst>
        <pc:spChg chg="mod">
          <ac:chgData name="Chawke, Arlene" userId="dabfa2f4-9a51-4a86-83fd-d597be6bde67" providerId="ADAL" clId="{94A39E36-5B5E-4DA6-B7BB-BAFA1D353D53}" dt="2025-03-31T15:33:31.890" v="59" actId="20577"/>
          <ac:spMkLst>
            <pc:docMk/>
            <pc:sldMk cId="866951198" sldId="272"/>
            <ac:spMk id="4" creationId="{14B617D0-51A1-A3D7-1B5A-CA9171685E2B}"/>
          </ac:spMkLst>
        </pc:spChg>
      </pc:sldChg>
      <pc:sldChg chg="modSp mod">
        <pc:chgData name="Chawke, Arlene" userId="dabfa2f4-9a51-4a86-83fd-d597be6bde67" providerId="ADAL" clId="{94A39E36-5B5E-4DA6-B7BB-BAFA1D353D53}" dt="2025-03-18T10:46:41.758" v="20" actId="20577"/>
        <pc:sldMkLst>
          <pc:docMk/>
          <pc:sldMk cId="2689619549" sldId="277"/>
        </pc:sldMkLst>
        <pc:spChg chg="mod">
          <ac:chgData name="Chawke, Arlene" userId="dabfa2f4-9a51-4a86-83fd-d597be6bde67" providerId="ADAL" clId="{94A39E36-5B5E-4DA6-B7BB-BAFA1D353D53}" dt="2025-03-18T10:46:41.758" v="20" actId="20577"/>
          <ac:spMkLst>
            <pc:docMk/>
            <pc:sldMk cId="2689619549" sldId="277"/>
            <ac:spMk id="13" creationId="{0D187C9F-F13D-9975-6D92-8403EDF5D3BB}"/>
          </ac:spMkLst>
        </pc:spChg>
      </pc:sldChg>
      <pc:sldChg chg="delSp add setBg delDesignElem">
        <pc:chgData name="Chawke, Arlene" userId="dabfa2f4-9a51-4a86-83fd-d597be6bde67" providerId="ADAL" clId="{94A39E36-5B5E-4DA6-B7BB-BAFA1D353D53}" dt="2025-03-18T10:48:08.589" v="26"/>
        <pc:sldMkLst>
          <pc:docMk/>
          <pc:sldMk cId="491867007" sldId="282"/>
        </pc:sldMkLst>
      </pc:sldChg>
      <pc:sldChg chg="delSp add setBg delDesignElem">
        <pc:chgData name="Chawke, Arlene" userId="dabfa2f4-9a51-4a86-83fd-d597be6bde67" providerId="ADAL" clId="{94A39E36-5B5E-4DA6-B7BB-BAFA1D353D53}" dt="2025-03-18T10:48:08.589" v="26"/>
        <pc:sldMkLst>
          <pc:docMk/>
          <pc:sldMk cId="769210245" sldId="289"/>
        </pc:sldMkLst>
      </pc:sldChg>
      <pc:sldChg chg="modSp mod">
        <pc:chgData name="Chawke, Arlene" userId="dabfa2f4-9a51-4a86-83fd-d597be6bde67" providerId="ADAL" clId="{94A39E36-5B5E-4DA6-B7BB-BAFA1D353D53}" dt="2025-03-18T10:51:33.445" v="35" actId="20577"/>
        <pc:sldMkLst>
          <pc:docMk/>
          <pc:sldMk cId="2678091251" sldId="295"/>
        </pc:sldMkLst>
        <pc:spChg chg="mod">
          <ac:chgData name="Chawke, Arlene" userId="dabfa2f4-9a51-4a86-83fd-d597be6bde67" providerId="ADAL" clId="{94A39E36-5B5E-4DA6-B7BB-BAFA1D353D53}" dt="2025-03-18T10:45:37.603" v="7" actId="14100"/>
          <ac:spMkLst>
            <pc:docMk/>
            <pc:sldMk cId="2678091251" sldId="295"/>
            <ac:spMk id="2" creationId="{6AA269F7-3BA5-4544-B396-239183C10177}"/>
          </ac:spMkLst>
        </pc:spChg>
        <pc:spChg chg="mod">
          <ac:chgData name="Chawke, Arlene" userId="dabfa2f4-9a51-4a86-83fd-d597be6bde67" providerId="ADAL" clId="{94A39E36-5B5E-4DA6-B7BB-BAFA1D353D53}" dt="2025-03-18T10:51:33.445" v="35" actId="20577"/>
          <ac:spMkLst>
            <pc:docMk/>
            <pc:sldMk cId="2678091251" sldId="295"/>
            <ac:spMk id="3" creationId="{65DE3213-ED58-54D5-C6A3-65309D0FB9A2}"/>
          </ac:spMkLst>
        </pc:spChg>
      </pc:sldChg>
      <pc:sldChg chg="modSp add mod">
        <pc:chgData name="Chawke, Arlene" userId="dabfa2f4-9a51-4a86-83fd-d597be6bde67" providerId="ADAL" clId="{94A39E36-5B5E-4DA6-B7BB-BAFA1D353D53}" dt="2025-03-18T10:51:41.905" v="37" actId="20577"/>
        <pc:sldMkLst>
          <pc:docMk/>
          <pc:sldMk cId="3881430698" sldId="303"/>
        </pc:sldMkLst>
        <pc:spChg chg="mod">
          <ac:chgData name="Chawke, Arlene" userId="dabfa2f4-9a51-4a86-83fd-d597be6bde67" providerId="ADAL" clId="{94A39E36-5B5E-4DA6-B7BB-BAFA1D353D53}" dt="2025-03-18T10:45:55.761" v="9" actId="5793"/>
          <ac:spMkLst>
            <pc:docMk/>
            <pc:sldMk cId="3881430698" sldId="303"/>
            <ac:spMk id="2" creationId="{99F96A09-8FEF-70A4-375B-0409D090274A}"/>
          </ac:spMkLst>
        </pc:spChg>
        <pc:spChg chg="mod">
          <ac:chgData name="Chawke, Arlene" userId="dabfa2f4-9a51-4a86-83fd-d597be6bde67" providerId="ADAL" clId="{94A39E36-5B5E-4DA6-B7BB-BAFA1D353D53}" dt="2025-03-18T10:51:41.905" v="37" actId="20577"/>
          <ac:spMkLst>
            <pc:docMk/>
            <pc:sldMk cId="3881430698" sldId="303"/>
            <ac:spMk id="3" creationId="{43B456EE-090C-2E38-D644-C59DFBA8FEB4}"/>
          </ac:spMkLst>
        </pc:spChg>
      </pc:sldChg>
      <pc:sldChg chg="modSp add del mod">
        <pc:chgData name="Chawke, Arlene" userId="dabfa2f4-9a51-4a86-83fd-d597be6bde67" providerId="ADAL" clId="{94A39E36-5B5E-4DA6-B7BB-BAFA1D353D53}" dt="2025-03-18T10:48:14.166" v="27" actId="47"/>
        <pc:sldMkLst>
          <pc:docMk/>
          <pc:sldMk cId="3009377549" sldId="304"/>
        </pc:sldMkLst>
      </pc:sldChg>
      <pc:sldChg chg="add">
        <pc:chgData name="Chawke, Arlene" userId="dabfa2f4-9a51-4a86-83fd-d597be6bde67" providerId="ADAL" clId="{94A39E36-5B5E-4DA6-B7BB-BAFA1D353D53}" dt="2025-03-18T10:44:49.285" v="4"/>
        <pc:sldMkLst>
          <pc:docMk/>
          <pc:sldMk cId="4242500773" sldId="305"/>
        </pc:sldMkLst>
      </pc:sldChg>
      <pc:sldChg chg="delSp add del setBg delDesignElem">
        <pc:chgData name="Chawke, Arlene" userId="dabfa2f4-9a51-4a86-83fd-d597be6bde67" providerId="ADAL" clId="{94A39E36-5B5E-4DA6-B7BB-BAFA1D353D53}" dt="2025-03-18T10:50:07.325" v="28" actId="47"/>
        <pc:sldMkLst>
          <pc:docMk/>
          <pc:sldMk cId="2550053464" sldId="306"/>
        </pc:sldMkLst>
      </pc:sldChg>
      <pc:sldChg chg="delSp add setBg delDesignElem">
        <pc:chgData name="Chawke, Arlene" userId="dabfa2f4-9a51-4a86-83fd-d597be6bde67" providerId="ADAL" clId="{94A39E36-5B5E-4DA6-B7BB-BAFA1D353D53}" dt="2025-03-18T10:48:08.589" v="26"/>
        <pc:sldMkLst>
          <pc:docMk/>
          <pc:sldMk cId="3631971208" sldId="1608"/>
        </pc:sldMkLst>
      </pc:sldChg>
      <pc:sldChg chg="delSp add setBg delDesignElem">
        <pc:chgData name="Chawke, Arlene" userId="dabfa2f4-9a51-4a86-83fd-d597be6bde67" providerId="ADAL" clId="{94A39E36-5B5E-4DA6-B7BB-BAFA1D353D53}" dt="2025-03-18T10:48:08.589" v="26"/>
        <pc:sldMkLst>
          <pc:docMk/>
          <pc:sldMk cId="4252366043" sldId="1614"/>
        </pc:sldMkLst>
      </pc:sldChg>
      <pc:sldMasterChg chg="delSldLayout">
        <pc:chgData name="Chawke, Arlene" userId="dabfa2f4-9a51-4a86-83fd-d597be6bde67" providerId="ADAL" clId="{94A39E36-5B5E-4DA6-B7BB-BAFA1D353D53}" dt="2025-03-18T10:50:07.325" v="28" actId="47"/>
        <pc:sldMasterMkLst>
          <pc:docMk/>
          <pc:sldMasterMk cId="2228958103" sldId="2147483673"/>
        </pc:sldMasterMkLst>
        <pc:sldLayoutChg chg="del">
          <pc:chgData name="Chawke, Arlene" userId="dabfa2f4-9a51-4a86-83fd-d597be6bde67" providerId="ADAL" clId="{94A39E36-5B5E-4DA6-B7BB-BAFA1D353D53}" dt="2025-03-18T10:50:07.325" v="28" actId="47"/>
          <pc:sldLayoutMkLst>
            <pc:docMk/>
            <pc:sldMasterMk cId="2228958103" sldId="2147483673"/>
            <pc:sldLayoutMk cId="3328112326" sldId="2147483728"/>
          </pc:sldLayoutMkLst>
        </pc:sldLayoutChg>
      </pc:sldMasterChg>
    </pc:docChg>
  </pc:docChgLst>
  <pc:docChgLst>
    <pc:chgData name="Dunne, Melissa" userId="S::melissa.dunne@eirgrid.com::a259fc9a-6098-4ddc-8307-c5cf562124ae" providerId="AD" clId="Web-{7189E27A-B3A2-7630-7826-4934AFEC5BC8}"/>
    <pc:docChg chg="addSld modSld modSection">
      <pc:chgData name="Dunne, Melissa" userId="S::melissa.dunne@eirgrid.com::a259fc9a-6098-4ddc-8307-c5cf562124ae" providerId="AD" clId="Web-{7189E27A-B3A2-7630-7826-4934AFEC5BC8}" dt="2025-03-21T10:23:01.005" v="128" actId="1076"/>
      <pc:docMkLst>
        <pc:docMk/>
      </pc:docMkLst>
      <pc:sldChg chg="modSp">
        <pc:chgData name="Dunne, Melissa" userId="S::melissa.dunne@eirgrid.com::a259fc9a-6098-4ddc-8307-c5cf562124ae" providerId="AD" clId="Web-{7189E27A-B3A2-7630-7826-4934AFEC5BC8}" dt="2025-03-21T10:15:43.863" v="16" actId="20577"/>
        <pc:sldMkLst>
          <pc:docMk/>
          <pc:sldMk cId="2218772653" sldId="284"/>
        </pc:sldMkLst>
        <pc:spChg chg="mod">
          <ac:chgData name="Dunne, Melissa" userId="S::melissa.dunne@eirgrid.com::a259fc9a-6098-4ddc-8307-c5cf562124ae" providerId="AD" clId="Web-{7189E27A-B3A2-7630-7826-4934AFEC5BC8}" dt="2025-03-21T10:15:43.863" v="16" actId="20577"/>
          <ac:spMkLst>
            <pc:docMk/>
            <pc:sldMk cId="2218772653" sldId="284"/>
            <ac:spMk id="3" creationId="{B257133C-6548-2F01-4516-0645D22CC5BC}"/>
          </ac:spMkLst>
        </pc:spChg>
      </pc:sldChg>
      <pc:sldChg chg="add">
        <pc:chgData name="Dunne, Melissa" userId="S::melissa.dunne@eirgrid.com::a259fc9a-6098-4ddc-8307-c5cf562124ae" providerId="AD" clId="Web-{7189E27A-B3A2-7630-7826-4934AFEC5BC8}" dt="2025-03-21T10:12:07.183" v="2"/>
        <pc:sldMkLst>
          <pc:docMk/>
          <pc:sldMk cId="2081033735" sldId="297"/>
        </pc:sldMkLst>
      </pc:sldChg>
      <pc:sldChg chg="modSp add">
        <pc:chgData name="Dunne, Melissa" userId="S::melissa.dunne@eirgrid.com::a259fc9a-6098-4ddc-8307-c5cf562124ae" providerId="AD" clId="Web-{7189E27A-B3A2-7630-7826-4934AFEC5BC8}" dt="2025-03-21T10:20:15.686" v="97" actId="20577"/>
        <pc:sldMkLst>
          <pc:docMk/>
          <pc:sldMk cId="1742014526" sldId="2147477672"/>
        </pc:sldMkLst>
      </pc:sldChg>
      <pc:sldChg chg="add">
        <pc:chgData name="Dunne, Melissa" userId="S::melissa.dunne@eirgrid.com::a259fc9a-6098-4ddc-8307-c5cf562124ae" providerId="AD" clId="Web-{7189E27A-B3A2-7630-7826-4934AFEC5BC8}" dt="2025-03-21T10:12:07.168" v="1"/>
        <pc:sldMkLst>
          <pc:docMk/>
          <pc:sldMk cId="812198356" sldId="2147477674"/>
        </pc:sldMkLst>
      </pc:sldChg>
      <pc:sldChg chg="add">
        <pc:chgData name="Dunne, Melissa" userId="S::melissa.dunne@eirgrid.com::a259fc9a-6098-4ddc-8307-c5cf562124ae" providerId="AD" clId="Web-{7189E27A-B3A2-7630-7826-4934AFEC5BC8}" dt="2025-03-21T10:12:07.215" v="3"/>
        <pc:sldMkLst>
          <pc:docMk/>
          <pc:sldMk cId="1263570518" sldId="2147477675"/>
        </pc:sldMkLst>
      </pc:sldChg>
      <pc:sldChg chg="add">
        <pc:chgData name="Dunne, Melissa" userId="S::melissa.dunne@eirgrid.com::a259fc9a-6098-4ddc-8307-c5cf562124ae" providerId="AD" clId="Web-{7189E27A-B3A2-7630-7826-4934AFEC5BC8}" dt="2025-03-21T10:12:07.261" v="6"/>
        <pc:sldMkLst>
          <pc:docMk/>
          <pc:sldMk cId="2983246729" sldId="2147477676"/>
        </pc:sldMkLst>
      </pc:sldChg>
      <pc:sldChg chg="add">
        <pc:chgData name="Dunne, Melissa" userId="S::melissa.dunne@eirgrid.com::a259fc9a-6098-4ddc-8307-c5cf562124ae" providerId="AD" clId="Web-{7189E27A-B3A2-7630-7826-4934AFEC5BC8}" dt="2025-03-21T10:12:07.215" v="4"/>
        <pc:sldMkLst>
          <pc:docMk/>
          <pc:sldMk cId="1567541917" sldId="2147477677"/>
        </pc:sldMkLst>
      </pc:sldChg>
      <pc:sldChg chg="add">
        <pc:chgData name="Dunne, Melissa" userId="S::melissa.dunne@eirgrid.com::a259fc9a-6098-4ddc-8307-c5cf562124ae" providerId="AD" clId="Web-{7189E27A-B3A2-7630-7826-4934AFEC5BC8}" dt="2025-03-21T10:12:07.246" v="5"/>
        <pc:sldMkLst>
          <pc:docMk/>
          <pc:sldMk cId="1863247576" sldId="2147477741"/>
        </pc:sldMkLst>
      </pc:sldChg>
      <pc:sldChg chg="modSp new">
        <pc:chgData name="Dunne, Melissa" userId="S::melissa.dunne@eirgrid.com::a259fc9a-6098-4ddc-8307-c5cf562124ae" providerId="AD" clId="Web-{7189E27A-B3A2-7630-7826-4934AFEC5BC8}" dt="2025-03-21T10:14:48.392" v="11" actId="20577"/>
        <pc:sldMkLst>
          <pc:docMk/>
          <pc:sldMk cId="2785115519" sldId="2147477742"/>
        </pc:sldMkLst>
      </pc:sldChg>
      <pc:sldChg chg="modSp new">
        <pc:chgData name="Dunne, Melissa" userId="S::melissa.dunne@eirgrid.com::a259fc9a-6098-4ddc-8307-c5cf562124ae" providerId="AD" clId="Web-{7189E27A-B3A2-7630-7826-4934AFEC5BC8}" dt="2025-03-21T10:15:04.252" v="13" actId="20577"/>
        <pc:sldMkLst>
          <pc:docMk/>
          <pc:sldMk cId="751862593" sldId="2147477743"/>
        </pc:sldMkLst>
      </pc:sldChg>
      <pc:sldChg chg="addSp delSp modSp new">
        <pc:chgData name="Dunne, Melissa" userId="S::melissa.dunne@eirgrid.com::a259fc9a-6098-4ddc-8307-c5cf562124ae" providerId="AD" clId="Web-{7189E27A-B3A2-7630-7826-4934AFEC5BC8}" dt="2025-03-21T10:23:01.005" v="128" actId="1076"/>
        <pc:sldMkLst>
          <pc:docMk/>
          <pc:sldMk cId="3216035075" sldId="2147477744"/>
        </pc:sldMkLst>
        <pc:spChg chg="mod">
          <ac:chgData name="Dunne, Melissa" userId="S::melissa.dunne@eirgrid.com::a259fc9a-6098-4ddc-8307-c5cf562124ae" providerId="AD" clId="Web-{7189E27A-B3A2-7630-7826-4934AFEC5BC8}" dt="2025-03-21T10:16:12.333" v="19" actId="20577"/>
          <ac:spMkLst>
            <pc:docMk/>
            <pc:sldMk cId="3216035075" sldId="2147477744"/>
            <ac:spMk id="2" creationId="{BBAEDE5A-ECAB-B105-8DA7-F57831070155}"/>
          </ac:spMkLst>
        </pc:spChg>
        <pc:graphicFrameChg chg="add mod modGraphic">
          <ac:chgData name="Dunne, Melissa" userId="S::melissa.dunne@eirgrid.com::a259fc9a-6098-4ddc-8307-c5cf562124ae" providerId="AD" clId="Web-{7189E27A-B3A2-7630-7826-4934AFEC5BC8}" dt="2025-03-21T10:23:01.005" v="128" actId="1076"/>
          <ac:graphicFrameMkLst>
            <pc:docMk/>
            <pc:sldMk cId="3216035075" sldId="2147477744"/>
            <ac:graphicFrameMk id="5" creationId="{A3A5BBE6-578F-CB27-82F9-FB40892A0935}"/>
          </ac:graphicFrameMkLst>
        </pc:graphicFrameChg>
      </pc:sldChg>
    </pc:docChg>
  </pc:docChgLst>
  <pc:docChgLst>
    <pc:chgData name="Dunne, Melissa" userId="S::melissa.dunne@eirgrid.com::a259fc9a-6098-4ddc-8307-c5cf562124ae" providerId="AD" clId="Web-{587F1486-6FC5-E9D1-1EE7-89AC58CADB1B}"/>
    <pc:docChg chg="addSld modSld modSection">
      <pc:chgData name="Dunne, Melissa" userId="S::melissa.dunne@eirgrid.com::a259fc9a-6098-4ddc-8307-c5cf562124ae" providerId="AD" clId="Web-{587F1486-6FC5-E9D1-1EE7-89AC58CADB1B}" dt="2025-03-21T13:14:34.669" v="931" actId="20577"/>
      <pc:docMkLst>
        <pc:docMk/>
      </pc:docMkLst>
      <pc:sldChg chg="modSp">
        <pc:chgData name="Dunne, Melissa" userId="S::melissa.dunne@eirgrid.com::a259fc9a-6098-4ddc-8307-c5cf562124ae" providerId="AD" clId="Web-{587F1486-6FC5-E9D1-1EE7-89AC58CADB1B}" dt="2025-03-21T13:13:45.636" v="930" actId="14100"/>
        <pc:sldMkLst>
          <pc:docMk/>
          <pc:sldMk cId="1263570518" sldId="2147477675"/>
        </pc:sldMkLst>
        <pc:spChg chg="mod">
          <ac:chgData name="Dunne, Melissa" userId="S::melissa.dunne@eirgrid.com::a259fc9a-6098-4ddc-8307-c5cf562124ae" providerId="AD" clId="Web-{587F1486-6FC5-E9D1-1EE7-89AC58CADB1B}" dt="2025-03-21T12:26:48.297" v="72" actId="20577"/>
          <ac:spMkLst>
            <pc:docMk/>
            <pc:sldMk cId="1263570518" sldId="2147477675"/>
            <ac:spMk id="2" creationId="{95DD1065-655E-1ACC-8A41-EA5442C48F57}"/>
          </ac:spMkLst>
        </pc:spChg>
        <pc:spChg chg="mod">
          <ac:chgData name="Dunne, Melissa" userId="S::melissa.dunne@eirgrid.com::a259fc9a-6098-4ddc-8307-c5cf562124ae" providerId="AD" clId="Web-{587F1486-6FC5-E9D1-1EE7-89AC58CADB1B}" dt="2025-03-21T13:13:45.636" v="930" actId="14100"/>
          <ac:spMkLst>
            <pc:docMk/>
            <pc:sldMk cId="1263570518" sldId="2147477675"/>
            <ac:spMk id="5" creationId="{15DA4AD3-C5E4-F000-3B16-6E6917E80025}"/>
          </ac:spMkLst>
        </pc:spChg>
      </pc:sldChg>
      <pc:sldChg chg="modSp new">
        <pc:chgData name="Dunne, Melissa" userId="S::melissa.dunne@eirgrid.com::a259fc9a-6098-4ddc-8307-c5cf562124ae" providerId="AD" clId="Web-{587F1486-6FC5-E9D1-1EE7-89AC58CADB1B}" dt="2025-03-21T13:06:08.950" v="563" actId="20577"/>
        <pc:sldMkLst>
          <pc:docMk/>
          <pc:sldMk cId="3419781926" sldId="2147477745"/>
        </pc:sldMkLst>
        <pc:spChg chg="mod">
          <ac:chgData name="Dunne, Melissa" userId="S::melissa.dunne@eirgrid.com::a259fc9a-6098-4ddc-8307-c5cf562124ae" providerId="AD" clId="Web-{587F1486-6FC5-E9D1-1EE7-89AC58CADB1B}" dt="2025-03-21T12:27:14.969" v="98" actId="20577"/>
          <ac:spMkLst>
            <pc:docMk/>
            <pc:sldMk cId="3419781926" sldId="2147477745"/>
            <ac:spMk id="2" creationId="{4736F95A-D6F7-BB94-0D3F-2614CA18BF8E}"/>
          </ac:spMkLst>
        </pc:spChg>
        <pc:spChg chg="mod">
          <ac:chgData name="Dunne, Melissa" userId="S::melissa.dunne@eirgrid.com::a259fc9a-6098-4ddc-8307-c5cf562124ae" providerId="AD" clId="Web-{587F1486-6FC5-E9D1-1EE7-89AC58CADB1B}" dt="2025-03-21T13:06:08.950" v="563" actId="20577"/>
          <ac:spMkLst>
            <pc:docMk/>
            <pc:sldMk cId="3419781926" sldId="2147477745"/>
            <ac:spMk id="3" creationId="{0BE89673-4B0E-B59B-3652-73B4262D802E}"/>
          </ac:spMkLst>
        </pc:spChg>
      </pc:sldChg>
      <pc:sldChg chg="modSp add replId">
        <pc:chgData name="Dunne, Melissa" userId="S::melissa.dunne@eirgrid.com::a259fc9a-6098-4ddc-8307-c5cf562124ae" providerId="AD" clId="Web-{587F1486-6FC5-E9D1-1EE7-89AC58CADB1B}" dt="2025-03-21T13:06:27.388" v="583" actId="20577"/>
        <pc:sldMkLst>
          <pc:docMk/>
          <pc:sldMk cId="2415918227" sldId="2147477746"/>
        </pc:sldMkLst>
        <pc:spChg chg="mod">
          <ac:chgData name="Dunne, Melissa" userId="S::melissa.dunne@eirgrid.com::a259fc9a-6098-4ddc-8307-c5cf562124ae" providerId="AD" clId="Web-{587F1486-6FC5-E9D1-1EE7-89AC58CADB1B}" dt="2025-03-21T13:06:27.388" v="583" actId="20577"/>
          <ac:spMkLst>
            <pc:docMk/>
            <pc:sldMk cId="2415918227" sldId="2147477746"/>
            <ac:spMk id="3" creationId="{6A174760-441E-1198-C215-67225FD67E83}"/>
          </ac:spMkLst>
        </pc:spChg>
      </pc:sldChg>
      <pc:sldChg chg="modSp add replId">
        <pc:chgData name="Dunne, Melissa" userId="S::melissa.dunne@eirgrid.com::a259fc9a-6098-4ddc-8307-c5cf562124ae" providerId="AD" clId="Web-{587F1486-6FC5-E9D1-1EE7-89AC58CADB1B}" dt="2025-03-21T13:14:34.669" v="931" actId="20577"/>
        <pc:sldMkLst>
          <pc:docMk/>
          <pc:sldMk cId="3226619852" sldId="2147477747"/>
        </pc:sldMkLst>
        <pc:spChg chg="mod">
          <ac:chgData name="Dunne, Melissa" userId="S::melissa.dunne@eirgrid.com::a259fc9a-6098-4ddc-8307-c5cf562124ae" providerId="AD" clId="Web-{587F1486-6FC5-E9D1-1EE7-89AC58CADB1B}" dt="2025-03-21T13:14:34.669" v="931" actId="20577"/>
          <ac:spMkLst>
            <pc:docMk/>
            <pc:sldMk cId="3226619852" sldId="2147477747"/>
            <ac:spMk id="3" creationId="{A6BCEFC5-705F-576A-6498-116AB6CBB89A}"/>
          </ac:spMkLst>
        </pc:spChg>
      </pc:sldChg>
    </pc:docChg>
  </pc:docChgLst>
  <pc:docChgLst>
    <pc:chgData name="O'Hagan, Aideen" userId="S::aideen.o'hagan@eirgrid.com::57dd3eac-fe45-4a21-8537-07962c554d2a" providerId="AD" clId="Web-{2DBC330E-5615-CD87-8BF4-B7B88034D1B4}"/>
    <pc:docChg chg="sldOrd">
      <pc:chgData name="O'Hagan, Aideen" userId="S::aideen.o'hagan@eirgrid.com::57dd3eac-fe45-4a21-8537-07962c554d2a" providerId="AD" clId="Web-{2DBC330E-5615-CD87-8BF4-B7B88034D1B4}" dt="2025-03-20T14:30:34.316" v="0"/>
      <pc:docMkLst>
        <pc:docMk/>
      </pc:docMkLst>
      <pc:sldChg chg="ord">
        <pc:chgData name="O'Hagan, Aideen" userId="S::aideen.o'hagan@eirgrid.com::57dd3eac-fe45-4a21-8537-07962c554d2a" providerId="AD" clId="Web-{2DBC330E-5615-CD87-8BF4-B7B88034D1B4}" dt="2025-03-20T14:30:34.316" v="0"/>
        <pc:sldMkLst>
          <pc:docMk/>
          <pc:sldMk cId="3881430698" sldId="303"/>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2FB21F-B04D-4B3B-A085-A1E20A7D1DB7}"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GB"/>
        </a:p>
      </dgm:t>
    </dgm:pt>
    <dgm:pt modelId="{4E23933E-2E01-4044-B3C6-91A5F3A71519}">
      <dgm:prSet phldrT="[Text]" phldr="0"/>
      <dgm:spPr/>
      <dgm:t>
        <a:bodyPr/>
        <a:lstStyle/>
        <a:p>
          <a:pPr rtl="0"/>
          <a:r>
            <a:rPr lang="en-GB">
              <a:latin typeface="Trebuchet MS" panose="020B0603020202020204"/>
            </a:rPr>
            <a:t>SCU Implementation Note</a:t>
          </a:r>
          <a:endParaRPr lang="en-GB"/>
        </a:p>
      </dgm:t>
    </dgm:pt>
    <dgm:pt modelId="{38CD6355-786B-44E0-A1C8-CFD25D062852}" type="parTrans" cxnId="{A5ACE02A-7811-4841-9414-DFD8CDA7CE0B}">
      <dgm:prSet/>
      <dgm:spPr/>
      <dgm:t>
        <a:bodyPr/>
        <a:lstStyle/>
        <a:p>
          <a:endParaRPr lang="en-GB"/>
        </a:p>
      </dgm:t>
    </dgm:pt>
    <dgm:pt modelId="{B94B77A4-E91D-498C-977C-48E5D8AE0D55}" type="sibTrans" cxnId="{A5ACE02A-7811-4841-9414-DFD8CDA7CE0B}">
      <dgm:prSet/>
      <dgm:spPr/>
      <dgm:t>
        <a:bodyPr/>
        <a:lstStyle/>
        <a:p>
          <a:endParaRPr lang="en-GB"/>
        </a:p>
      </dgm:t>
    </dgm:pt>
    <dgm:pt modelId="{3F80A87C-5CD3-4D5B-8D2C-E7F6C5412625}">
      <dgm:prSet phldrT="[Text]" phldr="0"/>
      <dgm:spPr/>
      <dgm:t>
        <a:bodyPr/>
        <a:lstStyle/>
        <a:p>
          <a:pPr rtl="0"/>
          <a:r>
            <a:rPr lang="en-GB">
              <a:latin typeface="Trebuchet MS" panose="020B0603020202020204"/>
            </a:rPr>
            <a:t>Discussion Item – SCUs Grid Code User Type</a:t>
          </a:r>
          <a:endParaRPr lang="en-GB"/>
        </a:p>
      </dgm:t>
    </dgm:pt>
    <dgm:pt modelId="{A4376427-F46B-4E93-AF02-87A0EDB5967E}" type="parTrans" cxnId="{63967F6B-3152-4C8F-BEEB-2A94B9C565FC}">
      <dgm:prSet/>
      <dgm:spPr/>
      <dgm:t>
        <a:bodyPr/>
        <a:lstStyle/>
        <a:p>
          <a:endParaRPr lang="en-GB"/>
        </a:p>
      </dgm:t>
    </dgm:pt>
    <dgm:pt modelId="{AFB2F6E0-9F6A-4071-B4E9-D45FB9041811}" type="sibTrans" cxnId="{63967F6B-3152-4C8F-BEEB-2A94B9C565FC}">
      <dgm:prSet/>
      <dgm:spPr/>
      <dgm:t>
        <a:bodyPr/>
        <a:lstStyle/>
        <a:p>
          <a:endParaRPr lang="en-GB"/>
        </a:p>
      </dgm:t>
    </dgm:pt>
    <dgm:pt modelId="{697EBEDD-8626-44E8-B3C6-23D8C3DEB17C}">
      <dgm:prSet phldrT="[Text]" phldr="0"/>
      <dgm:spPr/>
      <dgm:t>
        <a:bodyPr/>
        <a:lstStyle/>
        <a:p>
          <a:pPr rtl="0"/>
          <a:r>
            <a:rPr lang="en-GB">
              <a:latin typeface="Trebuchet MS" panose="020B0603020202020204"/>
            </a:rPr>
            <a:t>TSO Response Document</a:t>
          </a:r>
          <a:endParaRPr lang="en-GB"/>
        </a:p>
      </dgm:t>
    </dgm:pt>
    <dgm:pt modelId="{6D504E4C-29B7-40D2-8130-8B0871BCF58D}" type="parTrans" cxnId="{E3D85744-34CC-4974-84F0-5087E1A1BB42}">
      <dgm:prSet/>
      <dgm:spPr/>
      <dgm:t>
        <a:bodyPr/>
        <a:lstStyle/>
        <a:p>
          <a:endParaRPr lang="en-GB"/>
        </a:p>
      </dgm:t>
    </dgm:pt>
    <dgm:pt modelId="{B530819A-74AD-47F7-9F14-312F3F394811}" type="sibTrans" cxnId="{E3D85744-34CC-4974-84F0-5087E1A1BB42}">
      <dgm:prSet/>
      <dgm:spPr/>
      <dgm:t>
        <a:bodyPr/>
        <a:lstStyle/>
        <a:p>
          <a:endParaRPr lang="en-GB"/>
        </a:p>
      </dgm:t>
    </dgm:pt>
    <dgm:pt modelId="{AEB91A8B-60D2-49E2-9D37-E0890D0BAFDE}">
      <dgm:prSet phldrT="[Text]" phldr="0"/>
      <dgm:spPr/>
      <dgm:t>
        <a:bodyPr/>
        <a:lstStyle/>
        <a:p>
          <a:pPr rtl="0"/>
          <a:r>
            <a:rPr lang="en-US">
              <a:solidFill>
                <a:srgbClr val="006768"/>
              </a:solidFill>
              <a:latin typeface="Trebuchet MS" panose="020B0603020202020204"/>
            </a:rPr>
            <a:t>Issued on 26 July 2024 and requested further feedback by 16 August 2024</a:t>
          </a:r>
          <a:endParaRPr lang="en-GB"/>
        </a:p>
      </dgm:t>
    </dgm:pt>
    <dgm:pt modelId="{1824E3AA-F7B0-44B4-B976-F716B8FE1B18}" type="parTrans" cxnId="{64E90A28-DA29-4806-B7EB-213CE8BF9A42}">
      <dgm:prSet/>
      <dgm:spPr/>
      <dgm:t>
        <a:bodyPr/>
        <a:lstStyle/>
        <a:p>
          <a:endParaRPr lang="en-GB"/>
        </a:p>
      </dgm:t>
    </dgm:pt>
    <dgm:pt modelId="{ABC395BC-187B-49CF-8BF0-926F734BE949}" type="sibTrans" cxnId="{64E90A28-DA29-4806-B7EB-213CE8BF9A42}">
      <dgm:prSet/>
      <dgm:spPr/>
      <dgm:t>
        <a:bodyPr/>
        <a:lstStyle/>
        <a:p>
          <a:endParaRPr lang="en-GB"/>
        </a:p>
      </dgm:t>
    </dgm:pt>
    <dgm:pt modelId="{53BB0291-D79C-4C4F-B218-67884F2DE407}">
      <dgm:prSet phldr="0"/>
      <dgm:spPr/>
      <dgm:t>
        <a:bodyPr/>
        <a:lstStyle/>
        <a:p>
          <a:pPr rtl="0"/>
          <a:r>
            <a:rPr lang="en-US">
              <a:solidFill>
                <a:srgbClr val="006768"/>
              </a:solidFill>
              <a:latin typeface="Trebuchet MS" panose="020B0603020202020204"/>
            </a:rPr>
            <a:t>Published Oct 2022 to offer guidance to those planning to connect SCUs to provide system services</a:t>
          </a:r>
          <a:endParaRPr lang="en-GB">
            <a:solidFill>
              <a:srgbClr val="000000"/>
            </a:solidFill>
            <a:latin typeface="Trebuchet MS" panose="020B0603020202020204"/>
          </a:endParaRPr>
        </a:p>
      </dgm:t>
    </dgm:pt>
    <dgm:pt modelId="{9769038E-1B89-4956-92D4-8FC9F0666E83}" type="parTrans" cxnId="{F462D238-AB9D-4C38-8E14-FE7FC6C5A405}">
      <dgm:prSet/>
      <dgm:spPr/>
    </dgm:pt>
    <dgm:pt modelId="{0B90BF85-2AAC-49C6-8568-4993DA68E317}" type="sibTrans" cxnId="{F462D238-AB9D-4C38-8E14-FE7FC6C5A405}">
      <dgm:prSet/>
      <dgm:spPr/>
    </dgm:pt>
    <dgm:pt modelId="{D5D0A36C-54DF-48B6-8A66-6CF29A255CC9}">
      <dgm:prSet phldr="0"/>
      <dgm:spPr/>
      <dgm:t>
        <a:bodyPr/>
        <a:lstStyle/>
        <a:p>
          <a:pPr rtl="0"/>
          <a:r>
            <a:rPr lang="en-GB">
              <a:solidFill>
                <a:srgbClr val="006768"/>
              </a:solidFill>
              <a:latin typeface="Trebuchet MS" panose="020B0603020202020204"/>
            </a:rPr>
            <a:t>JGCRP 20 March 2024, red and green lines circulated to members for feedback by 3rd May 2024</a:t>
          </a:r>
          <a:endParaRPr lang="en-GB">
            <a:latin typeface="Trebuchet MS" panose="020B0603020202020204"/>
          </a:endParaRPr>
        </a:p>
      </dgm:t>
    </dgm:pt>
    <dgm:pt modelId="{F80B1925-9B76-4928-992F-5B9E642DCEE1}" type="parTrans" cxnId="{24719959-3D30-4BBD-860E-B2A052D160A8}">
      <dgm:prSet/>
      <dgm:spPr/>
    </dgm:pt>
    <dgm:pt modelId="{EE476F9B-6D34-4CCC-AB71-CA58047063A4}" type="sibTrans" cxnId="{24719959-3D30-4BBD-860E-B2A052D160A8}">
      <dgm:prSet/>
      <dgm:spPr/>
    </dgm:pt>
    <dgm:pt modelId="{27ED3AA7-3750-412A-A958-264915EA338D}">
      <dgm:prSet phldr="0"/>
      <dgm:spPr/>
      <dgm:t>
        <a:bodyPr/>
        <a:lstStyle/>
        <a:p>
          <a:pPr rtl="0"/>
          <a:r>
            <a:rPr lang="en-US">
              <a:latin typeface="Trebuchet MS" panose="020B0603020202020204"/>
            </a:rPr>
            <a:t>Further engagements with Industry</a:t>
          </a:r>
        </a:p>
      </dgm:t>
    </dgm:pt>
    <dgm:pt modelId="{5E26855A-7F07-4836-963C-C6BDE7E6AD6B}" type="parTrans" cxnId="{E367E507-8CAD-4D14-A3DA-EF3B2D3EC268}">
      <dgm:prSet/>
      <dgm:spPr/>
    </dgm:pt>
    <dgm:pt modelId="{74523917-93DC-49B4-9482-40B73E163A84}" type="sibTrans" cxnId="{E367E507-8CAD-4D14-A3DA-EF3B2D3EC268}">
      <dgm:prSet/>
      <dgm:spPr/>
      <dgm:t>
        <a:bodyPr/>
        <a:lstStyle/>
        <a:p>
          <a:endParaRPr lang="en-GB"/>
        </a:p>
      </dgm:t>
    </dgm:pt>
    <dgm:pt modelId="{8B9E5591-88AF-4371-9FA8-BF6A116C49E7}">
      <dgm:prSet phldr="0"/>
      <dgm:spPr/>
      <dgm:t>
        <a:bodyPr/>
        <a:lstStyle/>
        <a:p>
          <a:pPr rtl="0"/>
          <a:r>
            <a:rPr lang="en-US">
              <a:solidFill>
                <a:srgbClr val="006768"/>
              </a:solidFill>
              <a:latin typeface="Trebuchet MS" panose="020B0603020202020204"/>
            </a:rPr>
            <a:t>Fed into modification proposal brought to 4th Dec JCGRP</a:t>
          </a:r>
        </a:p>
      </dgm:t>
    </dgm:pt>
    <dgm:pt modelId="{1FB28F28-7E41-4C5F-9281-4ECEE275079B}" type="parTrans" cxnId="{D3B97CF8-D8D4-4899-AC73-7B2D7763BA20}">
      <dgm:prSet/>
      <dgm:spPr/>
    </dgm:pt>
    <dgm:pt modelId="{D102B5D9-5A91-43D7-9466-69C0BD238F63}" type="sibTrans" cxnId="{D3B97CF8-D8D4-4899-AC73-7B2D7763BA20}">
      <dgm:prSet/>
      <dgm:spPr/>
    </dgm:pt>
    <dgm:pt modelId="{F6985C39-054C-4002-A05D-39C63DD09B07}">
      <dgm:prSet phldr="0"/>
      <dgm:spPr/>
      <dgm:t>
        <a:bodyPr/>
        <a:lstStyle/>
        <a:p>
          <a:pPr rtl="0"/>
          <a:r>
            <a:rPr lang="en-US">
              <a:latin typeface="Trebuchet MS" panose="020B0603020202020204"/>
            </a:rPr>
            <a:t>Public Consultation &amp; revised Modification Proposal</a:t>
          </a:r>
        </a:p>
      </dgm:t>
    </dgm:pt>
    <dgm:pt modelId="{AF54947D-62F8-433C-A6FC-31C11FB99DF6}" type="parTrans" cxnId="{C162F31C-5E7B-47AA-A70F-9AAEBB985DB7}">
      <dgm:prSet/>
      <dgm:spPr/>
    </dgm:pt>
    <dgm:pt modelId="{732E5832-843C-4EE5-9233-8783A1334CCB}" type="sibTrans" cxnId="{C162F31C-5E7B-47AA-A70F-9AAEBB985DB7}">
      <dgm:prSet/>
      <dgm:spPr/>
      <dgm:t>
        <a:bodyPr/>
        <a:lstStyle/>
        <a:p>
          <a:endParaRPr lang="en-GB"/>
        </a:p>
      </dgm:t>
    </dgm:pt>
    <dgm:pt modelId="{5849E9B1-8B84-4A06-9E8D-4E3DA6A80619}">
      <dgm:prSet phldr="0"/>
      <dgm:spPr/>
      <dgm:t>
        <a:bodyPr/>
        <a:lstStyle/>
        <a:p>
          <a:pPr rtl="0"/>
          <a:r>
            <a:rPr lang="en-US">
              <a:solidFill>
                <a:srgbClr val="006768"/>
              </a:solidFill>
              <a:latin typeface="Trebuchet MS" panose="020B0603020202020204"/>
            </a:rPr>
            <a:t>Feedback received over this period has fed into revised modification proposal presented at this JGCRP</a:t>
          </a:r>
        </a:p>
      </dgm:t>
    </dgm:pt>
    <dgm:pt modelId="{44462FDC-770D-43A1-A10C-2A37E0FB5EE4}" type="parTrans" cxnId="{BA0EA5B9-EFAD-494E-BF09-3081D74E3E67}">
      <dgm:prSet/>
      <dgm:spPr/>
    </dgm:pt>
    <dgm:pt modelId="{CF136A07-927A-4213-BFAE-EA4CFAED972A}" type="sibTrans" cxnId="{BA0EA5B9-EFAD-494E-BF09-3081D74E3E67}">
      <dgm:prSet/>
      <dgm:spPr/>
    </dgm:pt>
    <dgm:pt modelId="{CA994608-D982-4137-8CD4-6941A110217D}" type="pres">
      <dgm:prSet presAssocID="{7C2FB21F-B04D-4B3B-A085-A1E20A7D1DB7}" presName="linearFlow" presStyleCnt="0">
        <dgm:presLayoutVars>
          <dgm:dir/>
          <dgm:animLvl val="lvl"/>
          <dgm:resizeHandles val="exact"/>
        </dgm:presLayoutVars>
      </dgm:prSet>
      <dgm:spPr/>
    </dgm:pt>
    <dgm:pt modelId="{EB2FC6FC-686B-488E-B6AD-03F469F356C9}" type="pres">
      <dgm:prSet presAssocID="{4E23933E-2E01-4044-B3C6-91A5F3A71519}" presName="composite" presStyleCnt="0"/>
      <dgm:spPr/>
    </dgm:pt>
    <dgm:pt modelId="{3A5791C5-532C-4D49-B797-40C711199B2F}" type="pres">
      <dgm:prSet presAssocID="{4E23933E-2E01-4044-B3C6-91A5F3A71519}" presName="parTx" presStyleLbl="node1" presStyleIdx="0" presStyleCnt="5">
        <dgm:presLayoutVars>
          <dgm:chMax val="0"/>
          <dgm:chPref val="0"/>
          <dgm:bulletEnabled val="1"/>
        </dgm:presLayoutVars>
      </dgm:prSet>
      <dgm:spPr/>
    </dgm:pt>
    <dgm:pt modelId="{37E391BF-585F-45C2-AE30-0B9B375A0FE9}" type="pres">
      <dgm:prSet presAssocID="{4E23933E-2E01-4044-B3C6-91A5F3A71519}" presName="parSh" presStyleLbl="node1" presStyleIdx="0" presStyleCnt="5"/>
      <dgm:spPr/>
    </dgm:pt>
    <dgm:pt modelId="{713BD596-3E12-4846-9934-6781DE5808C1}" type="pres">
      <dgm:prSet presAssocID="{4E23933E-2E01-4044-B3C6-91A5F3A71519}" presName="desTx" presStyleLbl="fgAcc1" presStyleIdx="0" presStyleCnt="5">
        <dgm:presLayoutVars>
          <dgm:bulletEnabled val="1"/>
        </dgm:presLayoutVars>
      </dgm:prSet>
      <dgm:spPr/>
    </dgm:pt>
    <dgm:pt modelId="{59B9F13D-F23B-4862-8E4B-AC0095B9AD1A}" type="pres">
      <dgm:prSet presAssocID="{B94B77A4-E91D-498C-977C-48E5D8AE0D55}" presName="sibTrans" presStyleLbl="sibTrans2D1" presStyleIdx="0" presStyleCnt="4"/>
      <dgm:spPr/>
    </dgm:pt>
    <dgm:pt modelId="{7A90C69A-EC0B-46F8-A86B-DAADDE1CF584}" type="pres">
      <dgm:prSet presAssocID="{B94B77A4-E91D-498C-977C-48E5D8AE0D55}" presName="connTx" presStyleLbl="sibTrans2D1" presStyleIdx="0" presStyleCnt="4"/>
      <dgm:spPr/>
    </dgm:pt>
    <dgm:pt modelId="{6ABBAAEA-0C1E-4D7A-8E1C-B7F60B7DE032}" type="pres">
      <dgm:prSet presAssocID="{3F80A87C-5CD3-4D5B-8D2C-E7F6C5412625}" presName="composite" presStyleCnt="0"/>
      <dgm:spPr/>
    </dgm:pt>
    <dgm:pt modelId="{41BD3281-5315-44FE-ABA2-14C8BDE2B565}" type="pres">
      <dgm:prSet presAssocID="{3F80A87C-5CD3-4D5B-8D2C-E7F6C5412625}" presName="parTx" presStyleLbl="node1" presStyleIdx="0" presStyleCnt="5">
        <dgm:presLayoutVars>
          <dgm:chMax val="0"/>
          <dgm:chPref val="0"/>
          <dgm:bulletEnabled val="1"/>
        </dgm:presLayoutVars>
      </dgm:prSet>
      <dgm:spPr/>
    </dgm:pt>
    <dgm:pt modelId="{E59FC1E3-A478-49D8-BCFB-0B46B60626E6}" type="pres">
      <dgm:prSet presAssocID="{3F80A87C-5CD3-4D5B-8D2C-E7F6C5412625}" presName="parSh" presStyleLbl="node1" presStyleIdx="1" presStyleCnt="5"/>
      <dgm:spPr/>
    </dgm:pt>
    <dgm:pt modelId="{F749BBC1-C594-48F2-BBDF-F0B24B08614B}" type="pres">
      <dgm:prSet presAssocID="{3F80A87C-5CD3-4D5B-8D2C-E7F6C5412625}" presName="desTx" presStyleLbl="fgAcc1" presStyleIdx="1" presStyleCnt="5">
        <dgm:presLayoutVars>
          <dgm:bulletEnabled val="1"/>
        </dgm:presLayoutVars>
      </dgm:prSet>
      <dgm:spPr/>
    </dgm:pt>
    <dgm:pt modelId="{417209CC-AD7D-4A21-AD48-D9DC1786F5BE}" type="pres">
      <dgm:prSet presAssocID="{AFB2F6E0-9F6A-4071-B4E9-D45FB9041811}" presName="sibTrans" presStyleLbl="sibTrans2D1" presStyleIdx="1" presStyleCnt="4"/>
      <dgm:spPr/>
    </dgm:pt>
    <dgm:pt modelId="{3671898F-0EAE-4B3D-A635-3CF2060C2520}" type="pres">
      <dgm:prSet presAssocID="{AFB2F6E0-9F6A-4071-B4E9-D45FB9041811}" presName="connTx" presStyleLbl="sibTrans2D1" presStyleIdx="1" presStyleCnt="4"/>
      <dgm:spPr/>
    </dgm:pt>
    <dgm:pt modelId="{06E39C2E-EBC6-4493-8851-C59D7A60EBD0}" type="pres">
      <dgm:prSet presAssocID="{697EBEDD-8626-44E8-B3C6-23D8C3DEB17C}" presName="composite" presStyleCnt="0"/>
      <dgm:spPr/>
    </dgm:pt>
    <dgm:pt modelId="{B6FF3C2F-25A8-428D-AE36-430326F549AE}" type="pres">
      <dgm:prSet presAssocID="{697EBEDD-8626-44E8-B3C6-23D8C3DEB17C}" presName="parTx" presStyleLbl="node1" presStyleIdx="1" presStyleCnt="5">
        <dgm:presLayoutVars>
          <dgm:chMax val="0"/>
          <dgm:chPref val="0"/>
          <dgm:bulletEnabled val="1"/>
        </dgm:presLayoutVars>
      </dgm:prSet>
      <dgm:spPr/>
    </dgm:pt>
    <dgm:pt modelId="{6126DB6F-88A9-4887-97AC-E9BAD29CDA20}" type="pres">
      <dgm:prSet presAssocID="{697EBEDD-8626-44E8-B3C6-23D8C3DEB17C}" presName="parSh" presStyleLbl="node1" presStyleIdx="2" presStyleCnt="5"/>
      <dgm:spPr/>
    </dgm:pt>
    <dgm:pt modelId="{84CE85C5-74DC-48EE-AE1B-5AA6CA8C22A2}" type="pres">
      <dgm:prSet presAssocID="{697EBEDD-8626-44E8-B3C6-23D8C3DEB17C}" presName="desTx" presStyleLbl="fgAcc1" presStyleIdx="2" presStyleCnt="5">
        <dgm:presLayoutVars>
          <dgm:bulletEnabled val="1"/>
        </dgm:presLayoutVars>
      </dgm:prSet>
      <dgm:spPr/>
    </dgm:pt>
    <dgm:pt modelId="{894F5B0C-EA65-4F40-A313-73112832B62E}" type="pres">
      <dgm:prSet presAssocID="{B530819A-74AD-47F7-9F14-312F3F394811}" presName="sibTrans" presStyleLbl="sibTrans2D1" presStyleIdx="2" presStyleCnt="4"/>
      <dgm:spPr/>
    </dgm:pt>
    <dgm:pt modelId="{12FD183F-0C33-47FB-ABBB-6BABB8408DA5}" type="pres">
      <dgm:prSet presAssocID="{B530819A-74AD-47F7-9F14-312F3F394811}" presName="connTx" presStyleLbl="sibTrans2D1" presStyleIdx="2" presStyleCnt="4"/>
      <dgm:spPr/>
    </dgm:pt>
    <dgm:pt modelId="{50EF9574-780D-48D8-BCBB-1D0E4AABF43D}" type="pres">
      <dgm:prSet presAssocID="{27ED3AA7-3750-412A-A958-264915EA338D}" presName="composite" presStyleCnt="0"/>
      <dgm:spPr/>
    </dgm:pt>
    <dgm:pt modelId="{A0C55378-BF43-4067-ABEF-BE09F2593C69}" type="pres">
      <dgm:prSet presAssocID="{27ED3AA7-3750-412A-A958-264915EA338D}" presName="parTx" presStyleLbl="node1" presStyleIdx="2" presStyleCnt="5">
        <dgm:presLayoutVars>
          <dgm:chMax val="0"/>
          <dgm:chPref val="0"/>
          <dgm:bulletEnabled val="1"/>
        </dgm:presLayoutVars>
      </dgm:prSet>
      <dgm:spPr/>
    </dgm:pt>
    <dgm:pt modelId="{FFDCBE3F-9435-45DC-82D7-037BFB4D43F7}" type="pres">
      <dgm:prSet presAssocID="{27ED3AA7-3750-412A-A958-264915EA338D}" presName="parSh" presStyleLbl="node1" presStyleIdx="3" presStyleCnt="5"/>
      <dgm:spPr/>
    </dgm:pt>
    <dgm:pt modelId="{3B88F84F-BADE-4AE4-A6A8-D65F639ABD3B}" type="pres">
      <dgm:prSet presAssocID="{27ED3AA7-3750-412A-A958-264915EA338D}" presName="desTx" presStyleLbl="fgAcc1" presStyleIdx="3" presStyleCnt="5">
        <dgm:presLayoutVars>
          <dgm:bulletEnabled val="1"/>
        </dgm:presLayoutVars>
      </dgm:prSet>
      <dgm:spPr/>
    </dgm:pt>
    <dgm:pt modelId="{FFA3C42C-BC55-46DE-AE30-C46EBE5867DF}" type="pres">
      <dgm:prSet presAssocID="{74523917-93DC-49B4-9482-40B73E163A84}" presName="sibTrans" presStyleLbl="sibTrans2D1" presStyleIdx="3" presStyleCnt="4"/>
      <dgm:spPr/>
    </dgm:pt>
    <dgm:pt modelId="{D75D29D2-9F0F-4171-930E-1ECD4BB70252}" type="pres">
      <dgm:prSet presAssocID="{74523917-93DC-49B4-9482-40B73E163A84}" presName="connTx" presStyleLbl="sibTrans2D1" presStyleIdx="3" presStyleCnt="4"/>
      <dgm:spPr/>
    </dgm:pt>
    <dgm:pt modelId="{98D73AAF-23FF-4E9F-9BBD-B62A5D72722A}" type="pres">
      <dgm:prSet presAssocID="{F6985C39-054C-4002-A05D-39C63DD09B07}" presName="composite" presStyleCnt="0"/>
      <dgm:spPr/>
    </dgm:pt>
    <dgm:pt modelId="{66305A91-72AC-426D-9419-EEC6D4ACBE7B}" type="pres">
      <dgm:prSet presAssocID="{F6985C39-054C-4002-A05D-39C63DD09B07}" presName="parTx" presStyleLbl="node1" presStyleIdx="3" presStyleCnt="5">
        <dgm:presLayoutVars>
          <dgm:chMax val="0"/>
          <dgm:chPref val="0"/>
          <dgm:bulletEnabled val="1"/>
        </dgm:presLayoutVars>
      </dgm:prSet>
      <dgm:spPr/>
    </dgm:pt>
    <dgm:pt modelId="{1847B491-9741-4BD0-871F-9D8D28ED3155}" type="pres">
      <dgm:prSet presAssocID="{F6985C39-054C-4002-A05D-39C63DD09B07}" presName="parSh" presStyleLbl="node1" presStyleIdx="4" presStyleCnt="5"/>
      <dgm:spPr/>
    </dgm:pt>
    <dgm:pt modelId="{782F7618-C43D-40C7-AE14-3079C812C244}" type="pres">
      <dgm:prSet presAssocID="{F6985C39-054C-4002-A05D-39C63DD09B07}" presName="desTx" presStyleLbl="fgAcc1" presStyleIdx="4" presStyleCnt="5">
        <dgm:presLayoutVars>
          <dgm:bulletEnabled val="1"/>
        </dgm:presLayoutVars>
      </dgm:prSet>
      <dgm:spPr/>
    </dgm:pt>
  </dgm:ptLst>
  <dgm:cxnLst>
    <dgm:cxn modelId="{E367E507-8CAD-4D14-A3DA-EF3B2D3EC268}" srcId="{7C2FB21F-B04D-4B3B-A085-A1E20A7D1DB7}" destId="{27ED3AA7-3750-412A-A958-264915EA338D}" srcOrd="3" destOrd="0" parTransId="{5E26855A-7F07-4836-963C-C6BDE7E6AD6B}" sibTransId="{74523917-93DC-49B4-9482-40B73E163A84}"/>
    <dgm:cxn modelId="{BB62A514-DACE-4E4E-A6C6-1660B4A2C947}" type="presOf" srcId="{B530819A-74AD-47F7-9F14-312F3F394811}" destId="{12FD183F-0C33-47FB-ABBB-6BABB8408DA5}" srcOrd="1" destOrd="0" presId="urn:microsoft.com/office/officeart/2005/8/layout/process3"/>
    <dgm:cxn modelId="{C162F31C-5E7B-47AA-A70F-9AAEBB985DB7}" srcId="{7C2FB21F-B04D-4B3B-A085-A1E20A7D1DB7}" destId="{F6985C39-054C-4002-A05D-39C63DD09B07}" srcOrd="4" destOrd="0" parTransId="{AF54947D-62F8-433C-A6FC-31C11FB99DF6}" sibTransId="{732E5832-843C-4EE5-9233-8783A1334CCB}"/>
    <dgm:cxn modelId="{98AD3022-7096-4CC5-82E9-85571497DA2F}" type="presOf" srcId="{3F80A87C-5CD3-4D5B-8D2C-E7F6C5412625}" destId="{41BD3281-5315-44FE-ABA2-14C8BDE2B565}" srcOrd="0" destOrd="0" presId="urn:microsoft.com/office/officeart/2005/8/layout/process3"/>
    <dgm:cxn modelId="{BBFC1326-8367-49D3-94A3-6326DA13DFC2}" type="presOf" srcId="{B530819A-74AD-47F7-9F14-312F3F394811}" destId="{894F5B0C-EA65-4F40-A313-73112832B62E}" srcOrd="0" destOrd="0" presId="urn:microsoft.com/office/officeart/2005/8/layout/process3"/>
    <dgm:cxn modelId="{64E90A28-DA29-4806-B7EB-213CE8BF9A42}" srcId="{697EBEDD-8626-44E8-B3C6-23D8C3DEB17C}" destId="{AEB91A8B-60D2-49E2-9D37-E0890D0BAFDE}" srcOrd="0" destOrd="0" parTransId="{1824E3AA-F7B0-44B4-B976-F716B8FE1B18}" sibTransId="{ABC395BC-187B-49CF-8BF0-926F734BE949}"/>
    <dgm:cxn modelId="{A5ACE02A-7811-4841-9414-DFD8CDA7CE0B}" srcId="{7C2FB21F-B04D-4B3B-A085-A1E20A7D1DB7}" destId="{4E23933E-2E01-4044-B3C6-91A5F3A71519}" srcOrd="0" destOrd="0" parTransId="{38CD6355-786B-44E0-A1C8-CFD25D062852}" sibTransId="{B94B77A4-E91D-498C-977C-48E5D8AE0D55}"/>
    <dgm:cxn modelId="{F462D238-AB9D-4C38-8E14-FE7FC6C5A405}" srcId="{4E23933E-2E01-4044-B3C6-91A5F3A71519}" destId="{53BB0291-D79C-4C4F-B218-67884F2DE407}" srcOrd="0" destOrd="0" parTransId="{9769038E-1B89-4956-92D4-8FC9F0666E83}" sibTransId="{0B90BF85-2AAC-49C6-8568-4993DA68E317}"/>
    <dgm:cxn modelId="{B6C39A3F-791E-49C0-A69E-44A24767781D}" type="presOf" srcId="{27ED3AA7-3750-412A-A958-264915EA338D}" destId="{FFDCBE3F-9435-45DC-82D7-037BFB4D43F7}" srcOrd="1" destOrd="0" presId="urn:microsoft.com/office/officeart/2005/8/layout/process3"/>
    <dgm:cxn modelId="{046F4D40-172F-4FDF-89FB-B3603075F7E5}" type="presOf" srcId="{697EBEDD-8626-44E8-B3C6-23D8C3DEB17C}" destId="{B6FF3C2F-25A8-428D-AE36-430326F549AE}" srcOrd="0" destOrd="0" presId="urn:microsoft.com/office/officeart/2005/8/layout/process3"/>
    <dgm:cxn modelId="{E3D85744-34CC-4974-84F0-5087E1A1BB42}" srcId="{7C2FB21F-B04D-4B3B-A085-A1E20A7D1DB7}" destId="{697EBEDD-8626-44E8-B3C6-23D8C3DEB17C}" srcOrd="2" destOrd="0" parTransId="{6D504E4C-29B7-40D2-8130-8B0871BCF58D}" sibTransId="{B530819A-74AD-47F7-9F14-312F3F394811}"/>
    <dgm:cxn modelId="{5AE46C46-4C21-464B-B890-815050201C13}" type="presOf" srcId="{8B9E5591-88AF-4371-9FA8-BF6A116C49E7}" destId="{3B88F84F-BADE-4AE4-A6A8-D65F639ABD3B}" srcOrd="0" destOrd="0" presId="urn:microsoft.com/office/officeart/2005/8/layout/process3"/>
    <dgm:cxn modelId="{F835456A-770C-4399-9193-136615EAC8CC}" type="presOf" srcId="{B94B77A4-E91D-498C-977C-48E5D8AE0D55}" destId="{59B9F13D-F23B-4862-8E4B-AC0095B9AD1A}" srcOrd="0" destOrd="0" presId="urn:microsoft.com/office/officeart/2005/8/layout/process3"/>
    <dgm:cxn modelId="{63967F6B-3152-4C8F-BEEB-2A94B9C565FC}" srcId="{7C2FB21F-B04D-4B3B-A085-A1E20A7D1DB7}" destId="{3F80A87C-5CD3-4D5B-8D2C-E7F6C5412625}" srcOrd="1" destOrd="0" parTransId="{A4376427-F46B-4E93-AF02-87A0EDB5967E}" sibTransId="{AFB2F6E0-9F6A-4071-B4E9-D45FB9041811}"/>
    <dgm:cxn modelId="{A3B21A6C-26C0-4EDA-AB8F-E8EF69089CA1}" type="presOf" srcId="{B94B77A4-E91D-498C-977C-48E5D8AE0D55}" destId="{7A90C69A-EC0B-46F8-A86B-DAADDE1CF584}" srcOrd="1" destOrd="0" presId="urn:microsoft.com/office/officeart/2005/8/layout/process3"/>
    <dgm:cxn modelId="{C129F74E-111B-469A-B707-36E3CD9C8F48}" type="presOf" srcId="{AFB2F6E0-9F6A-4071-B4E9-D45FB9041811}" destId="{3671898F-0EAE-4B3D-A635-3CF2060C2520}" srcOrd="1" destOrd="0" presId="urn:microsoft.com/office/officeart/2005/8/layout/process3"/>
    <dgm:cxn modelId="{8E4B0B4F-B2D1-43FA-B71D-643093D655FE}" type="presOf" srcId="{4E23933E-2E01-4044-B3C6-91A5F3A71519}" destId="{37E391BF-585F-45C2-AE30-0B9B375A0FE9}" srcOrd="1" destOrd="0" presId="urn:microsoft.com/office/officeart/2005/8/layout/process3"/>
    <dgm:cxn modelId="{07A5E473-7DCF-4825-8BE6-8819C3645B11}" type="presOf" srcId="{53BB0291-D79C-4C4F-B218-67884F2DE407}" destId="{713BD596-3E12-4846-9934-6781DE5808C1}" srcOrd="0" destOrd="0" presId="urn:microsoft.com/office/officeart/2005/8/layout/process3"/>
    <dgm:cxn modelId="{D0E69455-1142-4FCB-9843-F441B16E9CE0}" type="presOf" srcId="{3F80A87C-5CD3-4D5B-8D2C-E7F6C5412625}" destId="{E59FC1E3-A478-49D8-BCFB-0B46B60626E6}" srcOrd="1" destOrd="0" presId="urn:microsoft.com/office/officeart/2005/8/layout/process3"/>
    <dgm:cxn modelId="{2FF53C79-6989-4BEB-8B8E-5C179AB21A93}" type="presOf" srcId="{4E23933E-2E01-4044-B3C6-91A5F3A71519}" destId="{3A5791C5-532C-4D49-B797-40C711199B2F}" srcOrd="0" destOrd="0" presId="urn:microsoft.com/office/officeart/2005/8/layout/process3"/>
    <dgm:cxn modelId="{24719959-3D30-4BBD-860E-B2A052D160A8}" srcId="{3F80A87C-5CD3-4D5B-8D2C-E7F6C5412625}" destId="{D5D0A36C-54DF-48B6-8A66-6CF29A255CC9}" srcOrd="0" destOrd="0" parTransId="{F80B1925-9B76-4928-992F-5B9E642DCEE1}" sibTransId="{EE476F9B-6D34-4CCC-AB71-CA58047063A4}"/>
    <dgm:cxn modelId="{335B077A-C247-4ED4-B0A8-A50BE4A8FCB8}" type="presOf" srcId="{27ED3AA7-3750-412A-A958-264915EA338D}" destId="{A0C55378-BF43-4067-ABEF-BE09F2593C69}" srcOrd="0" destOrd="0" presId="urn:microsoft.com/office/officeart/2005/8/layout/process3"/>
    <dgm:cxn modelId="{2E69CD7E-018C-4B09-9CB7-908E97A1EEFB}" type="presOf" srcId="{74523917-93DC-49B4-9482-40B73E163A84}" destId="{D75D29D2-9F0F-4171-930E-1ECD4BB70252}" srcOrd="1" destOrd="0" presId="urn:microsoft.com/office/officeart/2005/8/layout/process3"/>
    <dgm:cxn modelId="{6264818D-E15F-45B6-80BD-4CF1FE8C594A}" type="presOf" srcId="{F6985C39-054C-4002-A05D-39C63DD09B07}" destId="{1847B491-9741-4BD0-871F-9D8D28ED3155}" srcOrd="1" destOrd="0" presId="urn:microsoft.com/office/officeart/2005/8/layout/process3"/>
    <dgm:cxn modelId="{6708059A-54D0-4A9F-90B8-89887ABEE3C4}" type="presOf" srcId="{5849E9B1-8B84-4A06-9E8D-4E3DA6A80619}" destId="{782F7618-C43D-40C7-AE14-3079C812C244}" srcOrd="0" destOrd="0" presId="urn:microsoft.com/office/officeart/2005/8/layout/process3"/>
    <dgm:cxn modelId="{92AC47A4-A8DA-4470-AE76-D038250B899A}" type="presOf" srcId="{D5D0A36C-54DF-48B6-8A66-6CF29A255CC9}" destId="{F749BBC1-C594-48F2-BBDF-F0B24B08614B}" srcOrd="0" destOrd="0" presId="urn:microsoft.com/office/officeart/2005/8/layout/process3"/>
    <dgm:cxn modelId="{BA0EA5B9-EFAD-494E-BF09-3081D74E3E67}" srcId="{F6985C39-054C-4002-A05D-39C63DD09B07}" destId="{5849E9B1-8B84-4A06-9E8D-4E3DA6A80619}" srcOrd="0" destOrd="0" parTransId="{44462FDC-770D-43A1-A10C-2A37E0FB5EE4}" sibTransId="{CF136A07-927A-4213-BFAE-EA4CFAED972A}"/>
    <dgm:cxn modelId="{DBDD7FC2-C026-4B53-9E1D-BD842F686345}" type="presOf" srcId="{7C2FB21F-B04D-4B3B-A085-A1E20A7D1DB7}" destId="{CA994608-D982-4137-8CD4-6941A110217D}" srcOrd="0" destOrd="0" presId="urn:microsoft.com/office/officeart/2005/8/layout/process3"/>
    <dgm:cxn modelId="{84386DC8-231C-4691-B895-3ABB5E724BAA}" type="presOf" srcId="{F6985C39-054C-4002-A05D-39C63DD09B07}" destId="{66305A91-72AC-426D-9419-EEC6D4ACBE7B}" srcOrd="0" destOrd="0" presId="urn:microsoft.com/office/officeart/2005/8/layout/process3"/>
    <dgm:cxn modelId="{BB7C27CF-5906-4D77-86A4-BC5AC6CCCAC0}" type="presOf" srcId="{AEB91A8B-60D2-49E2-9D37-E0890D0BAFDE}" destId="{84CE85C5-74DC-48EE-AE1B-5AA6CA8C22A2}" srcOrd="0" destOrd="0" presId="urn:microsoft.com/office/officeart/2005/8/layout/process3"/>
    <dgm:cxn modelId="{221B16E0-AC76-495B-989B-93E8A8D838CF}" type="presOf" srcId="{74523917-93DC-49B4-9482-40B73E163A84}" destId="{FFA3C42C-BC55-46DE-AE30-C46EBE5867DF}" srcOrd="0" destOrd="0" presId="urn:microsoft.com/office/officeart/2005/8/layout/process3"/>
    <dgm:cxn modelId="{D3B97CF8-D8D4-4899-AC73-7B2D7763BA20}" srcId="{27ED3AA7-3750-412A-A958-264915EA338D}" destId="{8B9E5591-88AF-4371-9FA8-BF6A116C49E7}" srcOrd="0" destOrd="0" parTransId="{1FB28F28-7E41-4C5F-9281-4ECEE275079B}" sibTransId="{D102B5D9-5A91-43D7-9466-69C0BD238F63}"/>
    <dgm:cxn modelId="{29A54CF9-953F-4A2D-9621-2E3BA6B13BF9}" type="presOf" srcId="{697EBEDD-8626-44E8-B3C6-23D8C3DEB17C}" destId="{6126DB6F-88A9-4887-97AC-E9BAD29CDA20}" srcOrd="1" destOrd="0" presId="urn:microsoft.com/office/officeart/2005/8/layout/process3"/>
    <dgm:cxn modelId="{90A83EFD-D8E4-4184-BC90-27F4E7E36526}" type="presOf" srcId="{AFB2F6E0-9F6A-4071-B4E9-D45FB9041811}" destId="{417209CC-AD7D-4A21-AD48-D9DC1786F5BE}" srcOrd="0" destOrd="0" presId="urn:microsoft.com/office/officeart/2005/8/layout/process3"/>
    <dgm:cxn modelId="{631DD737-A277-47F2-A81A-3D612A4F7FED}" type="presParOf" srcId="{CA994608-D982-4137-8CD4-6941A110217D}" destId="{EB2FC6FC-686B-488E-B6AD-03F469F356C9}" srcOrd="0" destOrd="0" presId="urn:microsoft.com/office/officeart/2005/8/layout/process3"/>
    <dgm:cxn modelId="{CAC54EB0-254C-42BE-BB52-20FD3EB86CEC}" type="presParOf" srcId="{EB2FC6FC-686B-488E-B6AD-03F469F356C9}" destId="{3A5791C5-532C-4D49-B797-40C711199B2F}" srcOrd="0" destOrd="0" presId="urn:microsoft.com/office/officeart/2005/8/layout/process3"/>
    <dgm:cxn modelId="{3C07313F-8AB0-4603-8965-19575AB0944B}" type="presParOf" srcId="{EB2FC6FC-686B-488E-B6AD-03F469F356C9}" destId="{37E391BF-585F-45C2-AE30-0B9B375A0FE9}" srcOrd="1" destOrd="0" presId="urn:microsoft.com/office/officeart/2005/8/layout/process3"/>
    <dgm:cxn modelId="{7320CA52-9F34-44F3-9FE9-7DFA23277764}" type="presParOf" srcId="{EB2FC6FC-686B-488E-B6AD-03F469F356C9}" destId="{713BD596-3E12-4846-9934-6781DE5808C1}" srcOrd="2" destOrd="0" presId="urn:microsoft.com/office/officeart/2005/8/layout/process3"/>
    <dgm:cxn modelId="{936E88D7-5145-4D0E-996F-7A643E7A07C9}" type="presParOf" srcId="{CA994608-D982-4137-8CD4-6941A110217D}" destId="{59B9F13D-F23B-4862-8E4B-AC0095B9AD1A}" srcOrd="1" destOrd="0" presId="urn:microsoft.com/office/officeart/2005/8/layout/process3"/>
    <dgm:cxn modelId="{D270E4BC-36C9-4BF4-8ADD-360EBB5536FE}" type="presParOf" srcId="{59B9F13D-F23B-4862-8E4B-AC0095B9AD1A}" destId="{7A90C69A-EC0B-46F8-A86B-DAADDE1CF584}" srcOrd="0" destOrd="0" presId="urn:microsoft.com/office/officeart/2005/8/layout/process3"/>
    <dgm:cxn modelId="{E243B100-8656-4901-985F-440608F07BDD}" type="presParOf" srcId="{CA994608-D982-4137-8CD4-6941A110217D}" destId="{6ABBAAEA-0C1E-4D7A-8E1C-B7F60B7DE032}" srcOrd="2" destOrd="0" presId="urn:microsoft.com/office/officeart/2005/8/layout/process3"/>
    <dgm:cxn modelId="{D1C3C55E-9767-446B-BCCE-327AF30341BB}" type="presParOf" srcId="{6ABBAAEA-0C1E-4D7A-8E1C-B7F60B7DE032}" destId="{41BD3281-5315-44FE-ABA2-14C8BDE2B565}" srcOrd="0" destOrd="0" presId="urn:microsoft.com/office/officeart/2005/8/layout/process3"/>
    <dgm:cxn modelId="{22C0DED2-3C7A-47E2-9D36-649AF062E176}" type="presParOf" srcId="{6ABBAAEA-0C1E-4D7A-8E1C-B7F60B7DE032}" destId="{E59FC1E3-A478-49D8-BCFB-0B46B60626E6}" srcOrd="1" destOrd="0" presId="urn:microsoft.com/office/officeart/2005/8/layout/process3"/>
    <dgm:cxn modelId="{20DC1E8B-D509-4EDC-B0CA-3D1DCE6AE7CB}" type="presParOf" srcId="{6ABBAAEA-0C1E-4D7A-8E1C-B7F60B7DE032}" destId="{F749BBC1-C594-48F2-BBDF-F0B24B08614B}" srcOrd="2" destOrd="0" presId="urn:microsoft.com/office/officeart/2005/8/layout/process3"/>
    <dgm:cxn modelId="{FA436E31-0F50-492E-A190-9BD7ECB3BD9B}" type="presParOf" srcId="{CA994608-D982-4137-8CD4-6941A110217D}" destId="{417209CC-AD7D-4A21-AD48-D9DC1786F5BE}" srcOrd="3" destOrd="0" presId="urn:microsoft.com/office/officeart/2005/8/layout/process3"/>
    <dgm:cxn modelId="{1E04C42F-246A-419C-8857-93AF4E2B8E05}" type="presParOf" srcId="{417209CC-AD7D-4A21-AD48-D9DC1786F5BE}" destId="{3671898F-0EAE-4B3D-A635-3CF2060C2520}" srcOrd="0" destOrd="0" presId="urn:microsoft.com/office/officeart/2005/8/layout/process3"/>
    <dgm:cxn modelId="{A4B35ED7-F66C-475B-85A9-710CD7C9A67C}" type="presParOf" srcId="{CA994608-D982-4137-8CD4-6941A110217D}" destId="{06E39C2E-EBC6-4493-8851-C59D7A60EBD0}" srcOrd="4" destOrd="0" presId="urn:microsoft.com/office/officeart/2005/8/layout/process3"/>
    <dgm:cxn modelId="{9DB32FFC-395A-4146-9402-05A449D08A9C}" type="presParOf" srcId="{06E39C2E-EBC6-4493-8851-C59D7A60EBD0}" destId="{B6FF3C2F-25A8-428D-AE36-430326F549AE}" srcOrd="0" destOrd="0" presId="urn:microsoft.com/office/officeart/2005/8/layout/process3"/>
    <dgm:cxn modelId="{7D7D2AF9-BC26-4199-B100-3FB19A176021}" type="presParOf" srcId="{06E39C2E-EBC6-4493-8851-C59D7A60EBD0}" destId="{6126DB6F-88A9-4887-97AC-E9BAD29CDA20}" srcOrd="1" destOrd="0" presId="urn:microsoft.com/office/officeart/2005/8/layout/process3"/>
    <dgm:cxn modelId="{4FE2585F-F83D-46C0-AF94-17CC434BAF09}" type="presParOf" srcId="{06E39C2E-EBC6-4493-8851-C59D7A60EBD0}" destId="{84CE85C5-74DC-48EE-AE1B-5AA6CA8C22A2}" srcOrd="2" destOrd="0" presId="urn:microsoft.com/office/officeart/2005/8/layout/process3"/>
    <dgm:cxn modelId="{ED766AA6-424E-46FD-8FB6-509A68078EA7}" type="presParOf" srcId="{CA994608-D982-4137-8CD4-6941A110217D}" destId="{894F5B0C-EA65-4F40-A313-73112832B62E}" srcOrd="5" destOrd="0" presId="urn:microsoft.com/office/officeart/2005/8/layout/process3"/>
    <dgm:cxn modelId="{D0A7F08F-4D65-417B-981D-A769D707FB7F}" type="presParOf" srcId="{894F5B0C-EA65-4F40-A313-73112832B62E}" destId="{12FD183F-0C33-47FB-ABBB-6BABB8408DA5}" srcOrd="0" destOrd="0" presId="urn:microsoft.com/office/officeart/2005/8/layout/process3"/>
    <dgm:cxn modelId="{EC82B02A-EA64-4F43-9A9E-621C67212F07}" type="presParOf" srcId="{CA994608-D982-4137-8CD4-6941A110217D}" destId="{50EF9574-780D-48D8-BCBB-1D0E4AABF43D}" srcOrd="6" destOrd="0" presId="urn:microsoft.com/office/officeart/2005/8/layout/process3"/>
    <dgm:cxn modelId="{F8416BA6-76F2-405B-B48D-44840D5EE6D3}" type="presParOf" srcId="{50EF9574-780D-48D8-BCBB-1D0E4AABF43D}" destId="{A0C55378-BF43-4067-ABEF-BE09F2593C69}" srcOrd="0" destOrd="0" presId="urn:microsoft.com/office/officeart/2005/8/layout/process3"/>
    <dgm:cxn modelId="{23625A60-6E20-4301-AA24-9A655224018F}" type="presParOf" srcId="{50EF9574-780D-48D8-BCBB-1D0E4AABF43D}" destId="{FFDCBE3F-9435-45DC-82D7-037BFB4D43F7}" srcOrd="1" destOrd="0" presId="urn:microsoft.com/office/officeart/2005/8/layout/process3"/>
    <dgm:cxn modelId="{4DD3DB0F-9306-445E-8ED1-E3B75FA93613}" type="presParOf" srcId="{50EF9574-780D-48D8-BCBB-1D0E4AABF43D}" destId="{3B88F84F-BADE-4AE4-A6A8-D65F639ABD3B}" srcOrd="2" destOrd="0" presId="urn:microsoft.com/office/officeart/2005/8/layout/process3"/>
    <dgm:cxn modelId="{F08A91AE-485A-46C7-A675-7C093C0358FD}" type="presParOf" srcId="{CA994608-D982-4137-8CD4-6941A110217D}" destId="{FFA3C42C-BC55-46DE-AE30-C46EBE5867DF}" srcOrd="7" destOrd="0" presId="urn:microsoft.com/office/officeart/2005/8/layout/process3"/>
    <dgm:cxn modelId="{ACDD94A4-991C-43F2-AB63-57BED03E01C1}" type="presParOf" srcId="{FFA3C42C-BC55-46DE-AE30-C46EBE5867DF}" destId="{D75D29D2-9F0F-4171-930E-1ECD4BB70252}" srcOrd="0" destOrd="0" presId="urn:microsoft.com/office/officeart/2005/8/layout/process3"/>
    <dgm:cxn modelId="{690D6E09-4FFF-4FD2-BBE7-3F79F13B3B81}" type="presParOf" srcId="{CA994608-D982-4137-8CD4-6941A110217D}" destId="{98D73AAF-23FF-4E9F-9BBD-B62A5D72722A}" srcOrd="8" destOrd="0" presId="urn:microsoft.com/office/officeart/2005/8/layout/process3"/>
    <dgm:cxn modelId="{39154360-99D1-4976-9069-5AAEFD372584}" type="presParOf" srcId="{98D73AAF-23FF-4E9F-9BBD-B62A5D72722A}" destId="{66305A91-72AC-426D-9419-EEC6D4ACBE7B}" srcOrd="0" destOrd="0" presId="urn:microsoft.com/office/officeart/2005/8/layout/process3"/>
    <dgm:cxn modelId="{289BC119-1908-40EA-87AD-416B875F2899}" type="presParOf" srcId="{98D73AAF-23FF-4E9F-9BBD-B62A5D72722A}" destId="{1847B491-9741-4BD0-871F-9D8D28ED3155}" srcOrd="1" destOrd="0" presId="urn:microsoft.com/office/officeart/2005/8/layout/process3"/>
    <dgm:cxn modelId="{8A81901A-E079-449B-8A94-3969347207FE}" type="presParOf" srcId="{98D73AAF-23FF-4E9F-9BBD-B62A5D72722A}" destId="{782F7618-C43D-40C7-AE14-3079C812C244}"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E391BF-585F-45C2-AE30-0B9B375A0FE9}">
      <dsp:nvSpPr>
        <dsp:cNvPr id="0" name=""/>
        <dsp:cNvSpPr/>
      </dsp:nvSpPr>
      <dsp:spPr>
        <a:xfrm>
          <a:off x="6614" y="2755207"/>
          <a:ext cx="1492416" cy="7705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38100" numCol="1" spcCol="1270" anchor="t" anchorCtr="0">
          <a:noAutofit/>
        </a:bodyPr>
        <a:lstStyle/>
        <a:p>
          <a:pPr marL="0" lvl="0" indent="0" algn="l" defTabSz="444500" rtl="0">
            <a:lnSpc>
              <a:spcPct val="90000"/>
            </a:lnSpc>
            <a:spcBef>
              <a:spcPct val="0"/>
            </a:spcBef>
            <a:spcAft>
              <a:spcPct val="35000"/>
            </a:spcAft>
            <a:buNone/>
          </a:pPr>
          <a:r>
            <a:rPr lang="en-GB" sz="1000" kern="1200">
              <a:latin typeface="Trebuchet MS" panose="020B0603020202020204"/>
            </a:rPr>
            <a:t>SCU Implementation Note</a:t>
          </a:r>
          <a:endParaRPr lang="en-GB" sz="1000" kern="1200"/>
        </a:p>
      </dsp:txBody>
      <dsp:txXfrm>
        <a:off x="6614" y="2755207"/>
        <a:ext cx="1492416" cy="513690"/>
      </dsp:txXfrm>
    </dsp:sp>
    <dsp:sp modelId="{713BD596-3E12-4846-9934-6781DE5808C1}">
      <dsp:nvSpPr>
        <dsp:cNvPr id="0" name=""/>
        <dsp:cNvSpPr/>
      </dsp:nvSpPr>
      <dsp:spPr>
        <a:xfrm>
          <a:off x="312290" y="3268897"/>
          <a:ext cx="1492416" cy="10080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t" anchorCtr="0">
          <a:noAutofit/>
        </a:bodyPr>
        <a:lstStyle/>
        <a:p>
          <a:pPr marL="57150" lvl="1" indent="-57150" algn="l" defTabSz="444500" rtl="0">
            <a:lnSpc>
              <a:spcPct val="90000"/>
            </a:lnSpc>
            <a:spcBef>
              <a:spcPct val="0"/>
            </a:spcBef>
            <a:spcAft>
              <a:spcPct val="15000"/>
            </a:spcAft>
            <a:buChar char="•"/>
          </a:pPr>
          <a:r>
            <a:rPr lang="en-US" sz="1000" kern="1200">
              <a:solidFill>
                <a:srgbClr val="006768"/>
              </a:solidFill>
              <a:latin typeface="Trebuchet MS" panose="020B0603020202020204"/>
            </a:rPr>
            <a:t>Published Oct 2022 to offer guidance to those planning to connect SCUs to provide system services</a:t>
          </a:r>
          <a:endParaRPr lang="en-GB" sz="1000" kern="1200">
            <a:solidFill>
              <a:srgbClr val="000000"/>
            </a:solidFill>
            <a:latin typeface="Trebuchet MS" panose="020B0603020202020204"/>
          </a:endParaRPr>
        </a:p>
      </dsp:txBody>
      <dsp:txXfrm>
        <a:off x="341813" y="3298420"/>
        <a:ext cx="1433370" cy="948954"/>
      </dsp:txXfrm>
    </dsp:sp>
    <dsp:sp modelId="{59B9F13D-F23B-4862-8E4B-AC0095B9AD1A}">
      <dsp:nvSpPr>
        <dsp:cNvPr id="0" name=""/>
        <dsp:cNvSpPr/>
      </dsp:nvSpPr>
      <dsp:spPr>
        <a:xfrm>
          <a:off x="1725275" y="2826268"/>
          <a:ext cx="479639" cy="37156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1725275" y="2900582"/>
        <a:ext cx="368169" cy="222940"/>
      </dsp:txXfrm>
    </dsp:sp>
    <dsp:sp modelId="{E59FC1E3-A478-49D8-BCFB-0B46B60626E6}">
      <dsp:nvSpPr>
        <dsp:cNvPr id="0" name=""/>
        <dsp:cNvSpPr/>
      </dsp:nvSpPr>
      <dsp:spPr>
        <a:xfrm>
          <a:off x="2404010" y="2755207"/>
          <a:ext cx="1492416" cy="7705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38100" numCol="1" spcCol="1270" anchor="t" anchorCtr="0">
          <a:noAutofit/>
        </a:bodyPr>
        <a:lstStyle/>
        <a:p>
          <a:pPr marL="0" lvl="0" indent="0" algn="l" defTabSz="444500" rtl="0">
            <a:lnSpc>
              <a:spcPct val="90000"/>
            </a:lnSpc>
            <a:spcBef>
              <a:spcPct val="0"/>
            </a:spcBef>
            <a:spcAft>
              <a:spcPct val="35000"/>
            </a:spcAft>
            <a:buNone/>
          </a:pPr>
          <a:r>
            <a:rPr lang="en-GB" sz="1000" kern="1200">
              <a:latin typeface="Trebuchet MS" panose="020B0603020202020204"/>
            </a:rPr>
            <a:t>Discussion Item – SCUs Grid Code User Type</a:t>
          </a:r>
          <a:endParaRPr lang="en-GB" sz="1000" kern="1200"/>
        </a:p>
      </dsp:txBody>
      <dsp:txXfrm>
        <a:off x="2404010" y="2755207"/>
        <a:ext cx="1492416" cy="513690"/>
      </dsp:txXfrm>
    </dsp:sp>
    <dsp:sp modelId="{F749BBC1-C594-48F2-BBDF-F0B24B08614B}">
      <dsp:nvSpPr>
        <dsp:cNvPr id="0" name=""/>
        <dsp:cNvSpPr/>
      </dsp:nvSpPr>
      <dsp:spPr>
        <a:xfrm>
          <a:off x="2709686" y="3268897"/>
          <a:ext cx="1492416" cy="10080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t" anchorCtr="0">
          <a:noAutofit/>
        </a:bodyPr>
        <a:lstStyle/>
        <a:p>
          <a:pPr marL="57150" lvl="1" indent="-57150" algn="l" defTabSz="444500" rtl="0">
            <a:lnSpc>
              <a:spcPct val="90000"/>
            </a:lnSpc>
            <a:spcBef>
              <a:spcPct val="0"/>
            </a:spcBef>
            <a:spcAft>
              <a:spcPct val="15000"/>
            </a:spcAft>
            <a:buChar char="•"/>
          </a:pPr>
          <a:r>
            <a:rPr lang="en-GB" sz="1000" kern="1200">
              <a:solidFill>
                <a:srgbClr val="006768"/>
              </a:solidFill>
              <a:latin typeface="Trebuchet MS" panose="020B0603020202020204"/>
            </a:rPr>
            <a:t>JGCRP 20 March 2024, red and green lines circulated to members for feedback by 3rd May 2024</a:t>
          </a:r>
          <a:endParaRPr lang="en-GB" sz="1000" kern="1200">
            <a:latin typeface="Trebuchet MS" panose="020B0603020202020204"/>
          </a:endParaRPr>
        </a:p>
      </dsp:txBody>
      <dsp:txXfrm>
        <a:off x="2739209" y="3298420"/>
        <a:ext cx="1433370" cy="948954"/>
      </dsp:txXfrm>
    </dsp:sp>
    <dsp:sp modelId="{417209CC-AD7D-4A21-AD48-D9DC1786F5BE}">
      <dsp:nvSpPr>
        <dsp:cNvPr id="0" name=""/>
        <dsp:cNvSpPr/>
      </dsp:nvSpPr>
      <dsp:spPr>
        <a:xfrm>
          <a:off x="4122671" y="2826268"/>
          <a:ext cx="479639" cy="37156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4122671" y="2900582"/>
        <a:ext cx="368169" cy="222940"/>
      </dsp:txXfrm>
    </dsp:sp>
    <dsp:sp modelId="{6126DB6F-88A9-4887-97AC-E9BAD29CDA20}">
      <dsp:nvSpPr>
        <dsp:cNvPr id="0" name=""/>
        <dsp:cNvSpPr/>
      </dsp:nvSpPr>
      <dsp:spPr>
        <a:xfrm>
          <a:off x="4801406" y="2755207"/>
          <a:ext cx="1492416" cy="7705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38100" numCol="1" spcCol="1270" anchor="t" anchorCtr="0">
          <a:noAutofit/>
        </a:bodyPr>
        <a:lstStyle/>
        <a:p>
          <a:pPr marL="0" lvl="0" indent="0" algn="l" defTabSz="444500" rtl="0">
            <a:lnSpc>
              <a:spcPct val="90000"/>
            </a:lnSpc>
            <a:spcBef>
              <a:spcPct val="0"/>
            </a:spcBef>
            <a:spcAft>
              <a:spcPct val="35000"/>
            </a:spcAft>
            <a:buNone/>
          </a:pPr>
          <a:r>
            <a:rPr lang="en-GB" sz="1000" kern="1200">
              <a:latin typeface="Trebuchet MS" panose="020B0603020202020204"/>
            </a:rPr>
            <a:t>TSO Response Document</a:t>
          </a:r>
          <a:endParaRPr lang="en-GB" sz="1000" kern="1200"/>
        </a:p>
      </dsp:txBody>
      <dsp:txXfrm>
        <a:off x="4801406" y="2755207"/>
        <a:ext cx="1492416" cy="513690"/>
      </dsp:txXfrm>
    </dsp:sp>
    <dsp:sp modelId="{84CE85C5-74DC-48EE-AE1B-5AA6CA8C22A2}">
      <dsp:nvSpPr>
        <dsp:cNvPr id="0" name=""/>
        <dsp:cNvSpPr/>
      </dsp:nvSpPr>
      <dsp:spPr>
        <a:xfrm>
          <a:off x="5107082" y="3268897"/>
          <a:ext cx="1492416" cy="10080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t" anchorCtr="0">
          <a:noAutofit/>
        </a:bodyPr>
        <a:lstStyle/>
        <a:p>
          <a:pPr marL="57150" lvl="1" indent="-57150" algn="l" defTabSz="444500" rtl="0">
            <a:lnSpc>
              <a:spcPct val="90000"/>
            </a:lnSpc>
            <a:spcBef>
              <a:spcPct val="0"/>
            </a:spcBef>
            <a:spcAft>
              <a:spcPct val="15000"/>
            </a:spcAft>
            <a:buChar char="•"/>
          </a:pPr>
          <a:r>
            <a:rPr lang="en-US" sz="1000" kern="1200">
              <a:solidFill>
                <a:srgbClr val="006768"/>
              </a:solidFill>
              <a:latin typeface="Trebuchet MS" panose="020B0603020202020204"/>
            </a:rPr>
            <a:t>Issued on 26 July 2024 and requested further feedback by 16 August 2024</a:t>
          </a:r>
          <a:endParaRPr lang="en-GB" sz="1000" kern="1200"/>
        </a:p>
      </dsp:txBody>
      <dsp:txXfrm>
        <a:off x="5136605" y="3298420"/>
        <a:ext cx="1433370" cy="948954"/>
      </dsp:txXfrm>
    </dsp:sp>
    <dsp:sp modelId="{894F5B0C-EA65-4F40-A313-73112832B62E}">
      <dsp:nvSpPr>
        <dsp:cNvPr id="0" name=""/>
        <dsp:cNvSpPr/>
      </dsp:nvSpPr>
      <dsp:spPr>
        <a:xfrm>
          <a:off x="6520067" y="2826268"/>
          <a:ext cx="479639" cy="37156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6520067" y="2900582"/>
        <a:ext cx="368169" cy="222940"/>
      </dsp:txXfrm>
    </dsp:sp>
    <dsp:sp modelId="{FFDCBE3F-9435-45DC-82D7-037BFB4D43F7}">
      <dsp:nvSpPr>
        <dsp:cNvPr id="0" name=""/>
        <dsp:cNvSpPr/>
      </dsp:nvSpPr>
      <dsp:spPr>
        <a:xfrm>
          <a:off x="7198802" y="2755207"/>
          <a:ext cx="1492416" cy="7705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38100" numCol="1" spcCol="1270" anchor="t" anchorCtr="0">
          <a:noAutofit/>
        </a:bodyPr>
        <a:lstStyle/>
        <a:p>
          <a:pPr marL="0" lvl="0" indent="0" algn="l" defTabSz="444500" rtl="0">
            <a:lnSpc>
              <a:spcPct val="90000"/>
            </a:lnSpc>
            <a:spcBef>
              <a:spcPct val="0"/>
            </a:spcBef>
            <a:spcAft>
              <a:spcPct val="35000"/>
            </a:spcAft>
            <a:buNone/>
          </a:pPr>
          <a:r>
            <a:rPr lang="en-US" sz="1000" kern="1200">
              <a:latin typeface="Trebuchet MS" panose="020B0603020202020204"/>
            </a:rPr>
            <a:t>Further engagements with Industry</a:t>
          </a:r>
        </a:p>
      </dsp:txBody>
      <dsp:txXfrm>
        <a:off x="7198802" y="2755207"/>
        <a:ext cx="1492416" cy="513690"/>
      </dsp:txXfrm>
    </dsp:sp>
    <dsp:sp modelId="{3B88F84F-BADE-4AE4-A6A8-D65F639ABD3B}">
      <dsp:nvSpPr>
        <dsp:cNvPr id="0" name=""/>
        <dsp:cNvSpPr/>
      </dsp:nvSpPr>
      <dsp:spPr>
        <a:xfrm>
          <a:off x="7504478" y="3268897"/>
          <a:ext cx="1492416" cy="10080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t" anchorCtr="0">
          <a:noAutofit/>
        </a:bodyPr>
        <a:lstStyle/>
        <a:p>
          <a:pPr marL="57150" lvl="1" indent="-57150" algn="l" defTabSz="444500" rtl="0">
            <a:lnSpc>
              <a:spcPct val="90000"/>
            </a:lnSpc>
            <a:spcBef>
              <a:spcPct val="0"/>
            </a:spcBef>
            <a:spcAft>
              <a:spcPct val="15000"/>
            </a:spcAft>
            <a:buChar char="•"/>
          </a:pPr>
          <a:r>
            <a:rPr lang="en-US" sz="1000" kern="1200">
              <a:solidFill>
                <a:srgbClr val="006768"/>
              </a:solidFill>
              <a:latin typeface="Trebuchet MS" panose="020B0603020202020204"/>
            </a:rPr>
            <a:t>Fed into modification proposal brought to 4th Dec JCGRP</a:t>
          </a:r>
        </a:p>
      </dsp:txBody>
      <dsp:txXfrm>
        <a:off x="7534001" y="3298420"/>
        <a:ext cx="1433370" cy="948954"/>
      </dsp:txXfrm>
    </dsp:sp>
    <dsp:sp modelId="{FFA3C42C-BC55-46DE-AE30-C46EBE5867DF}">
      <dsp:nvSpPr>
        <dsp:cNvPr id="0" name=""/>
        <dsp:cNvSpPr/>
      </dsp:nvSpPr>
      <dsp:spPr>
        <a:xfrm>
          <a:off x="8917463" y="2826268"/>
          <a:ext cx="479639" cy="371568"/>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355600">
            <a:lnSpc>
              <a:spcPct val="90000"/>
            </a:lnSpc>
            <a:spcBef>
              <a:spcPct val="0"/>
            </a:spcBef>
            <a:spcAft>
              <a:spcPct val="35000"/>
            </a:spcAft>
            <a:buNone/>
          </a:pPr>
          <a:endParaRPr lang="en-GB" sz="800" kern="1200"/>
        </a:p>
      </dsp:txBody>
      <dsp:txXfrm>
        <a:off x="8917463" y="2900582"/>
        <a:ext cx="368169" cy="222940"/>
      </dsp:txXfrm>
    </dsp:sp>
    <dsp:sp modelId="{1847B491-9741-4BD0-871F-9D8D28ED3155}">
      <dsp:nvSpPr>
        <dsp:cNvPr id="0" name=""/>
        <dsp:cNvSpPr/>
      </dsp:nvSpPr>
      <dsp:spPr>
        <a:xfrm>
          <a:off x="9596198" y="2755207"/>
          <a:ext cx="1492416" cy="77053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38100" numCol="1" spcCol="1270" anchor="t" anchorCtr="0">
          <a:noAutofit/>
        </a:bodyPr>
        <a:lstStyle/>
        <a:p>
          <a:pPr marL="0" lvl="0" indent="0" algn="l" defTabSz="444500" rtl="0">
            <a:lnSpc>
              <a:spcPct val="90000"/>
            </a:lnSpc>
            <a:spcBef>
              <a:spcPct val="0"/>
            </a:spcBef>
            <a:spcAft>
              <a:spcPct val="35000"/>
            </a:spcAft>
            <a:buNone/>
          </a:pPr>
          <a:r>
            <a:rPr lang="en-US" sz="1000" kern="1200">
              <a:latin typeface="Trebuchet MS" panose="020B0603020202020204"/>
            </a:rPr>
            <a:t>Public Consultation &amp; revised Modification Proposal</a:t>
          </a:r>
        </a:p>
      </dsp:txBody>
      <dsp:txXfrm>
        <a:off x="9596198" y="2755207"/>
        <a:ext cx="1492416" cy="513690"/>
      </dsp:txXfrm>
    </dsp:sp>
    <dsp:sp modelId="{782F7618-C43D-40C7-AE14-3079C812C244}">
      <dsp:nvSpPr>
        <dsp:cNvPr id="0" name=""/>
        <dsp:cNvSpPr/>
      </dsp:nvSpPr>
      <dsp:spPr>
        <a:xfrm>
          <a:off x="9901874" y="3268897"/>
          <a:ext cx="1492416" cy="1008000"/>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1120" tIns="71120" rIns="71120" bIns="71120" numCol="1" spcCol="1270" anchor="t" anchorCtr="0">
          <a:noAutofit/>
        </a:bodyPr>
        <a:lstStyle/>
        <a:p>
          <a:pPr marL="57150" lvl="1" indent="-57150" algn="l" defTabSz="444500" rtl="0">
            <a:lnSpc>
              <a:spcPct val="90000"/>
            </a:lnSpc>
            <a:spcBef>
              <a:spcPct val="0"/>
            </a:spcBef>
            <a:spcAft>
              <a:spcPct val="15000"/>
            </a:spcAft>
            <a:buChar char="•"/>
          </a:pPr>
          <a:r>
            <a:rPr lang="en-US" sz="1000" kern="1200">
              <a:solidFill>
                <a:srgbClr val="006768"/>
              </a:solidFill>
              <a:latin typeface="Trebuchet MS" panose="020B0603020202020204"/>
            </a:rPr>
            <a:t>Feedback received over this period has fed into revised modification proposal presented at this JGCRP</a:t>
          </a:r>
        </a:p>
      </dsp:txBody>
      <dsp:txXfrm>
        <a:off x="9931397" y="3298420"/>
        <a:ext cx="1433370" cy="948954"/>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087E7C-DF4F-4B4C-B15F-2710852A5EA8}" type="datetimeFigureOut">
              <a:rPr lang="en-US" smtClean="0"/>
              <a:t>3/31/2025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968FDA-446A-274E-9B95-ECB200CA4F03}" type="slidenum">
              <a:rPr lang="en-US" smtClean="0"/>
              <a:t>‹#›</a:t>
            </a:fld>
            <a:endParaRPr lang="en-US"/>
          </a:p>
        </p:txBody>
      </p:sp>
    </p:spTree>
    <p:extLst>
      <p:ext uri="{BB962C8B-B14F-4D97-AF65-F5344CB8AC3E}">
        <p14:creationId xmlns:p14="http://schemas.microsoft.com/office/powerpoint/2010/main" val="1936175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64968FDA-446A-274E-9B95-ECB200CA4F03}" type="slidenum">
              <a:rPr lang="en-US" smtClean="0"/>
              <a:t>1</a:t>
            </a:fld>
            <a:endParaRPr lang="en-US"/>
          </a:p>
        </p:txBody>
      </p:sp>
    </p:spTree>
    <p:extLst>
      <p:ext uri="{BB962C8B-B14F-4D97-AF65-F5344CB8AC3E}">
        <p14:creationId xmlns:p14="http://schemas.microsoft.com/office/powerpoint/2010/main" val="21778589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6.jpeg"/><Relationship Id="rId1" Type="http://schemas.openxmlformats.org/officeDocument/2006/relationships/slideMaster" Target="../slideMasters/slideMaster2.xml"/><Relationship Id="rId4" Type="http://schemas.openxmlformats.org/officeDocument/2006/relationships/image" Target="../media/image15.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Imag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sp>
        <p:nvSpPr>
          <p:cNvPr id="10" name="Text Placeholder 9">
            <a:extLst>
              <a:ext uri="{FF2B5EF4-FFF2-40B4-BE49-F238E27FC236}">
                <a16:creationId xmlns:a16="http://schemas.microsoft.com/office/drawing/2014/main" id="{BEEA1D58-31C8-FE07-BDFB-3319BBD17304}"/>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pic>
        <p:nvPicPr>
          <p:cNvPr id="5" name="Picture 4">
            <a:extLst>
              <a:ext uri="{FF2B5EF4-FFF2-40B4-BE49-F238E27FC236}">
                <a16:creationId xmlns:a16="http://schemas.microsoft.com/office/drawing/2014/main" id="{F1FA4578-A006-BB42-9FB5-B22F3236D536}"/>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101080" y="403582"/>
            <a:ext cx="6090920" cy="6049605"/>
          </a:xfrm>
          <a:prstGeom prst="rect">
            <a:avLst/>
          </a:prstGeom>
        </p:spPr>
      </p:pic>
      <p:grpSp>
        <p:nvGrpSpPr>
          <p:cNvPr id="6" name="Group 5">
            <a:extLst>
              <a:ext uri="{FF2B5EF4-FFF2-40B4-BE49-F238E27FC236}">
                <a16:creationId xmlns:a16="http://schemas.microsoft.com/office/drawing/2014/main" id="{407B24A2-8866-3F45-8241-6689E5F7FE57}"/>
              </a:ext>
            </a:extLst>
          </p:cNvPr>
          <p:cNvGrpSpPr/>
          <p:nvPr userDrawn="1"/>
        </p:nvGrpSpPr>
        <p:grpSpPr>
          <a:xfrm>
            <a:off x="12076999" y="403582"/>
            <a:ext cx="115001" cy="6049605"/>
            <a:chOff x="12096110" y="376495"/>
            <a:chExt cx="115001" cy="6049605"/>
          </a:xfrm>
        </p:grpSpPr>
        <p:sp>
          <p:nvSpPr>
            <p:cNvPr id="7" name="Rectangle 6">
              <a:extLst>
                <a:ext uri="{FF2B5EF4-FFF2-40B4-BE49-F238E27FC236}">
                  <a16:creationId xmlns:a16="http://schemas.microsoft.com/office/drawing/2014/main" id="{1B4D9390-F7E4-2648-A739-A538A6E7B541}"/>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9A8F2A8-1C75-B646-9A08-3052091DC26A}"/>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30611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ull Image Section Break 1">
    <p:spTree>
      <p:nvGrpSpPr>
        <p:cNvPr id="1" name=""/>
        <p:cNvGrpSpPr/>
        <p:nvPr/>
      </p:nvGrpSpPr>
      <p:grpSpPr>
        <a:xfrm>
          <a:off x="0" y="0"/>
          <a:ext cx="0" cy="0"/>
          <a:chOff x="0" y="0"/>
          <a:chExt cx="0" cy="0"/>
        </a:xfrm>
      </p:grpSpPr>
      <p:pic>
        <p:nvPicPr>
          <p:cNvPr id="3" name="Picture 2" descr="A group of wind turbines in the water&#10;&#10;Description automatically generated with medium confidence">
            <a:extLst>
              <a:ext uri="{FF2B5EF4-FFF2-40B4-BE49-F238E27FC236}">
                <a16:creationId xmlns:a16="http://schemas.microsoft.com/office/drawing/2014/main" id="{C07D3FB4-C7EC-DE31-5B9F-25364AA772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
          <a:stretch/>
        </p:blipFill>
        <p:spPr>
          <a:xfrm flipH="1">
            <a:off x="0" y="1"/>
            <a:ext cx="12192000" cy="6857999"/>
          </a:xfrm>
          <a:prstGeom prst="rect">
            <a:avLst/>
          </a:prstGeom>
        </p:spPr>
      </p:pic>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a:t>Section Heading</a:t>
            </a:r>
            <a:endParaRPr lang="en-US"/>
          </a:p>
        </p:txBody>
      </p:sp>
      <p:pic>
        <p:nvPicPr>
          <p:cNvPr id="14" name="Picture 13" descr="A black and white image of a person's face&#10;&#10;Description automatically generated with medium confidence">
            <a:extLst>
              <a:ext uri="{FF2B5EF4-FFF2-40B4-BE49-F238E27FC236}">
                <a16:creationId xmlns:a16="http://schemas.microsoft.com/office/drawing/2014/main" id="{7C431CDD-0BD6-9D42-B1E6-40DFA3E93A6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07988" y="5902700"/>
            <a:ext cx="1380171" cy="550488"/>
          </a:xfrm>
          <a:prstGeom prst="rect">
            <a:avLst/>
          </a:prstGeom>
        </p:spPr>
      </p:pic>
      <p:pic>
        <p:nvPicPr>
          <p:cNvPr id="15" name="Picture 14">
            <a:extLst>
              <a:ext uri="{FF2B5EF4-FFF2-40B4-BE49-F238E27FC236}">
                <a16:creationId xmlns:a16="http://schemas.microsoft.com/office/drawing/2014/main" id="{E7F9F1D2-F784-3A40-AC38-DA9E2575B425}"/>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77931" y="5857306"/>
            <a:ext cx="1311369" cy="690962"/>
          </a:xfrm>
          <a:prstGeom prst="rect">
            <a:avLst/>
          </a:prstGeom>
        </p:spPr>
      </p:pic>
      <p:grpSp>
        <p:nvGrpSpPr>
          <p:cNvPr id="2" name="Group 1">
            <a:extLst>
              <a:ext uri="{FF2B5EF4-FFF2-40B4-BE49-F238E27FC236}">
                <a16:creationId xmlns:a16="http://schemas.microsoft.com/office/drawing/2014/main" id="{43C0F8C6-9D7F-6F44-96B4-94E331D083E8}"/>
              </a:ext>
            </a:extLst>
          </p:cNvPr>
          <p:cNvGrpSpPr/>
          <p:nvPr userDrawn="1"/>
        </p:nvGrpSpPr>
        <p:grpSpPr>
          <a:xfrm>
            <a:off x="12076999" y="0"/>
            <a:ext cx="115001" cy="6858000"/>
            <a:chOff x="12076999" y="0"/>
            <a:chExt cx="115001" cy="6858000"/>
          </a:xfrm>
        </p:grpSpPr>
        <p:sp>
          <p:nvSpPr>
            <p:cNvPr id="7" name="Rectangle 6">
              <a:extLst>
                <a:ext uri="{FF2B5EF4-FFF2-40B4-BE49-F238E27FC236}">
                  <a16:creationId xmlns:a16="http://schemas.microsoft.com/office/drawing/2014/main" id="{DCB5CB16-A7FD-DB45-9A19-B3BDB52F9B7E}"/>
                </a:ext>
              </a:extLst>
            </p:cNvPr>
            <p:cNvSpPr/>
            <p:nvPr userDrawn="1"/>
          </p:nvSpPr>
          <p:spPr>
            <a:xfrm>
              <a:off x="12076999" y="3290342"/>
              <a:ext cx="115001" cy="35676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E0A58D2C-248C-D34D-BF05-A72E9507A7E3}"/>
                </a:ext>
              </a:extLst>
            </p:cNvPr>
            <p:cNvSpPr/>
            <p:nvPr userDrawn="1"/>
          </p:nvSpPr>
          <p:spPr>
            <a:xfrm>
              <a:off x="12076999" y="0"/>
              <a:ext cx="115001" cy="3428386"/>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039718181"/>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ull Image Section Break 3">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81D6DC6-26BC-4ED1-866D-80335DAD728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072938" cy="6857999"/>
          </a:xfrm>
          <a:prstGeom prst="rect">
            <a:avLst/>
          </a:prstGeom>
        </p:spPr>
      </p:pic>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a:t>Section Heading</a:t>
            </a:r>
            <a:endParaRPr lang="en-US"/>
          </a:p>
        </p:txBody>
      </p:sp>
      <p:pic>
        <p:nvPicPr>
          <p:cNvPr id="10" name="Picture 9" descr="A black and white image of a person's face&#10;&#10;Description automatically generated with medium confidence">
            <a:extLst>
              <a:ext uri="{FF2B5EF4-FFF2-40B4-BE49-F238E27FC236}">
                <a16:creationId xmlns:a16="http://schemas.microsoft.com/office/drawing/2014/main" id="{75717CD2-F7E3-3046-AD5E-6773531A604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07988" y="5902700"/>
            <a:ext cx="1380171" cy="550488"/>
          </a:xfrm>
          <a:prstGeom prst="rect">
            <a:avLst/>
          </a:prstGeom>
        </p:spPr>
      </p:pic>
      <p:pic>
        <p:nvPicPr>
          <p:cNvPr id="12" name="Picture 11">
            <a:extLst>
              <a:ext uri="{FF2B5EF4-FFF2-40B4-BE49-F238E27FC236}">
                <a16:creationId xmlns:a16="http://schemas.microsoft.com/office/drawing/2014/main" id="{B4407AB0-E0C6-4C40-AFA6-CD13FB624F68}"/>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77931" y="5857306"/>
            <a:ext cx="1311369" cy="690962"/>
          </a:xfrm>
          <a:prstGeom prst="rect">
            <a:avLst/>
          </a:prstGeom>
        </p:spPr>
      </p:pic>
      <p:grpSp>
        <p:nvGrpSpPr>
          <p:cNvPr id="6" name="Group 5">
            <a:extLst>
              <a:ext uri="{FF2B5EF4-FFF2-40B4-BE49-F238E27FC236}">
                <a16:creationId xmlns:a16="http://schemas.microsoft.com/office/drawing/2014/main" id="{AC3685D0-5A45-B747-8F94-B80CF4CC0C73}"/>
              </a:ext>
            </a:extLst>
          </p:cNvPr>
          <p:cNvGrpSpPr/>
          <p:nvPr userDrawn="1"/>
        </p:nvGrpSpPr>
        <p:grpSpPr>
          <a:xfrm>
            <a:off x="12076999" y="0"/>
            <a:ext cx="115001" cy="6858000"/>
            <a:chOff x="12076999" y="0"/>
            <a:chExt cx="115001" cy="6858000"/>
          </a:xfrm>
        </p:grpSpPr>
        <p:sp>
          <p:nvSpPr>
            <p:cNvPr id="7" name="Rectangle 6">
              <a:extLst>
                <a:ext uri="{FF2B5EF4-FFF2-40B4-BE49-F238E27FC236}">
                  <a16:creationId xmlns:a16="http://schemas.microsoft.com/office/drawing/2014/main" id="{177BF582-5D32-444D-8608-5DBF6B930D72}"/>
                </a:ext>
              </a:extLst>
            </p:cNvPr>
            <p:cNvSpPr/>
            <p:nvPr userDrawn="1"/>
          </p:nvSpPr>
          <p:spPr>
            <a:xfrm>
              <a:off x="12076999" y="3290342"/>
              <a:ext cx="115001" cy="356765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94176B1-21FD-7846-ABD4-39E73139D5A3}"/>
                </a:ext>
              </a:extLst>
            </p:cNvPr>
            <p:cNvSpPr/>
            <p:nvPr userDrawn="1"/>
          </p:nvSpPr>
          <p:spPr>
            <a:xfrm>
              <a:off x="12076999" y="0"/>
              <a:ext cx="115001" cy="3428386"/>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4107573329"/>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olid Colour Section Brea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726123"/>
            <a:ext cx="11027092" cy="1517491"/>
          </a:xfrm>
        </p:spPr>
        <p:txBody>
          <a:bodyPr anchor="t"/>
          <a:lstStyle>
            <a:lvl1pPr algn="l">
              <a:defRPr sz="3600" b="1"/>
            </a:lvl1pPr>
          </a:lstStyle>
          <a:p>
            <a:r>
              <a:rPr lang="en-GB"/>
              <a:t>Section Break Headline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7" y="2243614"/>
            <a:ext cx="11027092" cy="3283426"/>
          </a:xfrm>
        </p:spPr>
        <p:txBody>
          <a:bodyPr/>
          <a:lstStyle>
            <a:lvl1pPr marL="0" indent="0" algn="l">
              <a:buNone/>
              <a:defRPr sz="25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Body Text</a:t>
            </a:r>
            <a:endParaRPr lang="en-US"/>
          </a:p>
        </p:txBody>
      </p:sp>
    </p:spTree>
    <p:extLst>
      <p:ext uri="{BB962C8B-B14F-4D97-AF65-F5344CB8AC3E}">
        <p14:creationId xmlns:p14="http://schemas.microsoft.com/office/powerpoint/2010/main" val="2401608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Image Slid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pic>
        <p:nvPicPr>
          <p:cNvPr id="7" name="Picture 6">
            <a:extLst>
              <a:ext uri="{FF2B5EF4-FFF2-40B4-BE49-F238E27FC236}">
                <a16:creationId xmlns:a16="http://schemas.microsoft.com/office/drawing/2014/main" id="{D262B3DD-C25D-9411-4677-BC259DB6EBF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60" y="404814"/>
            <a:ext cx="3698240" cy="5639588"/>
          </a:xfrm>
          <a:prstGeom prst="rect">
            <a:avLst/>
          </a:prstGeom>
        </p:spPr>
      </p:pic>
      <p:sp>
        <p:nvSpPr>
          <p:cNvPr id="10" name="Content Placeholder 9">
            <a:extLst>
              <a:ext uri="{FF2B5EF4-FFF2-40B4-BE49-F238E27FC236}">
                <a16:creationId xmlns:a16="http://schemas.microsoft.com/office/drawing/2014/main" id="{73CEEAF0-5EE1-9573-47AB-5CCDDD3EABC1}"/>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5" name="Slide Number Placeholder 4">
            <a:extLst>
              <a:ext uri="{FF2B5EF4-FFF2-40B4-BE49-F238E27FC236}">
                <a16:creationId xmlns:a16="http://schemas.microsoft.com/office/drawing/2014/main" id="{13D27B9C-CC3F-A5DF-CFAC-3FC063AF64E2}"/>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6" name="Group 5">
            <a:extLst>
              <a:ext uri="{FF2B5EF4-FFF2-40B4-BE49-F238E27FC236}">
                <a16:creationId xmlns:a16="http://schemas.microsoft.com/office/drawing/2014/main" id="{F4C72403-9EFE-DA43-B73C-5FA25019CDC9}"/>
              </a:ext>
            </a:extLst>
          </p:cNvPr>
          <p:cNvGrpSpPr/>
          <p:nvPr userDrawn="1"/>
        </p:nvGrpSpPr>
        <p:grpSpPr>
          <a:xfrm>
            <a:off x="12076999" y="400631"/>
            <a:ext cx="115001" cy="5643771"/>
            <a:chOff x="12096110" y="577321"/>
            <a:chExt cx="115001" cy="5643771"/>
          </a:xfrm>
        </p:grpSpPr>
        <p:sp>
          <p:nvSpPr>
            <p:cNvPr id="8" name="Rectangle 7">
              <a:extLst>
                <a:ext uri="{FF2B5EF4-FFF2-40B4-BE49-F238E27FC236}">
                  <a16:creationId xmlns:a16="http://schemas.microsoft.com/office/drawing/2014/main" id="{7FB1B35A-29BB-654B-98D7-57581F8F3160}"/>
                </a:ext>
              </a:extLst>
            </p:cNvPr>
            <p:cNvSpPr/>
            <p:nvPr userDrawn="1"/>
          </p:nvSpPr>
          <p:spPr>
            <a:xfrm>
              <a:off x="12096110" y="3157707"/>
              <a:ext cx="115001" cy="306338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F98E8663-0AEC-1D45-BEF8-80E7F97FD9CA}"/>
                </a:ext>
              </a:extLst>
            </p:cNvPr>
            <p:cNvSpPr/>
            <p:nvPr userDrawn="1"/>
          </p:nvSpPr>
          <p:spPr>
            <a:xfrm>
              <a:off x="12096110" y="577321"/>
              <a:ext cx="115001" cy="2823362"/>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0434281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Image Slide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F15F644-2865-4C40-A3C2-5208D5BBDB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01550" y="403583"/>
            <a:ext cx="3890450" cy="5657082"/>
          </a:xfrm>
          <a:prstGeom prst="rect">
            <a:avLst/>
          </a:prstGeom>
        </p:spPr>
      </p:pic>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6" name="Group 5">
            <a:extLst>
              <a:ext uri="{FF2B5EF4-FFF2-40B4-BE49-F238E27FC236}">
                <a16:creationId xmlns:a16="http://schemas.microsoft.com/office/drawing/2014/main" id="{19F20F9C-6A97-7448-B174-10DAD27CD049}"/>
              </a:ext>
            </a:extLst>
          </p:cNvPr>
          <p:cNvGrpSpPr/>
          <p:nvPr userDrawn="1"/>
        </p:nvGrpSpPr>
        <p:grpSpPr>
          <a:xfrm>
            <a:off x="12076999" y="403583"/>
            <a:ext cx="115001" cy="5657082"/>
            <a:chOff x="12096110" y="570665"/>
            <a:chExt cx="115001" cy="5657082"/>
          </a:xfrm>
        </p:grpSpPr>
        <p:sp>
          <p:nvSpPr>
            <p:cNvPr id="7" name="Rectangle 6">
              <a:extLst>
                <a:ext uri="{FF2B5EF4-FFF2-40B4-BE49-F238E27FC236}">
                  <a16:creationId xmlns:a16="http://schemas.microsoft.com/office/drawing/2014/main" id="{9FAA5CA2-66A9-754F-AF33-E88A1318D77B}"/>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29E1BDB8-A72F-364B-813E-AD70AD7ED6A9}"/>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483615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ntent  Image Slide 3">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CDD3BB4-F7EC-4260-BC50-F7AE01EF429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58" y="400015"/>
            <a:ext cx="3698241" cy="5639588"/>
          </a:xfrm>
          <a:prstGeom prst="rect">
            <a:avLst/>
          </a:prstGeom>
        </p:spPr>
      </p:pic>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6" name="Group 5">
            <a:extLst>
              <a:ext uri="{FF2B5EF4-FFF2-40B4-BE49-F238E27FC236}">
                <a16:creationId xmlns:a16="http://schemas.microsoft.com/office/drawing/2014/main" id="{859D78E9-C94B-0845-B289-20782AFF098F}"/>
              </a:ext>
            </a:extLst>
          </p:cNvPr>
          <p:cNvGrpSpPr/>
          <p:nvPr userDrawn="1"/>
        </p:nvGrpSpPr>
        <p:grpSpPr>
          <a:xfrm>
            <a:off x="12076999" y="403583"/>
            <a:ext cx="115001" cy="5657082"/>
            <a:chOff x="12096110" y="570665"/>
            <a:chExt cx="115001" cy="5657082"/>
          </a:xfrm>
        </p:grpSpPr>
        <p:sp>
          <p:nvSpPr>
            <p:cNvPr id="7" name="Rectangle 6">
              <a:extLst>
                <a:ext uri="{FF2B5EF4-FFF2-40B4-BE49-F238E27FC236}">
                  <a16:creationId xmlns:a16="http://schemas.microsoft.com/office/drawing/2014/main" id="{48E8F02D-AACA-B649-87BA-B813F7C5B0EA}"/>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3A79144F-A36B-944A-90F1-BF5DCAEC1D40}"/>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63743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Image Slid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pic>
        <p:nvPicPr>
          <p:cNvPr id="6" name="Picture 5">
            <a:extLst>
              <a:ext uri="{FF2B5EF4-FFF2-40B4-BE49-F238E27FC236}">
                <a16:creationId xmlns:a16="http://schemas.microsoft.com/office/drawing/2014/main" id="{B284DF66-7953-6487-1548-71B669E85B6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60" y="404814"/>
            <a:ext cx="3698240" cy="5639588"/>
          </a:xfrm>
          <a:prstGeom prst="rect">
            <a:avLst/>
          </a:prstGeom>
        </p:spPr>
      </p:pic>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BE5A2DDB-ECD7-2B4C-8678-C6F4AE6F465D}"/>
              </a:ext>
            </a:extLst>
          </p:cNvPr>
          <p:cNvGrpSpPr/>
          <p:nvPr userDrawn="1"/>
        </p:nvGrpSpPr>
        <p:grpSpPr>
          <a:xfrm>
            <a:off x="12076999" y="403583"/>
            <a:ext cx="115001" cy="5657082"/>
            <a:chOff x="12096110" y="570665"/>
            <a:chExt cx="115001" cy="5657082"/>
          </a:xfrm>
        </p:grpSpPr>
        <p:sp>
          <p:nvSpPr>
            <p:cNvPr id="9" name="Rectangle 8">
              <a:extLst>
                <a:ext uri="{FF2B5EF4-FFF2-40B4-BE49-F238E27FC236}">
                  <a16:creationId xmlns:a16="http://schemas.microsoft.com/office/drawing/2014/main" id="{6C99E015-02BC-B046-8096-BA6A12F12642}"/>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DC50F625-717A-504A-A319-67EB6BA1D3DF}"/>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3852675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ind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10A81436-E30D-444B-A119-F8A5ABDCAB7D}"/>
              </a:ext>
            </a:extLst>
          </p:cNvPr>
          <p:cNvGrpSpPr/>
          <p:nvPr userDrawn="1"/>
        </p:nvGrpSpPr>
        <p:grpSpPr>
          <a:xfrm>
            <a:off x="12076999" y="403583"/>
            <a:ext cx="115001" cy="5657082"/>
            <a:chOff x="12096110" y="570665"/>
            <a:chExt cx="115001" cy="5657082"/>
          </a:xfrm>
        </p:grpSpPr>
        <p:sp>
          <p:nvSpPr>
            <p:cNvPr id="8" name="Rectangle 7">
              <a:extLst>
                <a:ext uri="{FF2B5EF4-FFF2-40B4-BE49-F238E27FC236}">
                  <a16:creationId xmlns:a16="http://schemas.microsoft.com/office/drawing/2014/main" id="{F01ECACD-6DE8-1D4F-9F6F-1DA789A51648}"/>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A93DD939-3104-B04E-A60D-ABB094803AAF}"/>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4524192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Pylon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2EC0D62D-1679-264E-8457-86A1810D5774}"/>
              </a:ext>
            </a:extLst>
          </p:cNvPr>
          <p:cNvGrpSpPr/>
          <p:nvPr userDrawn="1"/>
        </p:nvGrpSpPr>
        <p:grpSpPr>
          <a:xfrm>
            <a:off x="12076999" y="403583"/>
            <a:ext cx="115001" cy="5657082"/>
            <a:chOff x="12096110" y="570665"/>
            <a:chExt cx="115001" cy="5657082"/>
          </a:xfrm>
        </p:grpSpPr>
        <p:sp>
          <p:nvSpPr>
            <p:cNvPr id="8" name="Rectangle 7">
              <a:extLst>
                <a:ext uri="{FF2B5EF4-FFF2-40B4-BE49-F238E27FC236}">
                  <a16:creationId xmlns:a16="http://schemas.microsoft.com/office/drawing/2014/main" id="{55463AB6-AE5D-FA47-9342-60FF6F2D2A89}"/>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8020BDF-D26C-E645-A7BB-C0E6AC9829BB}"/>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9917121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Pylon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9" name="Group 8">
            <a:extLst>
              <a:ext uri="{FF2B5EF4-FFF2-40B4-BE49-F238E27FC236}">
                <a16:creationId xmlns:a16="http://schemas.microsoft.com/office/drawing/2014/main" id="{59E8F976-E3DB-1040-A1CD-9D853DABF1D8}"/>
              </a:ext>
            </a:extLst>
          </p:cNvPr>
          <p:cNvGrpSpPr/>
          <p:nvPr userDrawn="1"/>
        </p:nvGrpSpPr>
        <p:grpSpPr>
          <a:xfrm>
            <a:off x="12076999" y="403583"/>
            <a:ext cx="115001" cy="5657082"/>
            <a:chOff x="12096110" y="570665"/>
            <a:chExt cx="115001" cy="5657082"/>
          </a:xfrm>
        </p:grpSpPr>
        <p:sp>
          <p:nvSpPr>
            <p:cNvPr id="10" name="Rectangle 9">
              <a:extLst>
                <a:ext uri="{FF2B5EF4-FFF2-40B4-BE49-F238E27FC236}">
                  <a16:creationId xmlns:a16="http://schemas.microsoft.com/office/drawing/2014/main" id="{0A65A3CF-41A8-7D47-8FB5-BC762E6A0355}"/>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0A035AEE-64B1-1942-BEF0-E7554E38701D}"/>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3245114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Image 2">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BAD7B1C-EBC1-A242-B635-F5CA0ADC030D}"/>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a:t>Presentation</a:t>
            </a:r>
            <a:br>
              <a:rPr lang="en-GB"/>
            </a:br>
            <a:r>
              <a:rPr lang="en-GB"/>
              <a:t>Title</a:t>
            </a:r>
            <a:endParaRPr lang="en-US"/>
          </a:p>
        </p:txBody>
      </p:sp>
      <p:sp>
        <p:nvSpPr>
          <p:cNvPr id="8" name="Subtitle 2">
            <a:extLst>
              <a:ext uri="{FF2B5EF4-FFF2-40B4-BE49-F238E27FC236}">
                <a16:creationId xmlns:a16="http://schemas.microsoft.com/office/drawing/2014/main" id="{D9334E65-CB56-0B4D-AD01-79E6F3007AB9}"/>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sp>
        <p:nvSpPr>
          <p:cNvPr id="9" name="Text Placeholder 9">
            <a:extLst>
              <a:ext uri="{FF2B5EF4-FFF2-40B4-BE49-F238E27FC236}">
                <a16:creationId xmlns:a16="http://schemas.microsoft.com/office/drawing/2014/main" id="{E2E435C5-FB46-DD4B-A22F-DA20DF9A324F}"/>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pic>
        <p:nvPicPr>
          <p:cNvPr id="7" name="Picture 6">
            <a:extLst>
              <a:ext uri="{FF2B5EF4-FFF2-40B4-BE49-F238E27FC236}">
                <a16:creationId xmlns:a16="http://schemas.microsoft.com/office/drawing/2014/main" id="{C0EAD068-8E41-BF40-9565-83FA0E0998F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7" r="312"/>
          <a:stretch/>
        </p:blipFill>
        <p:spPr>
          <a:xfrm>
            <a:off x="6093151" y="376495"/>
            <a:ext cx="6098849" cy="6049606"/>
          </a:xfrm>
          <a:prstGeom prst="rect">
            <a:avLst/>
          </a:prstGeom>
        </p:spPr>
      </p:pic>
      <p:grpSp>
        <p:nvGrpSpPr>
          <p:cNvPr id="2" name="Group 1">
            <a:extLst>
              <a:ext uri="{FF2B5EF4-FFF2-40B4-BE49-F238E27FC236}">
                <a16:creationId xmlns:a16="http://schemas.microsoft.com/office/drawing/2014/main" id="{DCB06FFD-1238-0B4F-A293-F994C5C11F07}"/>
              </a:ext>
            </a:extLst>
          </p:cNvPr>
          <p:cNvGrpSpPr/>
          <p:nvPr userDrawn="1"/>
        </p:nvGrpSpPr>
        <p:grpSpPr>
          <a:xfrm>
            <a:off x="12076999" y="376495"/>
            <a:ext cx="115001" cy="6049605"/>
            <a:chOff x="12096110" y="376495"/>
            <a:chExt cx="115001" cy="6049605"/>
          </a:xfrm>
        </p:grpSpPr>
        <p:sp>
          <p:nvSpPr>
            <p:cNvPr id="10" name="Rectangle 9">
              <a:extLst>
                <a:ext uri="{FF2B5EF4-FFF2-40B4-BE49-F238E27FC236}">
                  <a16:creationId xmlns:a16="http://schemas.microsoft.com/office/drawing/2014/main" id="{6E86C182-615F-794C-9FB7-152C24182834}"/>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7746E94-FEED-1D4D-AAE6-A5D99599DE97}"/>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31180634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nd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2017C23B-B0FF-394A-AF59-FF122E087E77}"/>
              </a:ext>
            </a:extLst>
          </p:cNvPr>
          <p:cNvGrpSpPr/>
          <p:nvPr userDrawn="1"/>
        </p:nvGrpSpPr>
        <p:grpSpPr>
          <a:xfrm>
            <a:off x="12076999" y="403583"/>
            <a:ext cx="115001" cy="5657082"/>
            <a:chOff x="12096110" y="570665"/>
            <a:chExt cx="115001" cy="5657082"/>
          </a:xfrm>
        </p:grpSpPr>
        <p:sp>
          <p:nvSpPr>
            <p:cNvPr id="8" name="Rectangle 7">
              <a:extLst>
                <a:ext uri="{FF2B5EF4-FFF2-40B4-BE49-F238E27FC236}">
                  <a16:creationId xmlns:a16="http://schemas.microsoft.com/office/drawing/2014/main" id="{BC208153-EDFC-B24F-9F32-AC81D90362B2}"/>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AC2AB92-8508-064A-AF6C-AD4E2C4B6490}"/>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39226142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Sustainability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246EAFE3-7E8D-4D42-91C9-2540F1C0A0D3}"/>
              </a:ext>
            </a:extLst>
          </p:cNvPr>
          <p:cNvGrpSpPr/>
          <p:nvPr userDrawn="1"/>
        </p:nvGrpSpPr>
        <p:grpSpPr>
          <a:xfrm>
            <a:off x="12076999" y="403583"/>
            <a:ext cx="115001" cy="5657082"/>
            <a:chOff x="12096110" y="570665"/>
            <a:chExt cx="115001" cy="5657082"/>
          </a:xfrm>
        </p:grpSpPr>
        <p:sp>
          <p:nvSpPr>
            <p:cNvPr id="8" name="Rectangle 7">
              <a:extLst>
                <a:ext uri="{FF2B5EF4-FFF2-40B4-BE49-F238E27FC236}">
                  <a16:creationId xmlns:a16="http://schemas.microsoft.com/office/drawing/2014/main" id="{57D897AF-2FEF-B840-BAF4-1069066411BA}"/>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6FF3227-3662-0B46-AD5F-850D2BF51638}"/>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30226667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Power &amp; Wi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8" y="404813"/>
            <a:ext cx="2819180" cy="2819180"/>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8" y="3223992"/>
            <a:ext cx="2819180" cy="2819180"/>
          </a:xfrm>
          <a:prstGeom prst="rect">
            <a:avLst/>
          </a:prstGeom>
        </p:spPr>
      </p:pic>
      <p:sp>
        <p:nvSpPr>
          <p:cNvPr id="6" name="Content Placeholder 9">
            <a:extLst>
              <a:ext uri="{FF2B5EF4-FFF2-40B4-BE49-F238E27FC236}">
                <a16:creationId xmlns:a16="http://schemas.microsoft.com/office/drawing/2014/main" id="{4C11E2BD-B5F2-539A-B010-BE887ED67541}"/>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8" name="Slide Number Placeholder 7">
            <a:extLst>
              <a:ext uri="{FF2B5EF4-FFF2-40B4-BE49-F238E27FC236}">
                <a16:creationId xmlns:a16="http://schemas.microsoft.com/office/drawing/2014/main" id="{2F614F84-7C29-D8B5-94A9-FF0258EF0121}"/>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D74B5704-3A63-8443-94A5-2464D17C4E28}"/>
              </a:ext>
            </a:extLst>
          </p:cNvPr>
          <p:cNvGrpSpPr/>
          <p:nvPr userDrawn="1"/>
        </p:nvGrpSpPr>
        <p:grpSpPr>
          <a:xfrm>
            <a:off x="12076999" y="403583"/>
            <a:ext cx="115001" cy="5657082"/>
            <a:chOff x="12096110" y="570665"/>
            <a:chExt cx="115001" cy="5657082"/>
          </a:xfrm>
        </p:grpSpPr>
        <p:sp>
          <p:nvSpPr>
            <p:cNvPr id="9" name="Rectangle 8">
              <a:extLst>
                <a:ext uri="{FF2B5EF4-FFF2-40B4-BE49-F238E27FC236}">
                  <a16:creationId xmlns:a16="http://schemas.microsoft.com/office/drawing/2014/main" id="{8641AD7D-E4F7-9A43-85DC-470F453077FD}"/>
                </a:ext>
              </a:extLst>
            </p:cNvPr>
            <p:cNvSpPr/>
            <p:nvPr userDrawn="1"/>
          </p:nvSpPr>
          <p:spPr>
            <a:xfrm>
              <a:off x="12096110" y="3157707"/>
              <a:ext cx="115001" cy="307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EEFBA23-3BD6-3144-BD0D-88DF910C345E}"/>
                </a:ext>
              </a:extLst>
            </p:cNvPr>
            <p:cNvSpPr/>
            <p:nvPr userDrawn="1"/>
          </p:nvSpPr>
          <p:spPr>
            <a:xfrm>
              <a:off x="12096110" y="570665"/>
              <a:ext cx="115001" cy="283001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93064579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Slide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11083607" cy="905827"/>
          </a:xfrm>
        </p:spPr>
        <p:txBody>
          <a:bodyPr anchor="t"/>
          <a:lstStyle>
            <a:lvl1pPr algn="l">
              <a:defRPr sz="3000" b="1"/>
            </a:lvl1pPr>
          </a:lstStyle>
          <a:p>
            <a:r>
              <a:rPr lang="en-GB"/>
              <a:t>Headline</a:t>
            </a:r>
            <a:endParaRPr lang="en-US"/>
          </a:p>
        </p:txBody>
      </p:sp>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11088688"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8E72B328-CEBC-F5C6-D9DF-7C6623B98025}"/>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5" name="Group 4">
            <a:extLst>
              <a:ext uri="{FF2B5EF4-FFF2-40B4-BE49-F238E27FC236}">
                <a16:creationId xmlns:a16="http://schemas.microsoft.com/office/drawing/2014/main" id="{46497475-5457-784A-BB8C-FEFB4BE0F96A}"/>
              </a:ext>
            </a:extLst>
          </p:cNvPr>
          <p:cNvGrpSpPr/>
          <p:nvPr userDrawn="1"/>
        </p:nvGrpSpPr>
        <p:grpSpPr>
          <a:xfrm>
            <a:off x="12076999" y="0"/>
            <a:ext cx="115001" cy="6857999"/>
            <a:chOff x="12096110" y="-29794"/>
            <a:chExt cx="115001" cy="6857999"/>
          </a:xfrm>
        </p:grpSpPr>
        <p:sp>
          <p:nvSpPr>
            <p:cNvPr id="7" name="Rectangle 6">
              <a:extLst>
                <a:ext uri="{FF2B5EF4-FFF2-40B4-BE49-F238E27FC236}">
                  <a16:creationId xmlns:a16="http://schemas.microsoft.com/office/drawing/2014/main" id="{78F4C397-C0FB-344B-A7B1-4FE5DDFC96AD}"/>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CF1BE37-74EB-2C40-9AAE-938AFECF93AA}"/>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250156214"/>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lide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11083607" cy="905827"/>
          </a:xfrm>
        </p:spPr>
        <p:txBody>
          <a:bodyPr anchor="t"/>
          <a:lstStyle>
            <a:lvl1pPr algn="l">
              <a:defRPr sz="3000" b="1"/>
            </a:lvl1pPr>
          </a:lstStyle>
          <a:p>
            <a:r>
              <a:rPr lang="en-GB"/>
              <a:t>Headline</a:t>
            </a:r>
            <a:endParaRPr lang="en-US"/>
          </a:p>
        </p:txBody>
      </p:sp>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5199436"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Content Placeholder 9">
            <a:extLst>
              <a:ext uri="{FF2B5EF4-FFF2-40B4-BE49-F238E27FC236}">
                <a16:creationId xmlns:a16="http://schemas.microsoft.com/office/drawing/2014/main" id="{82D396EE-3294-3CAD-95A2-47C797F99F71}"/>
              </a:ext>
            </a:extLst>
          </p:cNvPr>
          <p:cNvSpPr>
            <a:spLocks noGrp="1"/>
          </p:cNvSpPr>
          <p:nvPr>
            <p:ph sz="quarter" idx="11" hasCustomPrompt="1"/>
          </p:nvPr>
        </p:nvSpPr>
        <p:spPr>
          <a:xfrm>
            <a:off x="6096000" y="1311275"/>
            <a:ext cx="5400675"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4" name="Slide Number Placeholder 3">
            <a:extLst>
              <a:ext uri="{FF2B5EF4-FFF2-40B4-BE49-F238E27FC236}">
                <a16:creationId xmlns:a16="http://schemas.microsoft.com/office/drawing/2014/main" id="{98643A05-20D8-FDCF-364E-BE96B82789F2}"/>
              </a:ext>
            </a:extLst>
          </p:cNvPr>
          <p:cNvSpPr>
            <a:spLocks noGrp="1"/>
          </p:cNvSpPr>
          <p:nvPr>
            <p:ph type="sldNum" sz="quarter" idx="12"/>
          </p:nvPr>
        </p:nvSpPr>
        <p:spPr/>
        <p:txBody>
          <a:bodyPr/>
          <a:lstStyle/>
          <a:p>
            <a:fld id="{B6ED98BD-9FE7-5144-8ABD-845F1AC4694B}" type="slidenum">
              <a:rPr lang="en-US" smtClean="0"/>
              <a:pPr/>
              <a:t>‹#›</a:t>
            </a:fld>
            <a:endParaRPr lang="en-US"/>
          </a:p>
        </p:txBody>
      </p:sp>
      <p:grpSp>
        <p:nvGrpSpPr>
          <p:cNvPr id="7" name="Group 6">
            <a:extLst>
              <a:ext uri="{FF2B5EF4-FFF2-40B4-BE49-F238E27FC236}">
                <a16:creationId xmlns:a16="http://schemas.microsoft.com/office/drawing/2014/main" id="{0F290E67-C98B-F84C-8D4E-47274B7FC5DE}"/>
              </a:ext>
            </a:extLst>
          </p:cNvPr>
          <p:cNvGrpSpPr/>
          <p:nvPr userDrawn="1"/>
        </p:nvGrpSpPr>
        <p:grpSpPr>
          <a:xfrm>
            <a:off x="12076999" y="0"/>
            <a:ext cx="115001" cy="6857999"/>
            <a:chOff x="12096110" y="-29794"/>
            <a:chExt cx="115001" cy="6857999"/>
          </a:xfrm>
        </p:grpSpPr>
        <p:sp>
          <p:nvSpPr>
            <p:cNvPr id="8" name="Rectangle 7">
              <a:extLst>
                <a:ext uri="{FF2B5EF4-FFF2-40B4-BE49-F238E27FC236}">
                  <a16:creationId xmlns:a16="http://schemas.microsoft.com/office/drawing/2014/main" id="{40F43333-5E64-EE42-8DB1-2C1CDAC31E8D}"/>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0ECA5A25-229A-BB45-8060-92F89EB6468E}"/>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2994012873"/>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Slide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5194356" cy="905827"/>
          </a:xfrm>
        </p:spPr>
        <p:txBody>
          <a:bodyPr anchor="t"/>
          <a:lstStyle>
            <a:lvl1pPr algn="l">
              <a:defRPr sz="3000" b="1"/>
            </a:lvl1pPr>
          </a:lstStyle>
          <a:p>
            <a:r>
              <a:rPr lang="en-GB"/>
              <a:t>Headline</a:t>
            </a:r>
            <a:endParaRPr lang="en-US"/>
          </a:p>
        </p:txBody>
      </p:sp>
      <p:sp>
        <p:nvSpPr>
          <p:cNvPr id="4" name="Content Placeholder 9">
            <a:extLst>
              <a:ext uri="{FF2B5EF4-FFF2-40B4-BE49-F238E27FC236}">
                <a16:creationId xmlns:a16="http://schemas.microsoft.com/office/drawing/2014/main" id="{D229E5C2-4076-5DE8-4284-6A0D825D9DE7}"/>
              </a:ext>
            </a:extLst>
          </p:cNvPr>
          <p:cNvSpPr>
            <a:spLocks noGrp="1"/>
          </p:cNvSpPr>
          <p:nvPr>
            <p:ph sz="quarter" idx="10" hasCustomPrompt="1"/>
          </p:nvPr>
        </p:nvSpPr>
        <p:spPr>
          <a:xfrm>
            <a:off x="407988" y="1311275"/>
            <a:ext cx="5199436"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12" name="Content Placeholder 11">
            <a:extLst>
              <a:ext uri="{FF2B5EF4-FFF2-40B4-BE49-F238E27FC236}">
                <a16:creationId xmlns:a16="http://schemas.microsoft.com/office/drawing/2014/main" id="{FD490B58-68A4-7408-704D-FCC42A017646}"/>
              </a:ext>
            </a:extLst>
          </p:cNvPr>
          <p:cNvSpPr>
            <a:spLocks noGrp="1"/>
          </p:cNvSpPr>
          <p:nvPr>
            <p:ph sz="quarter" idx="11" hasCustomPrompt="1"/>
          </p:nvPr>
        </p:nvSpPr>
        <p:spPr>
          <a:xfrm>
            <a:off x="6096000" y="404813"/>
            <a:ext cx="5400675" cy="5639588"/>
          </a:xfrm>
        </p:spPr>
        <p:txBody>
          <a:bodyPr tIns="251999"/>
          <a:lstStyle>
            <a:lvl1pPr marL="0" indent="0" algn="ctr">
              <a:buNone/>
              <a:defRPr sz="2000"/>
            </a:lvl1pPr>
          </a:lstStyle>
          <a:p>
            <a:pPr lvl="0"/>
            <a:r>
              <a:rPr lang="en-US"/>
              <a:t>Click to add content </a:t>
            </a:r>
          </a:p>
        </p:txBody>
      </p:sp>
      <p:sp>
        <p:nvSpPr>
          <p:cNvPr id="3" name="Slide Number Placeholder 2">
            <a:extLst>
              <a:ext uri="{FF2B5EF4-FFF2-40B4-BE49-F238E27FC236}">
                <a16:creationId xmlns:a16="http://schemas.microsoft.com/office/drawing/2014/main" id="{ABD52D69-B9B2-52CB-5F01-89E098BC5C10}"/>
              </a:ext>
            </a:extLst>
          </p:cNvPr>
          <p:cNvSpPr>
            <a:spLocks noGrp="1"/>
          </p:cNvSpPr>
          <p:nvPr>
            <p:ph type="sldNum" sz="quarter" idx="12"/>
          </p:nvPr>
        </p:nvSpPr>
        <p:spPr/>
        <p:txBody>
          <a:bodyPr/>
          <a:lstStyle/>
          <a:p>
            <a:fld id="{B6ED98BD-9FE7-5144-8ABD-845F1AC4694B}" type="slidenum">
              <a:rPr lang="en-US" smtClean="0"/>
              <a:pPr/>
              <a:t>‹#›</a:t>
            </a:fld>
            <a:endParaRPr lang="en-US"/>
          </a:p>
        </p:txBody>
      </p:sp>
      <p:grpSp>
        <p:nvGrpSpPr>
          <p:cNvPr id="6" name="Group 5">
            <a:extLst>
              <a:ext uri="{FF2B5EF4-FFF2-40B4-BE49-F238E27FC236}">
                <a16:creationId xmlns:a16="http://schemas.microsoft.com/office/drawing/2014/main" id="{7B0F93CA-078F-5C48-AA7D-35E94D7CEA9E}"/>
              </a:ext>
            </a:extLst>
          </p:cNvPr>
          <p:cNvGrpSpPr/>
          <p:nvPr userDrawn="1"/>
        </p:nvGrpSpPr>
        <p:grpSpPr>
          <a:xfrm>
            <a:off x="12076999" y="0"/>
            <a:ext cx="115001" cy="6857999"/>
            <a:chOff x="12096110" y="-29794"/>
            <a:chExt cx="115001" cy="6857999"/>
          </a:xfrm>
        </p:grpSpPr>
        <p:sp>
          <p:nvSpPr>
            <p:cNvPr id="7" name="Rectangle 6">
              <a:extLst>
                <a:ext uri="{FF2B5EF4-FFF2-40B4-BE49-F238E27FC236}">
                  <a16:creationId xmlns:a16="http://schemas.microsoft.com/office/drawing/2014/main" id="{F8FFFE56-EFCD-EC4B-980D-D8513E8B0AFB}"/>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2AD32C42-C5D7-6445-A192-13DA64F56C0D}"/>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3831772516"/>
      </p:ext>
    </p:extLst>
  </p:cSld>
  <p:clrMapOvr>
    <a:masterClrMapping/>
  </p:clrMapOvr>
  <p:extLst>
    <p:ext uri="{DCECCB84-F9BA-43D5-87BE-67443E8EF086}">
      <p15:sldGuideLst xmlns:p15="http://schemas.microsoft.com/office/powerpoint/2012/main"/>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lide 10">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5068A8D-5B56-2D71-3204-53AD7CAB9BFC}"/>
              </a:ext>
            </a:extLst>
          </p:cNvPr>
          <p:cNvSpPr>
            <a:spLocks noGrp="1"/>
          </p:cNvSpPr>
          <p:nvPr>
            <p:ph type="ctrTitle" hasCustomPrompt="1"/>
          </p:nvPr>
        </p:nvSpPr>
        <p:spPr>
          <a:xfrm>
            <a:off x="413068" y="404814"/>
            <a:ext cx="11083608" cy="589798"/>
          </a:xfrm>
        </p:spPr>
        <p:txBody>
          <a:bodyPr anchor="t"/>
          <a:lstStyle>
            <a:lvl1pPr algn="l">
              <a:defRPr sz="2000" b="1"/>
            </a:lvl1pPr>
          </a:lstStyle>
          <a:p>
            <a:r>
              <a:rPr lang="en-GB"/>
              <a:t>Headline</a:t>
            </a:r>
            <a:endParaRPr lang="en-US"/>
          </a:p>
        </p:txBody>
      </p:sp>
      <p:sp>
        <p:nvSpPr>
          <p:cNvPr id="9" name="Content Placeholder 8">
            <a:extLst>
              <a:ext uri="{FF2B5EF4-FFF2-40B4-BE49-F238E27FC236}">
                <a16:creationId xmlns:a16="http://schemas.microsoft.com/office/drawing/2014/main" id="{84118F88-328C-A946-EA9C-A609682889CE}"/>
              </a:ext>
            </a:extLst>
          </p:cNvPr>
          <p:cNvSpPr>
            <a:spLocks noGrp="1"/>
          </p:cNvSpPr>
          <p:nvPr>
            <p:ph sz="quarter" idx="10" hasCustomPrompt="1"/>
          </p:nvPr>
        </p:nvSpPr>
        <p:spPr>
          <a:xfrm>
            <a:off x="407988" y="995363"/>
            <a:ext cx="11088688" cy="4826000"/>
          </a:xfrm>
        </p:spPr>
        <p:txBody>
          <a:bodyPr tIns="216000"/>
          <a:lstStyle>
            <a:lvl1pPr marL="0" indent="0" algn="ctr">
              <a:buNone/>
              <a:defRPr sz="2000"/>
            </a:lvl1pPr>
          </a:lstStyle>
          <a:p>
            <a:pPr lvl="0"/>
            <a:r>
              <a:rPr lang="en-US"/>
              <a:t>Click to add content</a:t>
            </a:r>
          </a:p>
        </p:txBody>
      </p:sp>
      <p:sp>
        <p:nvSpPr>
          <p:cNvPr id="2" name="Slide Number Placeholder 1">
            <a:extLst>
              <a:ext uri="{FF2B5EF4-FFF2-40B4-BE49-F238E27FC236}">
                <a16:creationId xmlns:a16="http://schemas.microsoft.com/office/drawing/2014/main" id="{C79C2BF5-0BFC-8FCB-C997-D0FF7333A3F9}"/>
              </a:ext>
            </a:extLst>
          </p:cNvPr>
          <p:cNvSpPr>
            <a:spLocks noGrp="1"/>
          </p:cNvSpPr>
          <p:nvPr>
            <p:ph type="sldNum" sz="quarter" idx="11"/>
          </p:nvPr>
        </p:nvSpPr>
        <p:spPr/>
        <p:txBody>
          <a:bodyPr/>
          <a:lstStyle/>
          <a:p>
            <a:fld id="{B6ED98BD-9FE7-5144-8ABD-845F1AC4694B}" type="slidenum">
              <a:rPr lang="en-US" smtClean="0"/>
              <a:pPr/>
              <a:t>‹#›</a:t>
            </a:fld>
            <a:endParaRPr lang="en-US"/>
          </a:p>
        </p:txBody>
      </p:sp>
      <p:grpSp>
        <p:nvGrpSpPr>
          <p:cNvPr id="5" name="Group 4">
            <a:extLst>
              <a:ext uri="{FF2B5EF4-FFF2-40B4-BE49-F238E27FC236}">
                <a16:creationId xmlns:a16="http://schemas.microsoft.com/office/drawing/2014/main" id="{08294B4E-57A6-D04E-B523-2A67750B4874}"/>
              </a:ext>
            </a:extLst>
          </p:cNvPr>
          <p:cNvGrpSpPr/>
          <p:nvPr userDrawn="1"/>
        </p:nvGrpSpPr>
        <p:grpSpPr>
          <a:xfrm>
            <a:off x="12076999" y="0"/>
            <a:ext cx="115001" cy="6857999"/>
            <a:chOff x="12096110" y="-29794"/>
            <a:chExt cx="115001" cy="6857999"/>
          </a:xfrm>
        </p:grpSpPr>
        <p:sp>
          <p:nvSpPr>
            <p:cNvPr id="6" name="Rectangle 5">
              <a:extLst>
                <a:ext uri="{FF2B5EF4-FFF2-40B4-BE49-F238E27FC236}">
                  <a16:creationId xmlns:a16="http://schemas.microsoft.com/office/drawing/2014/main" id="{70D59141-76F6-4745-8EDF-1C6674C66792}"/>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D2680E8F-FE9E-D74B-8F39-86FB7B63E496}"/>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937844181"/>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7E8C4-A5D0-0391-93F2-5D95DFEE341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96DF218-B7FB-232E-3798-97BDB2A0E7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9BC3F9-8936-AF81-B8C4-88CB7D9A1BD8}"/>
              </a:ext>
            </a:extLst>
          </p:cNvPr>
          <p:cNvSpPr>
            <a:spLocks noGrp="1"/>
          </p:cNvSpPr>
          <p:nvPr>
            <p:ph type="dt" sz="half" idx="10"/>
          </p:nvPr>
        </p:nvSpPr>
        <p:spPr/>
        <p:txBody>
          <a:bodyPr/>
          <a:lstStyle/>
          <a:p>
            <a:fld id="{D1D2D01C-17C5-40C6-A359-58281F1B2644}" type="datetimeFigureOut">
              <a:rPr lang="en-GB" smtClean="0"/>
              <a:t>31/03/2025</a:t>
            </a:fld>
            <a:endParaRPr lang="en-GB"/>
          </a:p>
        </p:txBody>
      </p:sp>
      <p:sp>
        <p:nvSpPr>
          <p:cNvPr id="5" name="Footer Placeholder 4">
            <a:extLst>
              <a:ext uri="{FF2B5EF4-FFF2-40B4-BE49-F238E27FC236}">
                <a16:creationId xmlns:a16="http://schemas.microsoft.com/office/drawing/2014/main" id="{016121BC-7003-F4C5-07CF-5EB18524A2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AD59EFC-C80A-65BE-C910-5AB20A9E805D}"/>
              </a:ext>
            </a:extLst>
          </p:cNvPr>
          <p:cNvSpPr>
            <a:spLocks noGrp="1"/>
          </p:cNvSpPr>
          <p:nvPr>
            <p:ph type="sldNum" sz="quarter" idx="12"/>
          </p:nvPr>
        </p:nvSpPr>
        <p:spPr/>
        <p:txBody>
          <a:bodyPr/>
          <a:lstStyle/>
          <a:p>
            <a:fld id="{051871FF-85CE-4B63-AB3D-3A8DEEEEF395}" type="slidenum">
              <a:rPr lang="en-GB" smtClean="0"/>
              <a:t>‹#›</a:t>
            </a:fld>
            <a:endParaRPr lang="en-GB"/>
          </a:p>
        </p:txBody>
      </p:sp>
    </p:spTree>
    <p:extLst>
      <p:ext uri="{BB962C8B-B14F-4D97-AF65-F5344CB8AC3E}">
        <p14:creationId xmlns:p14="http://schemas.microsoft.com/office/powerpoint/2010/main" val="12466061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15106-0B72-3C87-54A1-F44F1E14CA3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3FDDC873-6E24-091F-3EF1-E90B7DE82A62}"/>
              </a:ext>
            </a:extLst>
          </p:cNvPr>
          <p:cNvSpPr>
            <a:spLocks noGrp="1"/>
          </p:cNvSpPr>
          <p:nvPr>
            <p:ph type="dt" sz="half" idx="10"/>
          </p:nvPr>
        </p:nvSpPr>
        <p:spPr/>
        <p:txBody>
          <a:bodyPr/>
          <a:lstStyle/>
          <a:p>
            <a:fld id="{D1D2D01C-17C5-40C6-A359-58281F1B2644}" type="datetimeFigureOut">
              <a:rPr lang="en-GB" smtClean="0"/>
              <a:t>31/03/2025</a:t>
            </a:fld>
            <a:endParaRPr lang="en-GB"/>
          </a:p>
        </p:txBody>
      </p:sp>
      <p:sp>
        <p:nvSpPr>
          <p:cNvPr id="4" name="Footer Placeholder 3">
            <a:extLst>
              <a:ext uri="{FF2B5EF4-FFF2-40B4-BE49-F238E27FC236}">
                <a16:creationId xmlns:a16="http://schemas.microsoft.com/office/drawing/2014/main" id="{CFD4CE02-5DA5-CD25-7CE4-0A5028A09B6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735A680-DEE0-B41B-4F61-6C0D0D6618F2}"/>
              </a:ext>
            </a:extLst>
          </p:cNvPr>
          <p:cNvSpPr>
            <a:spLocks noGrp="1"/>
          </p:cNvSpPr>
          <p:nvPr>
            <p:ph type="sldNum" sz="quarter" idx="12"/>
          </p:nvPr>
        </p:nvSpPr>
        <p:spPr/>
        <p:txBody>
          <a:bodyPr/>
          <a:lstStyle/>
          <a:p>
            <a:fld id="{051871FF-85CE-4B63-AB3D-3A8DEEEEF395}" type="slidenum">
              <a:rPr lang="en-GB" smtClean="0"/>
              <a:t>‹#›</a:t>
            </a:fld>
            <a:endParaRPr lang="en-GB"/>
          </a:p>
        </p:txBody>
      </p:sp>
    </p:spTree>
    <p:extLst>
      <p:ext uri="{BB962C8B-B14F-4D97-AF65-F5344CB8AC3E}">
        <p14:creationId xmlns:p14="http://schemas.microsoft.com/office/powerpoint/2010/main" val="230468413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olid Colour Slid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726123"/>
            <a:ext cx="11365864" cy="1517491"/>
          </a:xfrm>
        </p:spPr>
        <p:txBody>
          <a:bodyPr anchor="t"/>
          <a:lstStyle>
            <a:lvl1pPr algn="l">
              <a:defRPr sz="3200" b="1"/>
            </a:lvl1pPr>
          </a:lstStyle>
          <a:p>
            <a:r>
              <a:rPr lang="en-GB"/>
              <a:t>Heading</a:t>
            </a:r>
            <a:endParaRPr lang="en-US"/>
          </a:p>
        </p:txBody>
      </p:sp>
      <p:sp>
        <p:nvSpPr>
          <p:cNvPr id="6" name="Slide Number Placeholder 5">
            <a:extLst>
              <a:ext uri="{FF2B5EF4-FFF2-40B4-BE49-F238E27FC236}">
                <a16:creationId xmlns:a16="http://schemas.microsoft.com/office/drawing/2014/main" id="{55AD9C98-1932-EEB9-8191-63F1FEB58C0F}"/>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9" name="Content Placeholder 8">
            <a:extLst>
              <a:ext uri="{FF2B5EF4-FFF2-40B4-BE49-F238E27FC236}">
                <a16:creationId xmlns:a16="http://schemas.microsoft.com/office/drawing/2014/main" id="{8D8A0036-FC6F-D704-79BE-64D9EF986A69}"/>
              </a:ext>
            </a:extLst>
          </p:cNvPr>
          <p:cNvSpPr>
            <a:spLocks noGrp="1"/>
          </p:cNvSpPr>
          <p:nvPr>
            <p:ph sz="quarter" idx="11" hasCustomPrompt="1"/>
          </p:nvPr>
        </p:nvSpPr>
        <p:spPr>
          <a:xfrm>
            <a:off x="407988" y="2243613"/>
            <a:ext cx="11370944" cy="3577749"/>
          </a:xfrm>
        </p:spPr>
        <p:txBody>
          <a:bodyPr tIns="216000"/>
          <a:lstStyle>
            <a:lvl1pPr marL="0" indent="0" algn="ctr">
              <a:buNone/>
              <a:defRPr sz="2000"/>
            </a:lvl1pPr>
          </a:lstStyle>
          <a:p>
            <a:pPr lvl="0"/>
            <a:r>
              <a:rPr lang="en-US"/>
              <a:t>Click to add content</a:t>
            </a:r>
          </a:p>
        </p:txBody>
      </p:sp>
    </p:spTree>
    <p:extLst>
      <p:ext uri="{BB962C8B-B14F-4D97-AF65-F5344CB8AC3E}">
        <p14:creationId xmlns:p14="http://schemas.microsoft.com/office/powerpoint/2010/main" val="16124732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Image 3">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AA2CE45-5ABC-198B-1060-09BB899710E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96000" y="403583"/>
            <a:ext cx="6095999" cy="6049605"/>
          </a:xfrm>
          <a:prstGeom prst="rect">
            <a:avLst/>
          </a:prstGeom>
        </p:spPr>
      </p:pic>
      <p:sp>
        <p:nvSpPr>
          <p:cNvPr id="6" name="Title 1">
            <a:extLst>
              <a:ext uri="{FF2B5EF4-FFF2-40B4-BE49-F238E27FC236}">
                <a16:creationId xmlns:a16="http://schemas.microsoft.com/office/drawing/2014/main" id="{C948E160-297C-7442-8618-09F0D63916A5}"/>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a:t>Presentation</a:t>
            </a:r>
            <a:br>
              <a:rPr lang="en-GB"/>
            </a:br>
            <a:r>
              <a:rPr lang="en-GB"/>
              <a:t>Title</a:t>
            </a:r>
            <a:endParaRPr lang="en-US"/>
          </a:p>
        </p:txBody>
      </p:sp>
      <p:sp>
        <p:nvSpPr>
          <p:cNvPr id="7" name="Subtitle 2">
            <a:extLst>
              <a:ext uri="{FF2B5EF4-FFF2-40B4-BE49-F238E27FC236}">
                <a16:creationId xmlns:a16="http://schemas.microsoft.com/office/drawing/2014/main" id="{BF1CE97A-B1A3-F04F-81D8-2E752CD4B80C}"/>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sp>
        <p:nvSpPr>
          <p:cNvPr id="8" name="Text Placeholder 9">
            <a:extLst>
              <a:ext uri="{FF2B5EF4-FFF2-40B4-BE49-F238E27FC236}">
                <a16:creationId xmlns:a16="http://schemas.microsoft.com/office/drawing/2014/main" id="{1C980449-E9B0-A540-B561-5A29F3B42C8F}"/>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grpSp>
        <p:nvGrpSpPr>
          <p:cNvPr id="9" name="Group 8">
            <a:extLst>
              <a:ext uri="{FF2B5EF4-FFF2-40B4-BE49-F238E27FC236}">
                <a16:creationId xmlns:a16="http://schemas.microsoft.com/office/drawing/2014/main" id="{611F37BB-31BE-AF4F-B678-4E05A982F21A}"/>
              </a:ext>
            </a:extLst>
          </p:cNvPr>
          <p:cNvGrpSpPr/>
          <p:nvPr userDrawn="1"/>
        </p:nvGrpSpPr>
        <p:grpSpPr>
          <a:xfrm>
            <a:off x="12076999" y="403583"/>
            <a:ext cx="115001" cy="6049605"/>
            <a:chOff x="12096110" y="376495"/>
            <a:chExt cx="115001" cy="6049605"/>
          </a:xfrm>
        </p:grpSpPr>
        <p:sp>
          <p:nvSpPr>
            <p:cNvPr id="10" name="Rectangle 9">
              <a:extLst>
                <a:ext uri="{FF2B5EF4-FFF2-40B4-BE49-F238E27FC236}">
                  <a16:creationId xmlns:a16="http://schemas.microsoft.com/office/drawing/2014/main" id="{1F0E82C0-0F0E-5346-91B2-FED34C67321C}"/>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AB2F077-1C72-D642-A82A-95926158AB9C}"/>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32047943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olid Colour Wind &amp; Sustainability">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4" name="Slide Number Placeholder 3">
            <a:extLst>
              <a:ext uri="{FF2B5EF4-FFF2-40B4-BE49-F238E27FC236}">
                <a16:creationId xmlns:a16="http://schemas.microsoft.com/office/drawing/2014/main" id="{58C9BBF7-3BC1-901E-0033-F974A5539C56}"/>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88F17830-B85A-1BE8-1E6D-A3AD225CF597}"/>
              </a:ext>
            </a:extLst>
          </p:cNvPr>
          <p:cNvSpPr>
            <a:spLocks noGrp="1"/>
          </p:cNvSpPr>
          <p:nvPr>
            <p:ph sz="quarter" idx="11" hasCustomPrompt="1"/>
          </p:nvPr>
        </p:nvSpPr>
        <p:spPr>
          <a:xfrm>
            <a:off x="407988" y="2243614"/>
            <a:ext cx="8268652"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pic>
        <p:nvPicPr>
          <p:cNvPr id="6" name="Picture 5">
            <a:extLst>
              <a:ext uri="{FF2B5EF4-FFF2-40B4-BE49-F238E27FC236}">
                <a16:creationId xmlns:a16="http://schemas.microsoft.com/office/drawing/2014/main" id="{BAF42455-4D0D-445C-98FB-FCCB8D409058}"/>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8" y="404813"/>
            <a:ext cx="2819180" cy="2819180"/>
          </a:xfrm>
          <a:prstGeom prst="rect">
            <a:avLst/>
          </a:prstGeom>
        </p:spPr>
      </p:pic>
    </p:spTree>
    <p:extLst>
      <p:ext uri="{BB962C8B-B14F-4D97-AF65-F5344CB8AC3E}">
        <p14:creationId xmlns:p14="http://schemas.microsoft.com/office/powerpoint/2010/main" val="251222711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olid Colour Wind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253758" y="40481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5209165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No Brandmark Slide 1">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A3028D4-C7EB-2ACB-85F1-1918F5D674AD}"/>
              </a:ext>
            </a:extLst>
          </p:cNvPr>
          <p:cNvSpPr>
            <a:spLocks noGrp="1"/>
          </p:cNvSpPr>
          <p:nvPr>
            <p:ph type="ctrTitle" hasCustomPrompt="1"/>
          </p:nvPr>
        </p:nvSpPr>
        <p:spPr>
          <a:xfrm>
            <a:off x="413068" y="404814"/>
            <a:ext cx="10917951" cy="589798"/>
          </a:xfrm>
        </p:spPr>
        <p:txBody>
          <a:bodyPr anchor="t"/>
          <a:lstStyle>
            <a:lvl1pPr algn="l">
              <a:defRPr sz="2000" b="1"/>
            </a:lvl1pPr>
          </a:lstStyle>
          <a:p>
            <a:r>
              <a:rPr lang="en-GB"/>
              <a:t>This slide should only be used where content/charts/graphs encroach on the logo.</a:t>
            </a:r>
            <a:endParaRPr lang="en-US"/>
          </a:p>
        </p:txBody>
      </p:sp>
      <p:sp>
        <p:nvSpPr>
          <p:cNvPr id="6" name="Content Placeholder 8">
            <a:extLst>
              <a:ext uri="{FF2B5EF4-FFF2-40B4-BE49-F238E27FC236}">
                <a16:creationId xmlns:a16="http://schemas.microsoft.com/office/drawing/2014/main" id="{B1A55B5C-0177-5960-2568-2B1FD532444B}"/>
              </a:ext>
            </a:extLst>
          </p:cNvPr>
          <p:cNvSpPr>
            <a:spLocks noGrp="1"/>
          </p:cNvSpPr>
          <p:nvPr>
            <p:ph sz="quarter" idx="10" hasCustomPrompt="1"/>
          </p:nvPr>
        </p:nvSpPr>
        <p:spPr>
          <a:xfrm>
            <a:off x="407988" y="995362"/>
            <a:ext cx="10917951" cy="5457823"/>
          </a:xfrm>
        </p:spPr>
        <p:txBody>
          <a:bodyPr tIns="216000"/>
          <a:lstStyle>
            <a:lvl1pPr marL="0" indent="0" algn="ctr">
              <a:buNone/>
              <a:defRPr sz="2000"/>
            </a:lvl1pPr>
          </a:lstStyle>
          <a:p>
            <a:pPr lvl="0"/>
            <a:r>
              <a:rPr lang="en-US"/>
              <a:t>Click to add content</a:t>
            </a:r>
          </a:p>
        </p:txBody>
      </p:sp>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1329363660"/>
      </p:ext>
    </p:extLst>
  </p:cSld>
  <p:clrMapOvr>
    <a:masterClrMapping/>
  </p:clrMapOvr>
  <p:extLst>
    <p:ext uri="{DCECCB84-F9BA-43D5-87BE-67443E8EF086}">
      <p15:sldGuideLst xmlns:p15="http://schemas.microsoft.com/office/powerpoint/2012/main"/>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No Brandmark Slide 2">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10" name="Title 1">
            <a:extLst>
              <a:ext uri="{FF2B5EF4-FFF2-40B4-BE49-F238E27FC236}">
                <a16:creationId xmlns:a16="http://schemas.microsoft.com/office/drawing/2014/main" id="{3E85DFED-2AC2-A88D-981E-1500EE2B335E}"/>
              </a:ext>
            </a:extLst>
          </p:cNvPr>
          <p:cNvSpPr>
            <a:spLocks noGrp="1"/>
          </p:cNvSpPr>
          <p:nvPr>
            <p:ph type="ctrTitle" hasCustomPrompt="1"/>
          </p:nvPr>
        </p:nvSpPr>
        <p:spPr>
          <a:xfrm>
            <a:off x="413068" y="404813"/>
            <a:ext cx="10917951" cy="905827"/>
          </a:xfrm>
        </p:spPr>
        <p:txBody>
          <a:bodyPr anchor="t"/>
          <a:lstStyle>
            <a:lvl1pPr algn="l">
              <a:defRPr sz="3200" b="1"/>
            </a:lvl1pPr>
          </a:lstStyle>
          <a:p>
            <a:r>
              <a:rPr lang="en-GB"/>
              <a:t>Headline</a:t>
            </a:r>
            <a:endParaRPr lang="en-US"/>
          </a:p>
        </p:txBody>
      </p:sp>
      <p:sp>
        <p:nvSpPr>
          <p:cNvPr id="11" name="Content Placeholder 9">
            <a:extLst>
              <a:ext uri="{FF2B5EF4-FFF2-40B4-BE49-F238E27FC236}">
                <a16:creationId xmlns:a16="http://schemas.microsoft.com/office/drawing/2014/main" id="{8E5C49D0-1C6E-F2AF-4B52-EC46698CD1C9}"/>
              </a:ext>
            </a:extLst>
          </p:cNvPr>
          <p:cNvSpPr>
            <a:spLocks noGrp="1"/>
          </p:cNvSpPr>
          <p:nvPr>
            <p:ph sz="quarter" idx="10" hasCustomPrompt="1"/>
          </p:nvPr>
        </p:nvSpPr>
        <p:spPr>
          <a:xfrm>
            <a:off x="407988" y="1311275"/>
            <a:ext cx="5199436"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12" name="Content Placeholder 9">
            <a:extLst>
              <a:ext uri="{FF2B5EF4-FFF2-40B4-BE49-F238E27FC236}">
                <a16:creationId xmlns:a16="http://schemas.microsoft.com/office/drawing/2014/main" id="{D3E6C283-5523-28FE-604F-7E9D383BBBB1}"/>
              </a:ext>
            </a:extLst>
          </p:cNvPr>
          <p:cNvSpPr>
            <a:spLocks noGrp="1"/>
          </p:cNvSpPr>
          <p:nvPr>
            <p:ph sz="quarter" idx="12" hasCustomPrompt="1"/>
          </p:nvPr>
        </p:nvSpPr>
        <p:spPr>
          <a:xfrm>
            <a:off x="6096000" y="1311275"/>
            <a:ext cx="5235019"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2297610247"/>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No Brandmark Slide 3">
    <p:spTree>
      <p:nvGrpSpPr>
        <p:cNvPr id="1" name=""/>
        <p:cNvGrpSpPr/>
        <p:nvPr/>
      </p:nvGrpSpPr>
      <p:grpSpPr>
        <a:xfrm>
          <a:off x="0" y="0"/>
          <a:ext cx="0" cy="0"/>
          <a:chOff x="0" y="0"/>
          <a:chExt cx="0" cy="0"/>
        </a:xfrm>
      </p:grpSpPr>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2" name="Title 1">
            <a:extLst>
              <a:ext uri="{FF2B5EF4-FFF2-40B4-BE49-F238E27FC236}">
                <a16:creationId xmlns:a16="http://schemas.microsoft.com/office/drawing/2014/main" id="{98EC8D42-3F06-BED8-535E-C96D3F7F524D}"/>
              </a:ext>
            </a:extLst>
          </p:cNvPr>
          <p:cNvSpPr>
            <a:spLocks noGrp="1"/>
          </p:cNvSpPr>
          <p:nvPr>
            <p:ph type="ctrTitle" hasCustomPrompt="1"/>
          </p:nvPr>
        </p:nvSpPr>
        <p:spPr>
          <a:xfrm>
            <a:off x="413068" y="404813"/>
            <a:ext cx="5194356" cy="905827"/>
          </a:xfrm>
        </p:spPr>
        <p:txBody>
          <a:bodyPr anchor="t"/>
          <a:lstStyle>
            <a:lvl1pPr algn="l">
              <a:defRPr sz="3200" b="1"/>
            </a:lvl1pPr>
          </a:lstStyle>
          <a:p>
            <a:r>
              <a:rPr lang="en-GB"/>
              <a:t>Headline</a:t>
            </a:r>
            <a:endParaRPr lang="en-US"/>
          </a:p>
        </p:txBody>
      </p:sp>
      <p:sp>
        <p:nvSpPr>
          <p:cNvPr id="3" name="Content Placeholder 9">
            <a:extLst>
              <a:ext uri="{FF2B5EF4-FFF2-40B4-BE49-F238E27FC236}">
                <a16:creationId xmlns:a16="http://schemas.microsoft.com/office/drawing/2014/main" id="{C51BAC42-A10A-1C7A-5D87-387BA5AD5785}"/>
              </a:ext>
            </a:extLst>
          </p:cNvPr>
          <p:cNvSpPr>
            <a:spLocks noGrp="1"/>
          </p:cNvSpPr>
          <p:nvPr>
            <p:ph sz="quarter" idx="10" hasCustomPrompt="1"/>
          </p:nvPr>
        </p:nvSpPr>
        <p:spPr>
          <a:xfrm>
            <a:off x="407988" y="1311275"/>
            <a:ext cx="5199436"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9" name="Content Placeholder 11">
            <a:extLst>
              <a:ext uri="{FF2B5EF4-FFF2-40B4-BE49-F238E27FC236}">
                <a16:creationId xmlns:a16="http://schemas.microsoft.com/office/drawing/2014/main" id="{84E242E2-620F-9263-9DEB-52C9E06B4136}"/>
              </a:ext>
            </a:extLst>
          </p:cNvPr>
          <p:cNvSpPr>
            <a:spLocks noGrp="1"/>
          </p:cNvSpPr>
          <p:nvPr>
            <p:ph sz="quarter" idx="12" hasCustomPrompt="1"/>
          </p:nvPr>
        </p:nvSpPr>
        <p:spPr>
          <a:xfrm>
            <a:off x="6096000" y="404813"/>
            <a:ext cx="5235019" cy="6048374"/>
          </a:xfrm>
        </p:spPr>
        <p:txBody>
          <a:bodyPr tIns="251999"/>
          <a:lstStyle>
            <a:lvl1pPr marL="0" indent="0" algn="ctr">
              <a:buNone/>
              <a:defRPr sz="2000"/>
            </a:lvl1pPr>
          </a:lstStyle>
          <a:p>
            <a:pPr lvl="0"/>
            <a:r>
              <a:rPr lang="en-US"/>
              <a:t>Click to add content </a:t>
            </a:r>
          </a:p>
        </p:txBody>
      </p:sp>
    </p:spTree>
    <p:extLst>
      <p:ext uri="{BB962C8B-B14F-4D97-AF65-F5344CB8AC3E}">
        <p14:creationId xmlns:p14="http://schemas.microsoft.com/office/powerpoint/2010/main" val="256374885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E4A6F17-8F23-3197-8673-01918E504ECC}"/>
              </a:ext>
            </a:extLst>
          </p:cNvPr>
          <p:cNvPicPr>
            <a:picLocks noChangeAspect="1"/>
          </p:cNvPicPr>
          <p:nvPr userDrawn="1"/>
        </p:nvPicPr>
        <p:blipFill rotWithShape="1">
          <a:blip r:embed="rId2"/>
          <a:srcRect l="13313" r="16302"/>
          <a:stretch/>
        </p:blipFill>
        <p:spPr>
          <a:xfrm>
            <a:off x="5782235" y="403583"/>
            <a:ext cx="6409765" cy="6049605"/>
          </a:xfrm>
          <a:prstGeom prst="rect">
            <a:avLst/>
          </a:prstGeom>
        </p:spPr>
      </p:pic>
      <p:sp>
        <p:nvSpPr>
          <p:cNvPr id="7" name="Title 1">
            <a:extLst>
              <a:ext uri="{FF2B5EF4-FFF2-40B4-BE49-F238E27FC236}">
                <a16:creationId xmlns:a16="http://schemas.microsoft.com/office/drawing/2014/main" id="{527D6C5C-8314-E841-A10E-6350A52FE7B2}"/>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a:t>Presentation</a:t>
            </a:r>
            <a:br>
              <a:rPr lang="en-GB"/>
            </a:br>
            <a:r>
              <a:rPr lang="en-GB"/>
              <a:t>Title</a:t>
            </a:r>
            <a:endParaRPr lang="en-US"/>
          </a:p>
        </p:txBody>
      </p:sp>
      <p:sp>
        <p:nvSpPr>
          <p:cNvPr id="8" name="Subtitle 2">
            <a:extLst>
              <a:ext uri="{FF2B5EF4-FFF2-40B4-BE49-F238E27FC236}">
                <a16:creationId xmlns:a16="http://schemas.microsoft.com/office/drawing/2014/main" id="{C009B71D-890C-684F-B5C7-19275C283554}"/>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sp>
        <p:nvSpPr>
          <p:cNvPr id="9" name="Text Placeholder 9">
            <a:extLst>
              <a:ext uri="{FF2B5EF4-FFF2-40B4-BE49-F238E27FC236}">
                <a16:creationId xmlns:a16="http://schemas.microsoft.com/office/drawing/2014/main" id="{097C6D19-5B70-D54E-A10F-44438D77318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grpSp>
        <p:nvGrpSpPr>
          <p:cNvPr id="10" name="Group 9">
            <a:extLst>
              <a:ext uri="{FF2B5EF4-FFF2-40B4-BE49-F238E27FC236}">
                <a16:creationId xmlns:a16="http://schemas.microsoft.com/office/drawing/2014/main" id="{FE99EA68-08CB-0E4C-B4DE-F7E2D6349B51}"/>
              </a:ext>
            </a:extLst>
          </p:cNvPr>
          <p:cNvGrpSpPr/>
          <p:nvPr userDrawn="1"/>
        </p:nvGrpSpPr>
        <p:grpSpPr>
          <a:xfrm>
            <a:off x="12076999" y="403583"/>
            <a:ext cx="115001" cy="6049605"/>
            <a:chOff x="12096110" y="376495"/>
            <a:chExt cx="115001" cy="6049605"/>
          </a:xfrm>
        </p:grpSpPr>
        <p:sp>
          <p:nvSpPr>
            <p:cNvPr id="11" name="Rectangle 10">
              <a:extLst>
                <a:ext uri="{FF2B5EF4-FFF2-40B4-BE49-F238E27FC236}">
                  <a16:creationId xmlns:a16="http://schemas.microsoft.com/office/drawing/2014/main" id="{C8E9FB35-29B1-9448-9C94-0A373230F186}"/>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CE91FB-E051-3640-B234-839DB6235959}"/>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956517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Image 4">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27D6C5C-8314-E841-A10E-6350A52FE7B2}"/>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a:t>Presentation</a:t>
            </a:r>
            <a:br>
              <a:rPr lang="en-GB"/>
            </a:br>
            <a:r>
              <a:rPr lang="en-GB"/>
              <a:t>Title</a:t>
            </a:r>
            <a:endParaRPr lang="en-US"/>
          </a:p>
        </p:txBody>
      </p:sp>
      <p:sp>
        <p:nvSpPr>
          <p:cNvPr id="8" name="Subtitle 2">
            <a:extLst>
              <a:ext uri="{FF2B5EF4-FFF2-40B4-BE49-F238E27FC236}">
                <a16:creationId xmlns:a16="http://schemas.microsoft.com/office/drawing/2014/main" id="{C009B71D-890C-684F-B5C7-19275C283554}"/>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sp>
        <p:nvSpPr>
          <p:cNvPr id="9" name="Text Placeholder 9">
            <a:extLst>
              <a:ext uri="{FF2B5EF4-FFF2-40B4-BE49-F238E27FC236}">
                <a16:creationId xmlns:a16="http://schemas.microsoft.com/office/drawing/2014/main" id="{097C6D19-5B70-D54E-A10F-44438D77318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grpSp>
        <p:nvGrpSpPr>
          <p:cNvPr id="10" name="Group 9">
            <a:extLst>
              <a:ext uri="{FF2B5EF4-FFF2-40B4-BE49-F238E27FC236}">
                <a16:creationId xmlns:a16="http://schemas.microsoft.com/office/drawing/2014/main" id="{FE99EA68-08CB-0E4C-B4DE-F7E2D6349B51}"/>
              </a:ext>
            </a:extLst>
          </p:cNvPr>
          <p:cNvGrpSpPr/>
          <p:nvPr userDrawn="1"/>
        </p:nvGrpSpPr>
        <p:grpSpPr>
          <a:xfrm>
            <a:off x="12076999" y="403583"/>
            <a:ext cx="115001" cy="6049605"/>
            <a:chOff x="12096110" y="376495"/>
            <a:chExt cx="115001" cy="6049605"/>
          </a:xfrm>
        </p:grpSpPr>
        <p:sp>
          <p:nvSpPr>
            <p:cNvPr id="11" name="Rectangle 10">
              <a:extLst>
                <a:ext uri="{FF2B5EF4-FFF2-40B4-BE49-F238E27FC236}">
                  <a16:creationId xmlns:a16="http://schemas.microsoft.com/office/drawing/2014/main" id="{C8E9FB35-29B1-9448-9C94-0A373230F186}"/>
                </a:ext>
              </a:extLst>
            </p:cNvPr>
            <p:cNvSpPr/>
            <p:nvPr userDrawn="1"/>
          </p:nvSpPr>
          <p:spPr>
            <a:xfrm>
              <a:off x="12096110" y="3401912"/>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CE91FB-E051-3640-B234-839DB6235959}"/>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pic>
        <p:nvPicPr>
          <p:cNvPr id="13" name="Picture 12">
            <a:extLst>
              <a:ext uri="{FF2B5EF4-FFF2-40B4-BE49-F238E27FC236}">
                <a16:creationId xmlns:a16="http://schemas.microsoft.com/office/drawing/2014/main" id="{10CCFB6C-B41C-4427-A3CA-C5C92FAD59E0}"/>
              </a:ext>
            </a:extLst>
          </p:cNvPr>
          <p:cNvPicPr>
            <a:picLocks noChangeAspect="1"/>
          </p:cNvPicPr>
          <p:nvPr userDrawn="1"/>
        </p:nvPicPr>
        <p:blipFill rotWithShape="1">
          <a:blip r:embed="rId2"/>
          <a:srcRect l="7428" r="25142"/>
          <a:stretch/>
        </p:blipFill>
        <p:spPr>
          <a:xfrm flipH="1">
            <a:off x="5933692" y="403583"/>
            <a:ext cx="6191250" cy="6121042"/>
          </a:xfrm>
          <a:prstGeom prst="rect">
            <a:avLst/>
          </a:prstGeom>
        </p:spPr>
      </p:pic>
    </p:spTree>
    <p:extLst>
      <p:ext uri="{BB962C8B-B14F-4D97-AF65-F5344CB8AC3E}">
        <p14:creationId xmlns:p14="http://schemas.microsoft.com/office/powerpoint/2010/main" val="250851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ylon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048751" y="3419793"/>
            <a:ext cx="3024187" cy="3024187"/>
          </a:xfrm>
          <a:prstGeom prst="rect">
            <a:avLst/>
          </a:prstGeom>
        </p:spPr>
      </p:pic>
      <p:sp>
        <p:nvSpPr>
          <p:cNvPr id="7" name="Title 1">
            <a:extLst>
              <a:ext uri="{FF2B5EF4-FFF2-40B4-BE49-F238E27FC236}">
                <a16:creationId xmlns:a16="http://schemas.microsoft.com/office/drawing/2014/main" id="{4DD70B66-51A0-0342-BE82-907F1A220ED7}"/>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a:t>Presentation</a:t>
            </a:r>
            <a:br>
              <a:rPr lang="en-GB"/>
            </a:br>
            <a:r>
              <a:rPr lang="en-GB"/>
              <a:t>Title</a:t>
            </a:r>
            <a:endParaRPr lang="en-US"/>
          </a:p>
        </p:txBody>
      </p:sp>
      <p:sp>
        <p:nvSpPr>
          <p:cNvPr id="10" name="Subtitle 2">
            <a:extLst>
              <a:ext uri="{FF2B5EF4-FFF2-40B4-BE49-F238E27FC236}">
                <a16:creationId xmlns:a16="http://schemas.microsoft.com/office/drawing/2014/main" id="{2FEBDBC7-BA02-FB4E-845A-44E24B64E6FD}"/>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sp>
        <p:nvSpPr>
          <p:cNvPr id="12" name="Text Placeholder 9">
            <a:extLst>
              <a:ext uri="{FF2B5EF4-FFF2-40B4-BE49-F238E27FC236}">
                <a16:creationId xmlns:a16="http://schemas.microsoft.com/office/drawing/2014/main" id="{14C61870-E7EF-F04A-BB6D-F8D20E9D4391}"/>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grpSp>
        <p:nvGrpSpPr>
          <p:cNvPr id="8" name="Group 7">
            <a:extLst>
              <a:ext uri="{FF2B5EF4-FFF2-40B4-BE49-F238E27FC236}">
                <a16:creationId xmlns:a16="http://schemas.microsoft.com/office/drawing/2014/main" id="{2E24C411-30AF-A84E-BD5D-842B0247D299}"/>
              </a:ext>
            </a:extLst>
          </p:cNvPr>
          <p:cNvGrpSpPr/>
          <p:nvPr userDrawn="1"/>
        </p:nvGrpSpPr>
        <p:grpSpPr>
          <a:xfrm>
            <a:off x="12072939" y="404198"/>
            <a:ext cx="119062" cy="6049605"/>
            <a:chOff x="12092050" y="376495"/>
            <a:chExt cx="119062" cy="6049605"/>
          </a:xfrm>
        </p:grpSpPr>
        <p:sp>
          <p:nvSpPr>
            <p:cNvPr id="13" name="Rectangle 12">
              <a:extLst>
                <a:ext uri="{FF2B5EF4-FFF2-40B4-BE49-F238E27FC236}">
                  <a16:creationId xmlns:a16="http://schemas.microsoft.com/office/drawing/2014/main" id="{DCBCB4C7-4A44-AB47-A282-52166886B89B}"/>
                </a:ext>
              </a:extLst>
            </p:cNvPr>
            <p:cNvSpPr/>
            <p:nvPr userDrawn="1"/>
          </p:nvSpPr>
          <p:spPr>
            <a:xfrm>
              <a:off x="12092050" y="3090251"/>
              <a:ext cx="119062" cy="333584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6428A5C-1858-3D48-982D-0EF50CE736BB}"/>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501787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ylon &amp; Sustainabilit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048751" y="3419793"/>
            <a:ext cx="3024187" cy="3024187"/>
          </a:xfrm>
          <a:prstGeom prst="rect">
            <a:avLst/>
          </a:prstGeom>
        </p:spPr>
      </p:pic>
      <p:sp>
        <p:nvSpPr>
          <p:cNvPr id="7" name="Title 1">
            <a:extLst>
              <a:ext uri="{FF2B5EF4-FFF2-40B4-BE49-F238E27FC236}">
                <a16:creationId xmlns:a16="http://schemas.microsoft.com/office/drawing/2014/main" id="{25A4335F-D0C8-1A46-9E4E-5C286D557C6B}"/>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a:t>Presentation</a:t>
            </a:r>
            <a:br>
              <a:rPr lang="en-GB"/>
            </a:br>
            <a:r>
              <a:rPr lang="en-GB"/>
              <a:t>Title</a:t>
            </a:r>
            <a:endParaRPr lang="en-US"/>
          </a:p>
        </p:txBody>
      </p:sp>
      <p:sp>
        <p:nvSpPr>
          <p:cNvPr id="8" name="Subtitle 2">
            <a:extLst>
              <a:ext uri="{FF2B5EF4-FFF2-40B4-BE49-F238E27FC236}">
                <a16:creationId xmlns:a16="http://schemas.microsoft.com/office/drawing/2014/main" id="{96E1CF35-D507-FE4E-9976-850B8BA87600}"/>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sp>
        <p:nvSpPr>
          <p:cNvPr id="12" name="Text Placeholder 9">
            <a:extLst>
              <a:ext uri="{FF2B5EF4-FFF2-40B4-BE49-F238E27FC236}">
                <a16:creationId xmlns:a16="http://schemas.microsoft.com/office/drawing/2014/main" id="{9FE6D3EE-E753-FC4E-91ED-C9F58D4643A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grpSp>
        <p:nvGrpSpPr>
          <p:cNvPr id="10" name="Group 9">
            <a:extLst>
              <a:ext uri="{FF2B5EF4-FFF2-40B4-BE49-F238E27FC236}">
                <a16:creationId xmlns:a16="http://schemas.microsoft.com/office/drawing/2014/main" id="{B3DE0FA9-35E6-144E-ADE3-3DE64DF63510}"/>
              </a:ext>
            </a:extLst>
          </p:cNvPr>
          <p:cNvGrpSpPr/>
          <p:nvPr userDrawn="1"/>
        </p:nvGrpSpPr>
        <p:grpSpPr>
          <a:xfrm>
            <a:off x="12072939" y="404198"/>
            <a:ext cx="119062" cy="6049605"/>
            <a:chOff x="12092050" y="376495"/>
            <a:chExt cx="119062" cy="6049605"/>
          </a:xfrm>
        </p:grpSpPr>
        <p:sp>
          <p:nvSpPr>
            <p:cNvPr id="13" name="Rectangle 12">
              <a:extLst>
                <a:ext uri="{FF2B5EF4-FFF2-40B4-BE49-F238E27FC236}">
                  <a16:creationId xmlns:a16="http://schemas.microsoft.com/office/drawing/2014/main" id="{3EF25BE2-B6E7-284C-8EE0-157795E4A0CD}"/>
                </a:ext>
              </a:extLst>
            </p:cNvPr>
            <p:cNvSpPr/>
            <p:nvPr userDrawn="1"/>
          </p:nvSpPr>
          <p:spPr>
            <a:xfrm>
              <a:off x="12092050" y="3150212"/>
              <a:ext cx="119062" cy="32758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113891FA-D1CD-8D49-9E5C-C5C2BEEE94A4}"/>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3239293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nd &amp; Su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048751" y="3419793"/>
            <a:ext cx="3024187" cy="3024187"/>
          </a:xfrm>
          <a:prstGeom prst="rect">
            <a:avLst/>
          </a:prstGeom>
        </p:spPr>
      </p:pic>
      <p:pic>
        <p:nvPicPr>
          <p:cNvPr id="9" name="Picture 8">
            <a:extLst>
              <a:ext uri="{FF2B5EF4-FFF2-40B4-BE49-F238E27FC236}">
                <a16:creationId xmlns:a16="http://schemas.microsoft.com/office/drawing/2014/main" id="{6B15B95F-0F35-4BC7-A0ED-972BB55F71B1}"/>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048751" y="404812"/>
            <a:ext cx="3024187" cy="3024187"/>
          </a:xfrm>
          <a:prstGeom prst="rect">
            <a:avLst/>
          </a:prstGeom>
        </p:spPr>
      </p:pic>
      <p:sp>
        <p:nvSpPr>
          <p:cNvPr id="7" name="Title 1">
            <a:extLst>
              <a:ext uri="{FF2B5EF4-FFF2-40B4-BE49-F238E27FC236}">
                <a16:creationId xmlns:a16="http://schemas.microsoft.com/office/drawing/2014/main" id="{C29BAF51-720D-AB41-9121-14E16BA3F244}"/>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a:t>Presentation</a:t>
            </a:r>
            <a:br>
              <a:rPr lang="en-GB"/>
            </a:br>
            <a:r>
              <a:rPr lang="en-GB"/>
              <a:t>Title</a:t>
            </a:r>
            <a:endParaRPr lang="en-US"/>
          </a:p>
        </p:txBody>
      </p:sp>
      <p:sp>
        <p:nvSpPr>
          <p:cNvPr id="10" name="Subtitle 2">
            <a:extLst>
              <a:ext uri="{FF2B5EF4-FFF2-40B4-BE49-F238E27FC236}">
                <a16:creationId xmlns:a16="http://schemas.microsoft.com/office/drawing/2014/main" id="{F2160E41-212D-D940-8E98-FAA3F5316482}"/>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sp>
        <p:nvSpPr>
          <p:cNvPr id="12" name="Text Placeholder 9">
            <a:extLst>
              <a:ext uri="{FF2B5EF4-FFF2-40B4-BE49-F238E27FC236}">
                <a16:creationId xmlns:a16="http://schemas.microsoft.com/office/drawing/2014/main" id="{5857F785-4188-F74E-9286-07C27374F48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grpSp>
        <p:nvGrpSpPr>
          <p:cNvPr id="8" name="Group 7">
            <a:extLst>
              <a:ext uri="{FF2B5EF4-FFF2-40B4-BE49-F238E27FC236}">
                <a16:creationId xmlns:a16="http://schemas.microsoft.com/office/drawing/2014/main" id="{19E6C2CA-C016-284E-BF4B-398C8666B7DD}"/>
              </a:ext>
            </a:extLst>
          </p:cNvPr>
          <p:cNvGrpSpPr/>
          <p:nvPr userDrawn="1"/>
        </p:nvGrpSpPr>
        <p:grpSpPr>
          <a:xfrm>
            <a:off x="12072939" y="404198"/>
            <a:ext cx="119062" cy="6049605"/>
            <a:chOff x="12092050" y="376495"/>
            <a:chExt cx="119062" cy="6049605"/>
          </a:xfrm>
        </p:grpSpPr>
        <p:sp>
          <p:nvSpPr>
            <p:cNvPr id="13" name="Rectangle 12">
              <a:extLst>
                <a:ext uri="{FF2B5EF4-FFF2-40B4-BE49-F238E27FC236}">
                  <a16:creationId xmlns:a16="http://schemas.microsoft.com/office/drawing/2014/main" id="{75AF96FB-EC06-3E4E-99BC-954F70F10AB6}"/>
                </a:ext>
              </a:extLst>
            </p:cNvPr>
            <p:cNvSpPr/>
            <p:nvPr userDrawn="1"/>
          </p:nvSpPr>
          <p:spPr>
            <a:xfrm>
              <a:off x="12092050" y="3007805"/>
              <a:ext cx="119062" cy="34182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CDF7947-95D4-FE41-AC6C-154733ECD88A}"/>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86985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ustainability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cstate="screen">
            <a:extLst>
              <a:ext uri="{28A0092B-C50C-407E-A947-70E740481C1C}">
                <a14:useLocalDpi xmlns:a14="http://schemas.microsoft.com/office/drawing/2010/main"/>
              </a:ext>
            </a:extLst>
          </a:blip>
          <a:srcRect/>
          <a:stretch/>
        </p:blipFill>
        <p:spPr>
          <a:xfrm>
            <a:off x="9048751" y="3419793"/>
            <a:ext cx="3024187" cy="3024187"/>
          </a:xfrm>
          <a:prstGeom prst="rect">
            <a:avLst/>
          </a:prstGeom>
        </p:spPr>
      </p:pic>
      <p:sp>
        <p:nvSpPr>
          <p:cNvPr id="7" name="Title 1">
            <a:extLst>
              <a:ext uri="{FF2B5EF4-FFF2-40B4-BE49-F238E27FC236}">
                <a16:creationId xmlns:a16="http://schemas.microsoft.com/office/drawing/2014/main" id="{F0D32652-4E01-D345-BF9D-D78E6D6B29AE}"/>
              </a:ext>
            </a:extLst>
          </p:cNvPr>
          <p:cNvSpPr>
            <a:spLocks noGrp="1"/>
          </p:cNvSpPr>
          <p:nvPr>
            <p:ph type="ctrTitle" hasCustomPrompt="1"/>
          </p:nvPr>
        </p:nvSpPr>
        <p:spPr>
          <a:xfrm>
            <a:off x="413068" y="1122363"/>
            <a:ext cx="5246052" cy="1517491"/>
          </a:xfrm>
        </p:spPr>
        <p:txBody>
          <a:bodyPr anchor="t"/>
          <a:lstStyle>
            <a:lvl1pPr algn="l">
              <a:defRPr sz="4500" b="1">
                <a:solidFill>
                  <a:srgbClr val="00A88F"/>
                </a:solidFill>
              </a:defRPr>
            </a:lvl1pPr>
          </a:lstStyle>
          <a:p>
            <a:r>
              <a:rPr lang="en-GB"/>
              <a:t>Presentation</a:t>
            </a:r>
            <a:br>
              <a:rPr lang="en-GB"/>
            </a:br>
            <a:r>
              <a:rPr lang="en-GB"/>
              <a:t>Title</a:t>
            </a:r>
            <a:endParaRPr lang="en-US"/>
          </a:p>
        </p:txBody>
      </p:sp>
      <p:sp>
        <p:nvSpPr>
          <p:cNvPr id="10" name="Subtitle 2">
            <a:extLst>
              <a:ext uri="{FF2B5EF4-FFF2-40B4-BE49-F238E27FC236}">
                <a16:creationId xmlns:a16="http://schemas.microsoft.com/office/drawing/2014/main" id="{DF1AD272-F004-1A4E-8C1A-E85BD606D77A}"/>
              </a:ext>
            </a:extLst>
          </p:cNvPr>
          <p:cNvSpPr>
            <a:spLocks noGrp="1"/>
          </p:cNvSpPr>
          <p:nvPr>
            <p:ph type="subTitle" idx="1" hasCustomPrompt="1"/>
          </p:nvPr>
        </p:nvSpPr>
        <p:spPr>
          <a:xfrm>
            <a:off x="407987" y="2642553"/>
            <a:ext cx="5246053" cy="1517491"/>
          </a:xfrm>
        </p:spPr>
        <p:txBody>
          <a:bodyPr/>
          <a:lstStyle>
            <a:lvl1pPr marL="0" indent="0" algn="l">
              <a:buNone/>
              <a:defRPr sz="3000">
                <a:solidFill>
                  <a:srgbClr val="A99968"/>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sp>
        <p:nvSpPr>
          <p:cNvPr id="12" name="Text Placeholder 9">
            <a:extLst>
              <a:ext uri="{FF2B5EF4-FFF2-40B4-BE49-F238E27FC236}">
                <a16:creationId xmlns:a16="http://schemas.microsoft.com/office/drawing/2014/main" id="{6B609B60-D542-B643-835B-3D17D19F866F}"/>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rgbClr val="A99968"/>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grpSp>
        <p:nvGrpSpPr>
          <p:cNvPr id="8" name="Group 7">
            <a:extLst>
              <a:ext uri="{FF2B5EF4-FFF2-40B4-BE49-F238E27FC236}">
                <a16:creationId xmlns:a16="http://schemas.microsoft.com/office/drawing/2014/main" id="{D737E018-15A5-E244-B09B-D24593BE95A4}"/>
              </a:ext>
            </a:extLst>
          </p:cNvPr>
          <p:cNvGrpSpPr/>
          <p:nvPr userDrawn="1"/>
        </p:nvGrpSpPr>
        <p:grpSpPr>
          <a:xfrm>
            <a:off x="12072939" y="404198"/>
            <a:ext cx="119062" cy="6049605"/>
            <a:chOff x="12092050" y="376495"/>
            <a:chExt cx="119062" cy="6049605"/>
          </a:xfrm>
        </p:grpSpPr>
        <p:sp>
          <p:nvSpPr>
            <p:cNvPr id="13" name="Rectangle 12">
              <a:extLst>
                <a:ext uri="{FF2B5EF4-FFF2-40B4-BE49-F238E27FC236}">
                  <a16:creationId xmlns:a16="http://schemas.microsoft.com/office/drawing/2014/main" id="{705835F2-914F-8442-BB52-42935A0841F8}"/>
                </a:ext>
              </a:extLst>
            </p:cNvPr>
            <p:cNvSpPr/>
            <p:nvPr userDrawn="1"/>
          </p:nvSpPr>
          <p:spPr>
            <a:xfrm>
              <a:off x="12092050" y="3157707"/>
              <a:ext cx="119062" cy="326839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366FE96-B38F-D14D-9D4A-771EF6991E36}"/>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375263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theme" Target="../theme/theme3.xml"/><Relationship Id="rId1" Type="http://schemas.openxmlformats.org/officeDocument/2006/relationships/slideLayout" Target="../slideLayouts/slideLayout12.xml"/><Relationship Id="rId4" Type="http://schemas.openxmlformats.org/officeDocument/2006/relationships/image" Target="../media/image15.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image" Target="../media/image17.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theme" Target="../theme/theme4.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10" Type="http://schemas.openxmlformats.org/officeDocument/2006/relationships/slideLayout" Target="../slideLayouts/slideLayout22.xml"/><Relationship Id="rId19" Type="http://schemas.openxmlformats.org/officeDocument/2006/relationships/image" Target="../media/image18.png"/><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1.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descr="Logo, icon&#10;&#10;Description automatically generated">
            <a:extLst>
              <a:ext uri="{FF2B5EF4-FFF2-40B4-BE49-F238E27FC236}">
                <a16:creationId xmlns:a16="http://schemas.microsoft.com/office/drawing/2014/main" id="{D4AC1FFF-81D4-E5D6-B4D2-FCA220019C06}"/>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407988" y="5902700"/>
            <a:ext cx="1380171" cy="550488"/>
          </a:xfrm>
          <a:prstGeom prst="rect">
            <a:avLst/>
          </a:prstGeom>
        </p:spPr>
      </p:pic>
      <p:pic>
        <p:nvPicPr>
          <p:cNvPr id="6" name="Picture 5">
            <a:extLst>
              <a:ext uri="{FF2B5EF4-FFF2-40B4-BE49-F238E27FC236}">
                <a16:creationId xmlns:a16="http://schemas.microsoft.com/office/drawing/2014/main" id="{3F02340B-4DB4-494B-8945-224D02412A9C}"/>
              </a:ext>
            </a:extLst>
          </p:cNvPr>
          <p:cNvPicPr>
            <a:picLocks noChangeAspect="1"/>
          </p:cNvPicPr>
          <p:nvPr userDrawn="1"/>
        </p:nvPicPr>
        <p:blipFill>
          <a:blip r:embed="rId12" cstate="screen">
            <a:extLst>
              <a:ext uri="{28A0092B-C50C-407E-A947-70E740481C1C}">
                <a14:useLocalDpi xmlns:a14="http://schemas.microsoft.com/office/drawing/2010/main"/>
              </a:ext>
            </a:extLst>
          </a:blip>
          <a:srcRect/>
          <a:stretch/>
        </p:blipFill>
        <p:spPr>
          <a:xfrm>
            <a:off x="2203563" y="5902699"/>
            <a:ext cx="1191478" cy="622791"/>
          </a:xfrm>
          <a:prstGeom prst="rect">
            <a:avLst/>
          </a:prstGeom>
        </p:spPr>
      </p:pic>
    </p:spTree>
    <p:extLst>
      <p:ext uri="{BB962C8B-B14F-4D97-AF65-F5344CB8AC3E}">
        <p14:creationId xmlns:p14="http://schemas.microsoft.com/office/powerpoint/2010/main" val="1001138316"/>
      </p:ext>
    </p:extLst>
  </p:cSld>
  <p:clrMap bg1="lt1" tx1="dk1" bg2="lt2" tx2="dk2" accent1="accent1" accent2="accent2" accent3="accent3" accent4="accent4" accent5="accent5" accent6="accent6" hlink="hlink" folHlink="folHlink"/>
  <p:sldLayoutIdLst>
    <p:sldLayoutId id="2147483659" r:id="rId1"/>
    <p:sldLayoutId id="2147483668" r:id="rId2"/>
    <p:sldLayoutId id="2147483669" r:id="rId3"/>
    <p:sldLayoutId id="2147483670" r:id="rId4"/>
    <p:sldLayoutId id="2147483727" r:id="rId5"/>
    <p:sldLayoutId id="2147483672" r:id="rId6"/>
    <p:sldLayoutId id="2147483719" r:id="rId7"/>
    <p:sldLayoutId id="2147483709" r:id="rId8"/>
    <p:sldLayoutId id="2147483718" r:id="rId9"/>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845314113"/>
      </p:ext>
    </p:extLst>
  </p:cSld>
  <p:clrMap bg1="lt1" tx1="dk1" bg2="lt2" tx2="dk2" accent1="accent1" accent2="accent2" accent3="accent3" accent4="accent4" accent5="accent5" accent6="accent6" hlink="hlink" folHlink="folHlink"/>
  <p:sldLayoutIdLst>
    <p:sldLayoutId id="2147483711" r:id="rId1"/>
    <p:sldLayoutId id="2147483713" r:id="rId2"/>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4168B23-2AEB-BE35-1FC9-BEC5587B87C7}"/>
              </a:ext>
            </a:extLst>
          </p:cNvPr>
          <p:cNvSpPr/>
          <p:nvPr userDrawn="1"/>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4" name="Picture 3" descr="A black and white image of a person's face&#10;&#10;Description automatically generated with medium confidence">
            <a:extLst>
              <a:ext uri="{FF2B5EF4-FFF2-40B4-BE49-F238E27FC236}">
                <a16:creationId xmlns:a16="http://schemas.microsoft.com/office/drawing/2014/main" id="{32E31800-70AA-35A3-32EF-072BE9BBE7F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07988" y="5902700"/>
            <a:ext cx="1380171" cy="550488"/>
          </a:xfrm>
          <a:prstGeom prst="rect">
            <a:avLst/>
          </a:prstGeom>
        </p:spPr>
      </p:pic>
      <p:pic>
        <p:nvPicPr>
          <p:cNvPr id="9" name="Picture 8">
            <a:extLst>
              <a:ext uri="{FF2B5EF4-FFF2-40B4-BE49-F238E27FC236}">
                <a16:creationId xmlns:a16="http://schemas.microsoft.com/office/drawing/2014/main" id="{98C5988B-EB4F-46EE-9A3B-6245B914F1F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977931" y="5857306"/>
            <a:ext cx="1311369" cy="690962"/>
          </a:xfrm>
          <a:prstGeom prst="rect">
            <a:avLst/>
          </a:prstGeom>
        </p:spPr>
      </p:pic>
      <p:grpSp>
        <p:nvGrpSpPr>
          <p:cNvPr id="7" name="Group 6">
            <a:extLst>
              <a:ext uri="{FF2B5EF4-FFF2-40B4-BE49-F238E27FC236}">
                <a16:creationId xmlns:a16="http://schemas.microsoft.com/office/drawing/2014/main" id="{C5B75591-2D44-5745-AD37-BD626F7269F3}"/>
              </a:ext>
            </a:extLst>
          </p:cNvPr>
          <p:cNvGrpSpPr/>
          <p:nvPr userDrawn="1"/>
        </p:nvGrpSpPr>
        <p:grpSpPr>
          <a:xfrm>
            <a:off x="12072939" y="404198"/>
            <a:ext cx="119062" cy="6049605"/>
            <a:chOff x="12092050" y="376495"/>
            <a:chExt cx="119062" cy="6049605"/>
          </a:xfrm>
        </p:grpSpPr>
        <p:sp>
          <p:nvSpPr>
            <p:cNvPr id="8" name="Rectangle 7">
              <a:extLst>
                <a:ext uri="{FF2B5EF4-FFF2-40B4-BE49-F238E27FC236}">
                  <a16:creationId xmlns:a16="http://schemas.microsoft.com/office/drawing/2014/main" id="{6D0B1584-9D37-A543-B705-8C970C8CBF88}"/>
                </a:ext>
              </a:extLst>
            </p:cNvPr>
            <p:cNvSpPr/>
            <p:nvPr userDrawn="1"/>
          </p:nvSpPr>
          <p:spPr>
            <a:xfrm>
              <a:off x="12092050" y="3157707"/>
              <a:ext cx="119062" cy="32683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B41F6637-5353-3D46-90F8-C92B97A1EB69}"/>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4261905593"/>
      </p:ext>
    </p:extLst>
  </p:cSld>
  <p:clrMap bg1="lt1" tx1="dk1" bg2="lt2" tx2="dk2" accent1="accent1" accent2="accent2" accent3="accent3" accent4="accent4" accent5="accent5" accent6="accent6" hlink="hlink" folHlink="folHlink"/>
  <p:sldLayoutIdLst>
    <p:sldLayoutId id="2147483717" r:id="rId1"/>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a:extLst>
              <a:ext uri="{FF2B5EF4-FFF2-40B4-BE49-F238E27FC236}">
                <a16:creationId xmlns:a16="http://schemas.microsoft.com/office/drawing/2014/main" id="{C09E6D66-ADEF-D9DD-CD26-D57CF580F2A4}"/>
              </a:ext>
            </a:extLst>
          </p:cNvPr>
          <p:cNvSpPr>
            <a:spLocks noGrp="1"/>
          </p:cNvSpPr>
          <p:nvPr>
            <p:ph type="sldNum" sz="quarter" idx="4"/>
          </p:nvPr>
        </p:nvSpPr>
        <p:spPr>
          <a:xfrm>
            <a:off x="11331018" y="6048585"/>
            <a:ext cx="452993" cy="404603"/>
          </a:xfrm>
          <a:prstGeom prst="rect">
            <a:avLst/>
          </a:prstGeom>
        </p:spPr>
        <p:txBody>
          <a:bodyPr vert="horz" lIns="0" tIns="0" rIns="0" bIns="0" rtlCol="0" anchor="b"/>
          <a:lstStyle>
            <a:lvl1pPr algn="r">
              <a:defRPr sz="1300">
                <a:solidFill>
                  <a:schemeClr val="tx2"/>
                </a:solidFill>
              </a:defRPr>
            </a:lvl1pPr>
          </a:lstStyle>
          <a:p>
            <a:fld id="{B6ED98BD-9FE7-5144-8ABD-845F1AC4694B}" type="slidenum">
              <a:rPr lang="en-US" smtClean="0"/>
              <a:pPr/>
              <a:t>‹#›</a:t>
            </a:fld>
            <a:endParaRPr lang="en-US"/>
          </a:p>
        </p:txBody>
      </p:sp>
      <p:pic>
        <p:nvPicPr>
          <p:cNvPr id="11" name="Picture 10" descr="Logo, icon&#10;&#10;Description automatically generated">
            <a:extLst>
              <a:ext uri="{FF2B5EF4-FFF2-40B4-BE49-F238E27FC236}">
                <a16:creationId xmlns:a16="http://schemas.microsoft.com/office/drawing/2014/main" id="{71D16539-7A75-5940-8490-292B7DAE52FF}"/>
              </a:ext>
            </a:extLst>
          </p:cNvPr>
          <p:cNvPicPr>
            <a:picLocks noChangeAspect="1"/>
          </p:cNvPicPr>
          <p:nvPr userDrawn="1"/>
        </p:nvPicPr>
        <p:blipFill>
          <a:blip r:embed="rId18" cstate="screen">
            <a:extLst>
              <a:ext uri="{28A0092B-C50C-407E-A947-70E740481C1C}">
                <a14:useLocalDpi xmlns:a14="http://schemas.microsoft.com/office/drawing/2010/main"/>
              </a:ext>
            </a:extLst>
          </a:blip>
          <a:stretch>
            <a:fillRect/>
          </a:stretch>
        </p:blipFill>
        <p:spPr>
          <a:xfrm>
            <a:off x="407988" y="6037188"/>
            <a:ext cx="1042986" cy="416000"/>
          </a:xfrm>
          <a:prstGeom prst="rect">
            <a:avLst/>
          </a:prstGeom>
        </p:spPr>
      </p:pic>
      <p:pic>
        <p:nvPicPr>
          <p:cNvPr id="12" name="Picture 11">
            <a:extLst>
              <a:ext uri="{FF2B5EF4-FFF2-40B4-BE49-F238E27FC236}">
                <a16:creationId xmlns:a16="http://schemas.microsoft.com/office/drawing/2014/main" id="{44D358D9-A331-AC47-AFE1-B4DD477C0A2C}"/>
              </a:ext>
            </a:extLst>
          </p:cNvPr>
          <p:cNvPicPr>
            <a:picLocks noChangeAspect="1"/>
          </p:cNvPicPr>
          <p:nvPr userDrawn="1"/>
        </p:nvPicPr>
        <p:blipFill>
          <a:blip r:embed="rId19" cstate="screen">
            <a:extLst>
              <a:ext uri="{28A0092B-C50C-407E-A947-70E740481C1C}">
                <a14:useLocalDpi xmlns:a14="http://schemas.microsoft.com/office/drawing/2010/main"/>
              </a:ext>
            </a:extLst>
          </a:blip>
          <a:srcRect/>
          <a:stretch/>
        </p:blipFill>
        <p:spPr>
          <a:xfrm>
            <a:off x="1658737" y="6037188"/>
            <a:ext cx="890788" cy="465618"/>
          </a:xfrm>
          <a:prstGeom prst="rect">
            <a:avLst/>
          </a:prstGeom>
        </p:spPr>
      </p:pic>
    </p:spTree>
    <p:extLst>
      <p:ext uri="{BB962C8B-B14F-4D97-AF65-F5344CB8AC3E}">
        <p14:creationId xmlns:p14="http://schemas.microsoft.com/office/powerpoint/2010/main" val="2228958103"/>
      </p:ext>
    </p:extLst>
  </p:cSld>
  <p:clrMap bg1="lt1" tx1="dk1" bg2="lt2" tx2="dk2" accent1="accent1" accent2="accent2" accent3="accent3" accent4="accent4" accent5="accent5" accent6="accent6" hlink="hlink" folHlink="folHlink"/>
  <p:sldLayoutIdLst>
    <p:sldLayoutId id="2147483674" r:id="rId1"/>
    <p:sldLayoutId id="2147483690" r:id="rId2"/>
    <p:sldLayoutId id="2147483707" r:id="rId3"/>
    <p:sldLayoutId id="2147483708" r:id="rId4"/>
    <p:sldLayoutId id="2147483720" r:id="rId5"/>
    <p:sldLayoutId id="2147483721" r:id="rId6"/>
    <p:sldLayoutId id="2147483692" r:id="rId7"/>
    <p:sldLayoutId id="2147483723" r:id="rId8"/>
    <p:sldLayoutId id="2147483722" r:id="rId9"/>
    <p:sldLayoutId id="2147483691" r:id="rId10"/>
    <p:sldLayoutId id="2147483693" r:id="rId11"/>
    <p:sldLayoutId id="2147483697" r:id="rId12"/>
    <p:sldLayoutId id="2147483694" r:id="rId13"/>
    <p:sldLayoutId id="2147483696" r:id="rId14"/>
    <p:sldLayoutId id="2147483729" r:id="rId15"/>
    <p:sldLayoutId id="2147483730" r:id="rId16"/>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guide id="6" pos="7423" userDrawn="1">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4168B23-2AEB-BE35-1FC9-BEC5587B87C7}"/>
              </a:ext>
            </a:extLst>
          </p:cNvPr>
          <p:cNvSpPr/>
          <p:nvPr userDrawn="1"/>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6" name="Picture 5" descr="A black and white image of a person's face&#10;&#10;Description automatically generated with medium confidence">
            <a:extLst>
              <a:ext uri="{FF2B5EF4-FFF2-40B4-BE49-F238E27FC236}">
                <a16:creationId xmlns:a16="http://schemas.microsoft.com/office/drawing/2014/main" id="{2F3F8025-F777-7985-372D-3F70C4982E21}"/>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07989" y="6037188"/>
            <a:ext cx="1042986" cy="416000"/>
          </a:xfrm>
          <a:prstGeom prst="rect">
            <a:avLst/>
          </a:prstGeom>
        </p:spPr>
      </p:pic>
      <p:sp>
        <p:nvSpPr>
          <p:cNvPr id="12" name="Slide Number Placeholder 3">
            <a:extLst>
              <a:ext uri="{FF2B5EF4-FFF2-40B4-BE49-F238E27FC236}">
                <a16:creationId xmlns:a16="http://schemas.microsoft.com/office/drawing/2014/main" id="{868B3928-BF83-76EF-C317-932262955931}"/>
              </a:ext>
            </a:extLst>
          </p:cNvPr>
          <p:cNvSpPr>
            <a:spLocks noGrp="1"/>
          </p:cNvSpPr>
          <p:nvPr>
            <p:ph type="sldNum" sz="quarter" idx="4"/>
          </p:nvPr>
        </p:nvSpPr>
        <p:spPr>
          <a:xfrm>
            <a:off x="11331018" y="6048585"/>
            <a:ext cx="452993" cy="404603"/>
          </a:xfrm>
          <a:prstGeom prst="rect">
            <a:avLst/>
          </a:prstGeom>
        </p:spPr>
        <p:txBody>
          <a:bodyPr vert="horz" lIns="0" tIns="0" rIns="0" bIns="0" rtlCol="0" anchor="b"/>
          <a:lstStyle>
            <a:lvl1pPr algn="r">
              <a:defRPr sz="1300">
                <a:solidFill>
                  <a:schemeClr val="bg1"/>
                </a:solidFill>
              </a:defRPr>
            </a:lvl1pPr>
          </a:lstStyle>
          <a:p>
            <a:fld id="{B6ED98BD-9FE7-5144-8ABD-845F1AC4694B}" type="slidenum">
              <a:rPr lang="en-US" smtClean="0"/>
              <a:pPr/>
              <a:t>‹#›</a:t>
            </a:fld>
            <a:endParaRPr lang="en-US"/>
          </a:p>
        </p:txBody>
      </p:sp>
      <p:pic>
        <p:nvPicPr>
          <p:cNvPr id="8" name="Picture 7">
            <a:extLst>
              <a:ext uri="{FF2B5EF4-FFF2-40B4-BE49-F238E27FC236}">
                <a16:creationId xmlns:a16="http://schemas.microsoft.com/office/drawing/2014/main" id="{A7B552EF-2D81-42EC-BE7A-501912F7D1D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557805" y="6004121"/>
            <a:ext cx="1021055" cy="537995"/>
          </a:xfrm>
          <a:prstGeom prst="rect">
            <a:avLst/>
          </a:prstGeom>
        </p:spPr>
      </p:pic>
      <p:grpSp>
        <p:nvGrpSpPr>
          <p:cNvPr id="9" name="Group 8">
            <a:extLst>
              <a:ext uri="{FF2B5EF4-FFF2-40B4-BE49-F238E27FC236}">
                <a16:creationId xmlns:a16="http://schemas.microsoft.com/office/drawing/2014/main" id="{C090843E-5C25-5740-B630-9BAE4E2F5B0C}"/>
              </a:ext>
            </a:extLst>
          </p:cNvPr>
          <p:cNvGrpSpPr/>
          <p:nvPr userDrawn="1"/>
        </p:nvGrpSpPr>
        <p:grpSpPr>
          <a:xfrm>
            <a:off x="12072939" y="404198"/>
            <a:ext cx="119062" cy="6049605"/>
            <a:chOff x="12092050" y="376495"/>
            <a:chExt cx="119062" cy="6049605"/>
          </a:xfrm>
        </p:grpSpPr>
        <p:sp>
          <p:nvSpPr>
            <p:cNvPr id="11" name="Rectangle 10">
              <a:extLst>
                <a:ext uri="{FF2B5EF4-FFF2-40B4-BE49-F238E27FC236}">
                  <a16:creationId xmlns:a16="http://schemas.microsoft.com/office/drawing/2014/main" id="{2AF38A0F-2286-824B-94E8-2358C2BE375C}"/>
                </a:ext>
              </a:extLst>
            </p:cNvPr>
            <p:cNvSpPr/>
            <p:nvPr userDrawn="1"/>
          </p:nvSpPr>
          <p:spPr>
            <a:xfrm>
              <a:off x="12092050" y="3157707"/>
              <a:ext cx="119062" cy="32683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21EE8A70-2634-1843-8B70-734298386D44}"/>
                </a:ext>
              </a:extLst>
            </p:cNvPr>
            <p:cNvSpPr/>
            <p:nvPr userDrawn="1"/>
          </p:nvSpPr>
          <p:spPr>
            <a:xfrm>
              <a:off x="12096110" y="376495"/>
              <a:ext cx="115001" cy="3024188"/>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743250597"/>
      </p:ext>
    </p:extLst>
  </p:cSld>
  <p:clrMap bg1="lt1" tx1="dk1" bg2="lt2" tx2="dk2" accent1="accent1" accent2="accent2" accent3="accent3" accent4="accent4" accent5="accent5" accent6="accent6" hlink="hlink" folHlink="folHlink"/>
  <p:sldLayoutIdLst>
    <p:sldLayoutId id="2147483699" r:id="rId1"/>
    <p:sldLayoutId id="2147483703" r:id="rId2"/>
    <p:sldLayoutId id="2147483726" r:id="rId3"/>
  </p:sldLayoutIdLst>
  <p:hf hdr="0" ftr="0" dt="0"/>
  <p:txStyles>
    <p:titleStyle>
      <a:lvl1pPr algn="l"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a:extLst>
              <a:ext uri="{FF2B5EF4-FFF2-40B4-BE49-F238E27FC236}">
                <a16:creationId xmlns:a16="http://schemas.microsoft.com/office/drawing/2014/main" id="{55AFB9FF-B5DF-2B5F-C7A5-A5C85601C964}"/>
              </a:ext>
            </a:extLst>
          </p:cNvPr>
          <p:cNvSpPr>
            <a:spLocks noGrp="1"/>
          </p:cNvSpPr>
          <p:nvPr>
            <p:ph type="sldNum" sz="quarter" idx="4"/>
          </p:nvPr>
        </p:nvSpPr>
        <p:spPr>
          <a:xfrm>
            <a:off x="11331019" y="6048585"/>
            <a:ext cx="452992" cy="404603"/>
          </a:xfrm>
          <a:prstGeom prst="rect">
            <a:avLst/>
          </a:prstGeom>
        </p:spPr>
        <p:txBody>
          <a:bodyPr vert="horz" lIns="0" tIns="0" rIns="0" bIns="0" rtlCol="0" anchor="b"/>
          <a:lstStyle>
            <a:lvl1pPr algn="r">
              <a:defRPr sz="1300">
                <a:solidFill>
                  <a:schemeClr val="tx2"/>
                </a:solidFill>
              </a:defRPr>
            </a:lvl1pPr>
          </a:lstStyle>
          <a:p>
            <a:fld id="{B6ED98BD-9FE7-5144-8ABD-845F1AC4694B}" type="slidenum">
              <a:rPr lang="en-US" smtClean="0"/>
              <a:pPr/>
              <a:t>‹#›</a:t>
            </a:fld>
            <a:endParaRPr lang="en-US"/>
          </a:p>
        </p:txBody>
      </p:sp>
      <p:grpSp>
        <p:nvGrpSpPr>
          <p:cNvPr id="5" name="Group 4">
            <a:extLst>
              <a:ext uri="{FF2B5EF4-FFF2-40B4-BE49-F238E27FC236}">
                <a16:creationId xmlns:a16="http://schemas.microsoft.com/office/drawing/2014/main" id="{0635B404-F0D0-3347-B478-747C63C3CD7C}"/>
              </a:ext>
            </a:extLst>
          </p:cNvPr>
          <p:cNvGrpSpPr/>
          <p:nvPr userDrawn="1"/>
        </p:nvGrpSpPr>
        <p:grpSpPr>
          <a:xfrm>
            <a:off x="12076999" y="0"/>
            <a:ext cx="115001" cy="6857999"/>
            <a:chOff x="12096110" y="-29794"/>
            <a:chExt cx="115001" cy="6857999"/>
          </a:xfrm>
        </p:grpSpPr>
        <p:sp>
          <p:nvSpPr>
            <p:cNvPr id="6" name="Rectangle 5">
              <a:extLst>
                <a:ext uri="{FF2B5EF4-FFF2-40B4-BE49-F238E27FC236}">
                  <a16:creationId xmlns:a16="http://schemas.microsoft.com/office/drawing/2014/main" id="{B31D104A-3946-AF46-A551-67DB771A15BC}"/>
                </a:ext>
              </a:extLst>
            </p:cNvPr>
            <p:cNvSpPr/>
            <p:nvPr userDrawn="1"/>
          </p:nvSpPr>
          <p:spPr>
            <a:xfrm>
              <a:off x="12096110" y="3157706"/>
              <a:ext cx="115001" cy="36704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A7C42DFC-5DE3-1C42-BA43-A7311B8312A9}"/>
                </a:ext>
              </a:extLst>
            </p:cNvPr>
            <p:cNvSpPr/>
            <p:nvPr userDrawn="1"/>
          </p:nvSpPr>
          <p:spPr>
            <a:xfrm>
              <a:off x="12096110" y="-29794"/>
              <a:ext cx="115001" cy="3430477"/>
            </a:xfrm>
            <a:prstGeom prst="rect">
              <a:avLst/>
            </a:prstGeom>
            <a:solidFill>
              <a:srgbClr val="A9996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grpSp>
    </p:spTree>
    <p:extLst>
      <p:ext uri="{BB962C8B-B14F-4D97-AF65-F5344CB8AC3E}">
        <p14:creationId xmlns:p14="http://schemas.microsoft.com/office/powerpoint/2010/main" val="1703813588"/>
      </p:ext>
    </p:extLst>
  </p:cSld>
  <p:clrMap bg1="lt1" tx1="dk1" bg2="lt2" tx2="dk2" accent1="accent1" accent2="accent2" accent3="accent3" accent4="accent4" accent5="accent5" accent6="accent6" hlink="hlink" folHlink="folHlink"/>
  <p:sldLayoutIdLst>
    <p:sldLayoutId id="2147483706" r:id="rId1"/>
    <p:sldLayoutId id="2147483714" r:id="rId2"/>
    <p:sldLayoutId id="2147483715" r:id="rId3"/>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7.xml"/><Relationship Id="rId4" Type="http://schemas.openxmlformats.org/officeDocument/2006/relationships/image" Target="../media/image39.png"/></Relationships>
</file>

<file path=ppt/slides/_rels/slide6.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8.xml"/></Relationships>
</file>

<file path=ppt/slides/_rels/slide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7.png"/><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id="{CB749B2D-EAA9-AA4E-B6C6-E02BA07B34BD}"/>
              </a:ext>
            </a:extLst>
          </p:cNvPr>
          <p:cNvSpPr>
            <a:spLocks noGrp="1"/>
          </p:cNvSpPr>
          <p:nvPr>
            <p:ph type="ctrTitle"/>
          </p:nvPr>
        </p:nvSpPr>
        <p:spPr>
          <a:xfrm>
            <a:off x="413068" y="1122363"/>
            <a:ext cx="5246052" cy="1517491"/>
          </a:xfrm>
        </p:spPr>
        <p:txBody>
          <a:bodyPr/>
          <a:lstStyle/>
          <a:p>
            <a:r>
              <a:rPr lang="en-IE"/>
              <a:t>JGCRP Meeting</a:t>
            </a:r>
          </a:p>
        </p:txBody>
      </p:sp>
      <p:sp>
        <p:nvSpPr>
          <p:cNvPr id="6" name="Subtitle 3">
            <a:extLst>
              <a:ext uri="{FF2B5EF4-FFF2-40B4-BE49-F238E27FC236}">
                <a16:creationId xmlns:a16="http://schemas.microsoft.com/office/drawing/2014/main" id="{2CA77DEA-2D96-0642-A546-3F43BDF9EF33}"/>
              </a:ext>
            </a:extLst>
          </p:cNvPr>
          <p:cNvSpPr>
            <a:spLocks noGrp="1"/>
          </p:cNvSpPr>
          <p:nvPr>
            <p:ph type="subTitle" idx="1"/>
          </p:nvPr>
        </p:nvSpPr>
        <p:spPr>
          <a:xfrm>
            <a:off x="407987" y="2642553"/>
            <a:ext cx="5246053" cy="1517491"/>
          </a:xfrm>
        </p:spPr>
        <p:txBody>
          <a:bodyPr/>
          <a:lstStyle/>
          <a:p>
            <a:r>
              <a:rPr lang="en-IE"/>
              <a:t>27 March 2025</a:t>
            </a:r>
          </a:p>
        </p:txBody>
      </p:sp>
      <p:sp>
        <p:nvSpPr>
          <p:cNvPr id="2" name="TextBox 1">
            <a:extLst>
              <a:ext uri="{FF2B5EF4-FFF2-40B4-BE49-F238E27FC236}">
                <a16:creationId xmlns:a16="http://schemas.microsoft.com/office/drawing/2014/main" id="{D628EC6D-6031-757B-891A-41D429049B18}"/>
              </a:ext>
            </a:extLst>
          </p:cNvPr>
          <p:cNvSpPr txBox="1"/>
          <p:nvPr/>
        </p:nvSpPr>
        <p:spPr>
          <a:xfrm>
            <a:off x="4667250" y="6229350"/>
            <a:ext cx="333375" cy="369332"/>
          </a:xfrm>
          <a:prstGeom prst="rect">
            <a:avLst/>
          </a:prstGeom>
          <a:noFill/>
        </p:spPr>
        <p:txBody>
          <a:bodyPr wrap="square" rtlCol="0">
            <a:spAutoFit/>
          </a:bodyPr>
          <a:lstStyle/>
          <a:p>
            <a:r>
              <a:rPr lang="en-IE"/>
              <a:t>1</a:t>
            </a:r>
          </a:p>
        </p:txBody>
      </p:sp>
      <p:sp>
        <p:nvSpPr>
          <p:cNvPr id="4" name="Text Placeholder 3">
            <a:extLst>
              <a:ext uri="{FF2B5EF4-FFF2-40B4-BE49-F238E27FC236}">
                <a16:creationId xmlns:a16="http://schemas.microsoft.com/office/drawing/2014/main" id="{2081831B-AD91-E1E6-A755-3271F91775AB}"/>
              </a:ext>
            </a:extLst>
          </p:cNvPr>
          <p:cNvSpPr>
            <a:spLocks noGrp="1"/>
          </p:cNvSpPr>
          <p:nvPr>
            <p:ph type="body" sz="quarter" idx="10"/>
          </p:nvPr>
        </p:nvSpPr>
        <p:spPr/>
        <p:txBody>
          <a:bodyPr/>
          <a:lstStyle/>
          <a:p>
            <a:endParaRPr lang="en-IE"/>
          </a:p>
        </p:txBody>
      </p:sp>
    </p:spTree>
    <p:extLst>
      <p:ext uri="{BB962C8B-B14F-4D97-AF65-F5344CB8AC3E}">
        <p14:creationId xmlns:p14="http://schemas.microsoft.com/office/powerpoint/2010/main" val="2707927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A9BB0-E1A0-3412-A996-031E165F9B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AA269F7-3BA5-4544-B396-239183C10177}"/>
              </a:ext>
            </a:extLst>
          </p:cNvPr>
          <p:cNvSpPr>
            <a:spLocks noGrp="1"/>
          </p:cNvSpPr>
          <p:nvPr>
            <p:ph type="ctrTitle"/>
          </p:nvPr>
        </p:nvSpPr>
        <p:spPr>
          <a:xfrm>
            <a:off x="305942" y="2192446"/>
            <a:ext cx="7208139" cy="1326931"/>
          </a:xfrm>
        </p:spPr>
        <p:txBody>
          <a:bodyPr/>
          <a:lstStyle/>
          <a:p>
            <a:r>
              <a:rPr lang="en-US" sz="3000">
                <a:effectLst/>
                <a:latin typeface="Calibri" panose="020F0502020204030204" pitchFamily="34" charset="0"/>
                <a:ea typeface="Times New Roman" panose="02020603050405020304" pitchFamily="18" charset="0"/>
              </a:rPr>
              <a:t>MPID319 and SPID_07_2024</a:t>
            </a:r>
            <a:br>
              <a:rPr lang="en-US" sz="3000" b="1">
                <a:solidFill>
                  <a:srgbClr val="00A88F"/>
                </a:solidFill>
                <a:latin typeface="+mj-lt"/>
                <a:ea typeface="+mj-ea"/>
                <a:cs typeface="+mj-cs"/>
              </a:rPr>
            </a:br>
            <a:r>
              <a:rPr lang="en-US" sz="3000">
                <a:effectLst/>
                <a:latin typeface="Calibri" panose="020F0502020204030204" pitchFamily="34" charset="0"/>
                <a:ea typeface="Times New Roman" panose="02020603050405020304" pitchFamily="18" charset="0"/>
              </a:rPr>
              <a:t>Incorporation of Synchronous Condenser Units</a:t>
            </a:r>
            <a:endParaRPr lang="en-US" sz="3000">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7F95EC03-863B-9930-BED5-F643C8C36BAE}"/>
              </a:ext>
            </a:extLst>
          </p:cNvPr>
          <p:cNvSpPr>
            <a:spLocks noGrp="1"/>
          </p:cNvSpPr>
          <p:nvPr>
            <p:ph type="sldNum" sz="quarter" idx="11"/>
          </p:nvPr>
        </p:nvSpPr>
        <p:spPr/>
        <p:txBody>
          <a:bodyPr/>
          <a:lstStyle/>
          <a:p>
            <a:fld id="{B6ED98BD-9FE7-5144-8ABD-845F1AC4694B}" type="slidenum">
              <a:rPr lang="en-US" smtClean="0"/>
              <a:pPr/>
              <a:t>10</a:t>
            </a:fld>
            <a:endParaRPr lang="en-US"/>
          </a:p>
        </p:txBody>
      </p:sp>
      <p:sp>
        <p:nvSpPr>
          <p:cNvPr id="13" name="Text Placeholder 3">
            <a:extLst>
              <a:ext uri="{FF2B5EF4-FFF2-40B4-BE49-F238E27FC236}">
                <a16:creationId xmlns:a16="http://schemas.microsoft.com/office/drawing/2014/main" id="{C2FA6728-81C2-4F9F-06A4-4CA822E38086}"/>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
        <p:nvSpPr>
          <p:cNvPr id="3" name="Title 1">
            <a:extLst>
              <a:ext uri="{FF2B5EF4-FFF2-40B4-BE49-F238E27FC236}">
                <a16:creationId xmlns:a16="http://schemas.microsoft.com/office/drawing/2014/main" id="{65DE3213-ED58-54D5-C6A3-65309D0FB9A2}"/>
              </a:ext>
            </a:extLst>
          </p:cNvPr>
          <p:cNvSpPr txBox="1">
            <a:spLocks/>
          </p:cNvSpPr>
          <p:nvPr/>
        </p:nvSpPr>
        <p:spPr>
          <a:xfrm>
            <a:off x="407988" y="1378569"/>
            <a:ext cx="7208139" cy="90582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IE">
                <a:solidFill>
                  <a:srgbClr val="A99968"/>
                </a:solidFill>
                <a:latin typeface="+mn-lt"/>
                <a:ea typeface="+mn-ea"/>
                <a:cs typeface="+mn-cs"/>
              </a:rPr>
              <a:t>2. Modification: 10 minutes</a:t>
            </a:r>
          </a:p>
        </p:txBody>
      </p:sp>
    </p:spTree>
    <p:extLst>
      <p:ext uri="{BB962C8B-B14F-4D97-AF65-F5344CB8AC3E}">
        <p14:creationId xmlns:p14="http://schemas.microsoft.com/office/powerpoint/2010/main" val="26780912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853C2-E8C7-BB3F-1A40-53361E349C9C}"/>
              </a:ext>
            </a:extLst>
          </p:cNvPr>
          <p:cNvSpPr>
            <a:spLocks noGrp="1"/>
          </p:cNvSpPr>
          <p:nvPr>
            <p:ph type="ctrTitle"/>
          </p:nvPr>
        </p:nvSpPr>
        <p:spPr>
          <a:xfrm>
            <a:off x="334836" y="279531"/>
            <a:ext cx="8238172" cy="340579"/>
          </a:xfrm>
        </p:spPr>
        <p:txBody>
          <a:bodyPr/>
          <a:lstStyle/>
          <a:p>
            <a:pPr algn="l">
              <a:spcAft>
                <a:spcPts val="1000"/>
              </a:spcAft>
            </a:pPr>
            <a:r>
              <a:rPr lang="en-IE" sz="2800"/>
              <a:t>Purpose of Proposed Modification</a:t>
            </a:r>
          </a:p>
        </p:txBody>
      </p:sp>
      <p:sp>
        <p:nvSpPr>
          <p:cNvPr id="3" name="Content Placeholder 2">
            <a:extLst>
              <a:ext uri="{FF2B5EF4-FFF2-40B4-BE49-F238E27FC236}">
                <a16:creationId xmlns:a16="http://schemas.microsoft.com/office/drawing/2014/main" id="{B257133C-6548-2F01-4516-0645D22CC5BC}"/>
              </a:ext>
            </a:extLst>
          </p:cNvPr>
          <p:cNvSpPr>
            <a:spLocks noGrp="1"/>
          </p:cNvSpPr>
          <p:nvPr>
            <p:ph sz="quarter" idx="10"/>
          </p:nvPr>
        </p:nvSpPr>
        <p:spPr>
          <a:xfrm>
            <a:off x="334836" y="987972"/>
            <a:ext cx="9650411" cy="4462001"/>
          </a:xfrm>
        </p:spPr>
        <p:txBody>
          <a:bodyPr/>
          <a:lstStyle/>
          <a:p>
            <a:pPr marL="342900" indent="-342900">
              <a:spcAft>
                <a:spcPts val="1000"/>
              </a:spcAft>
              <a:buFont typeface="Wingdings" panose="05000000000000000000" pitchFamily="2" charset="2"/>
              <a:buChar char="Ø"/>
            </a:pPr>
            <a:r>
              <a:rPr lang="en-IE" sz="2400"/>
              <a:t>To incorporate the </a:t>
            </a:r>
            <a:r>
              <a:rPr lang="en-IE" sz="2400" i="1"/>
              <a:t>Grid Code Implementation Note for Synchronous Condensers </a:t>
            </a:r>
            <a:r>
              <a:rPr lang="en-IE" sz="2400"/>
              <a:t>and Industry feedback received thereon.</a:t>
            </a:r>
            <a:endParaRPr lang="en-US"/>
          </a:p>
          <a:p>
            <a:pPr marL="1143000" lvl="1">
              <a:spcAft>
                <a:spcPts val="1000"/>
              </a:spcAft>
              <a:buFont typeface="Wingdings" panose="05000000000000000000" pitchFamily="2" charset="2"/>
              <a:buChar char="q"/>
            </a:pPr>
            <a:r>
              <a:rPr lang="en-IE"/>
              <a:t>Originally published October 2022</a:t>
            </a:r>
          </a:p>
          <a:p>
            <a:pPr marL="1143000" lvl="1">
              <a:spcAft>
                <a:spcPts val="1500"/>
              </a:spcAft>
              <a:buFont typeface="Wingdings" panose="05000000000000000000" pitchFamily="2" charset="2"/>
              <a:buChar char="q"/>
            </a:pPr>
            <a:r>
              <a:rPr lang="en-IE"/>
              <a:t>Requirements would hence be regulated, giving certainty to all parties</a:t>
            </a:r>
          </a:p>
          <a:p>
            <a:pPr marL="342900" indent="-342900">
              <a:spcAft>
                <a:spcPts val="1500"/>
              </a:spcAft>
              <a:buFont typeface="Wingdings" panose="05000000000000000000" pitchFamily="2" charset="2"/>
              <a:buChar char="Ø"/>
            </a:pPr>
            <a:r>
              <a:rPr lang="en-IE" sz="2400"/>
              <a:t>Ensure the needs of Low Carbon Sources of Inertia (LCSI) System Services are captured within the Grid Code.</a:t>
            </a:r>
          </a:p>
          <a:p>
            <a:pPr marL="342900" indent="-342900">
              <a:spcAft>
                <a:spcPts val="1500"/>
              </a:spcAft>
              <a:buFont typeface="Wingdings" panose="05000000000000000000" pitchFamily="2" charset="2"/>
              <a:buChar char="Ø"/>
            </a:pPr>
            <a:r>
              <a:rPr lang="en-IE" sz="2400"/>
              <a:t>Future proof for Scheduling and Dispatch Tranche 2, where possible. </a:t>
            </a:r>
          </a:p>
        </p:txBody>
      </p:sp>
      <p:sp>
        <p:nvSpPr>
          <p:cNvPr id="4" name="Slide Number Placeholder 3">
            <a:extLst>
              <a:ext uri="{FF2B5EF4-FFF2-40B4-BE49-F238E27FC236}">
                <a16:creationId xmlns:a16="http://schemas.microsoft.com/office/drawing/2014/main" id="{151507AD-62C0-CFBD-8AC9-D6768762B4C0}"/>
              </a:ext>
            </a:extLst>
          </p:cNvPr>
          <p:cNvSpPr>
            <a:spLocks noGrp="1"/>
          </p:cNvSpPr>
          <p:nvPr>
            <p:ph type="sldNum" sz="quarter" idx="11"/>
          </p:nvPr>
        </p:nvSpPr>
        <p:spPr/>
        <p:txBody>
          <a:bodyPr/>
          <a:lstStyle/>
          <a:p>
            <a:fld id="{B6ED98BD-9FE7-5144-8ABD-845F1AC4694B}" type="slidenum">
              <a:rPr lang="en-US" smtClean="0"/>
              <a:pPr/>
              <a:t>11</a:t>
            </a:fld>
            <a:endParaRPr lang="en-US"/>
          </a:p>
        </p:txBody>
      </p:sp>
    </p:spTree>
    <p:extLst>
      <p:ext uri="{BB962C8B-B14F-4D97-AF65-F5344CB8AC3E}">
        <p14:creationId xmlns:p14="http://schemas.microsoft.com/office/powerpoint/2010/main" val="22187726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412849-BD89-A5FD-C81C-7F6D6D5C52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85B3ED-B856-5741-4F1C-1E8450BD4916}"/>
              </a:ext>
            </a:extLst>
          </p:cNvPr>
          <p:cNvSpPr>
            <a:spLocks noGrp="1"/>
          </p:cNvSpPr>
          <p:nvPr>
            <p:ph type="ctrTitle"/>
          </p:nvPr>
        </p:nvSpPr>
        <p:spPr>
          <a:xfrm>
            <a:off x="449644" y="174426"/>
            <a:ext cx="8238172" cy="905827"/>
          </a:xfrm>
        </p:spPr>
        <p:txBody>
          <a:bodyPr/>
          <a:lstStyle/>
          <a:p>
            <a:r>
              <a:rPr lang="en-US" sz="2800">
                <a:effectLst/>
                <a:latin typeface="Calibri" panose="020F0502020204030204" pitchFamily="34" charset="0"/>
                <a:ea typeface="Times New Roman" panose="02020603050405020304" pitchFamily="18" charset="0"/>
              </a:rPr>
              <a:t>New User Type</a:t>
            </a:r>
            <a:endParaRPr lang="en-IE"/>
          </a:p>
        </p:txBody>
      </p:sp>
      <p:sp>
        <p:nvSpPr>
          <p:cNvPr id="3" name="Content Placeholder 2">
            <a:extLst>
              <a:ext uri="{FF2B5EF4-FFF2-40B4-BE49-F238E27FC236}">
                <a16:creationId xmlns:a16="http://schemas.microsoft.com/office/drawing/2014/main" id="{7528DC81-547F-CAB4-F62A-9B41335A22AB}"/>
              </a:ext>
            </a:extLst>
          </p:cNvPr>
          <p:cNvSpPr>
            <a:spLocks noGrp="1"/>
          </p:cNvSpPr>
          <p:nvPr>
            <p:ph sz="quarter" idx="10"/>
          </p:nvPr>
        </p:nvSpPr>
        <p:spPr>
          <a:xfrm>
            <a:off x="334836" y="711422"/>
            <a:ext cx="9502847" cy="4192854"/>
          </a:xfrm>
        </p:spPr>
        <p:txBody>
          <a:bodyPr/>
          <a:lstStyle/>
          <a:p>
            <a:pPr marL="342900" indent="-342900" algn="l">
              <a:spcBef>
                <a:spcPts val="1500"/>
              </a:spcBef>
              <a:buFont typeface="Arial" panose="020B0604020202020204" pitchFamily="34" charset="0"/>
              <a:buChar char="•"/>
            </a:pPr>
            <a:r>
              <a:rPr lang="en-IE" sz="2200"/>
              <a:t>SONI and EirGrid propose that Synchronous Condenser Units (SCUs) are an entirely new user type within the Grid Codes.</a:t>
            </a:r>
          </a:p>
          <a:p>
            <a:pPr marL="1143000" lvl="1">
              <a:spcBef>
                <a:spcPts val="1500"/>
              </a:spcBef>
              <a:buFont typeface="Courier New" panose="02070309020205020404" pitchFamily="49" charset="0"/>
              <a:buChar char="o"/>
            </a:pPr>
            <a:r>
              <a:rPr lang="en-IE" sz="2200"/>
              <a:t>They are not bound by any existing EU Connection Network Codes (including the RfG).</a:t>
            </a:r>
          </a:p>
          <a:p>
            <a:pPr marL="1143000" lvl="1">
              <a:spcBef>
                <a:spcPts val="1500"/>
              </a:spcBef>
              <a:buFont typeface="Courier New" panose="02070309020205020404" pitchFamily="49" charset="0"/>
              <a:buChar char="o"/>
            </a:pPr>
            <a:r>
              <a:rPr lang="en-IE" sz="2200"/>
              <a:t>They are not a subset of an existing user type, such as Generators or PPMs.</a:t>
            </a:r>
          </a:p>
          <a:p>
            <a:pPr marL="1143000" lvl="1">
              <a:spcBef>
                <a:spcPts val="1500"/>
              </a:spcBef>
              <a:buFont typeface="Courier New" panose="02070309020205020404" pitchFamily="49" charset="0"/>
              <a:buChar char="o"/>
            </a:pPr>
            <a:r>
              <a:rPr lang="en-IE" sz="2200"/>
              <a:t>Existing synchronous generators with a clutch for synchronous compensation should apply existing Generator requirements, not SCU. </a:t>
            </a:r>
          </a:p>
          <a:p>
            <a:pPr marL="342900" indent="-342900" algn="l">
              <a:spcBef>
                <a:spcPts val="1500"/>
              </a:spcBef>
              <a:buFont typeface="Wingdings" panose="05000000000000000000" pitchFamily="2" charset="2"/>
              <a:buChar char="§"/>
            </a:pPr>
            <a:r>
              <a:rPr lang="en-IE" sz="2200"/>
              <a:t>SCU requirements are modified versions of Generator requirements.</a:t>
            </a:r>
          </a:p>
          <a:p>
            <a:pPr marL="342900" indent="-342900" algn="l">
              <a:spcBef>
                <a:spcPts val="1500"/>
              </a:spcBef>
              <a:buFont typeface="Wingdings" panose="05000000000000000000" pitchFamily="2" charset="2"/>
              <a:buChar char="§"/>
            </a:pPr>
            <a:r>
              <a:rPr lang="en-IE" sz="2200"/>
              <a:t>SCUs have been included explicitly within PC, PC.A, CC, OC, SDC1, SDC2 and Definitions sections.</a:t>
            </a:r>
            <a:endParaRPr lang="en-US" sz="2400"/>
          </a:p>
        </p:txBody>
      </p:sp>
      <p:sp>
        <p:nvSpPr>
          <p:cNvPr id="4" name="Slide Number Placeholder 3">
            <a:extLst>
              <a:ext uri="{FF2B5EF4-FFF2-40B4-BE49-F238E27FC236}">
                <a16:creationId xmlns:a16="http://schemas.microsoft.com/office/drawing/2014/main" id="{657F02C5-01F9-1BF1-9F48-2E7E18EADE68}"/>
              </a:ext>
            </a:extLst>
          </p:cNvPr>
          <p:cNvSpPr>
            <a:spLocks noGrp="1"/>
          </p:cNvSpPr>
          <p:nvPr>
            <p:ph type="sldNum" sz="quarter" idx="11"/>
          </p:nvPr>
        </p:nvSpPr>
        <p:spPr/>
        <p:txBody>
          <a:bodyPr/>
          <a:lstStyle/>
          <a:p>
            <a:fld id="{B6ED98BD-9FE7-5144-8ABD-845F1AC4694B}" type="slidenum">
              <a:rPr lang="en-US" smtClean="0"/>
              <a:pPr/>
              <a:t>12</a:t>
            </a:fld>
            <a:endParaRPr lang="en-US"/>
          </a:p>
        </p:txBody>
      </p:sp>
    </p:spTree>
    <p:extLst>
      <p:ext uri="{BB962C8B-B14F-4D97-AF65-F5344CB8AC3E}">
        <p14:creationId xmlns:p14="http://schemas.microsoft.com/office/powerpoint/2010/main" val="8121983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AEDE5A-ECAB-B105-8DA7-F57831070155}"/>
              </a:ext>
            </a:extLst>
          </p:cNvPr>
          <p:cNvSpPr>
            <a:spLocks noGrp="1"/>
          </p:cNvSpPr>
          <p:nvPr>
            <p:ph type="ctrTitle"/>
          </p:nvPr>
        </p:nvSpPr>
        <p:spPr/>
        <p:txBody>
          <a:bodyPr/>
          <a:lstStyle/>
          <a:p>
            <a:r>
              <a:rPr lang="en-GB"/>
              <a:t>Background</a:t>
            </a:r>
          </a:p>
        </p:txBody>
      </p:sp>
      <p:sp>
        <p:nvSpPr>
          <p:cNvPr id="4" name="Slide Number Placeholder 3">
            <a:extLst>
              <a:ext uri="{FF2B5EF4-FFF2-40B4-BE49-F238E27FC236}">
                <a16:creationId xmlns:a16="http://schemas.microsoft.com/office/drawing/2014/main" id="{6CBD1925-E211-D4C6-6EF3-72FA27A13175}"/>
              </a:ext>
            </a:extLst>
          </p:cNvPr>
          <p:cNvSpPr>
            <a:spLocks noGrp="1"/>
          </p:cNvSpPr>
          <p:nvPr>
            <p:ph type="sldNum" sz="quarter" idx="11"/>
          </p:nvPr>
        </p:nvSpPr>
        <p:spPr/>
        <p:txBody>
          <a:bodyPr/>
          <a:lstStyle/>
          <a:p>
            <a:fld id="{B6ED98BD-9FE7-5144-8ABD-845F1AC4694B}" type="slidenum">
              <a:rPr lang="en-US" smtClean="0"/>
              <a:pPr/>
              <a:t>13</a:t>
            </a:fld>
            <a:endParaRPr lang="en-US"/>
          </a:p>
        </p:txBody>
      </p:sp>
      <p:sp>
        <p:nvSpPr>
          <p:cNvPr id="1151" name="Rectangle 1150">
            <a:extLst>
              <a:ext uri="{FF2B5EF4-FFF2-40B4-BE49-F238E27FC236}">
                <a16:creationId xmlns:a16="http://schemas.microsoft.com/office/drawing/2014/main" id="{489E7439-57C7-15BF-C09F-4D0E2F784314}"/>
              </a:ext>
            </a:extLst>
          </p:cNvPr>
          <p:cNvSpPr/>
          <p:nvPr/>
        </p:nvSpPr>
        <p:spPr>
          <a:xfrm>
            <a:off x="9662160" y="655320"/>
            <a:ext cx="2179320" cy="531876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5" name="Diagram 4">
            <a:extLst>
              <a:ext uri="{FF2B5EF4-FFF2-40B4-BE49-F238E27FC236}">
                <a16:creationId xmlns:a16="http://schemas.microsoft.com/office/drawing/2014/main" id="{A3A5BBE6-578F-CB27-82F9-FB40892A0935}"/>
              </a:ext>
            </a:extLst>
          </p:cNvPr>
          <p:cNvGraphicFramePr/>
          <p:nvPr>
            <p:extLst>
              <p:ext uri="{D42A27DB-BD31-4B8C-83A1-F6EECF244321}">
                <p14:modId xmlns:p14="http://schemas.microsoft.com/office/powerpoint/2010/main" val="230509928"/>
              </p:ext>
            </p:extLst>
          </p:nvPr>
        </p:nvGraphicFramePr>
        <p:xfrm>
          <a:off x="412865" y="-170411"/>
          <a:ext cx="11400905" cy="70321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216035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99D1DE-0744-BE9E-628C-5B6697F394A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5DD1065-655E-1ACC-8A41-EA5442C48F57}"/>
              </a:ext>
            </a:extLst>
          </p:cNvPr>
          <p:cNvSpPr>
            <a:spLocks noGrp="1"/>
          </p:cNvSpPr>
          <p:nvPr>
            <p:ph type="ctrTitle"/>
          </p:nvPr>
        </p:nvSpPr>
        <p:spPr>
          <a:xfrm>
            <a:off x="401522" y="221933"/>
            <a:ext cx="10331927" cy="905827"/>
          </a:xfrm>
        </p:spPr>
        <p:txBody>
          <a:bodyPr/>
          <a:lstStyle/>
          <a:p>
            <a:r>
              <a:rPr lang="en-US">
                <a:latin typeface="Calibri"/>
                <a:ea typeface="Calibri"/>
                <a:cs typeface="Calibri"/>
              </a:rPr>
              <a:t>Changes to mod proposal since Dec 2024 driven by industry feedback</a:t>
            </a:r>
          </a:p>
        </p:txBody>
      </p:sp>
      <p:sp>
        <p:nvSpPr>
          <p:cNvPr id="4" name="Slide Number Placeholder 3">
            <a:extLst>
              <a:ext uri="{FF2B5EF4-FFF2-40B4-BE49-F238E27FC236}">
                <a16:creationId xmlns:a16="http://schemas.microsoft.com/office/drawing/2014/main" id="{F909D26A-D3A1-092F-A546-BE306A0D2A0D}"/>
              </a:ext>
            </a:extLst>
          </p:cNvPr>
          <p:cNvSpPr>
            <a:spLocks noGrp="1"/>
          </p:cNvSpPr>
          <p:nvPr>
            <p:ph type="sldNum" sz="quarter" idx="11"/>
          </p:nvPr>
        </p:nvSpPr>
        <p:spPr/>
        <p:txBody>
          <a:bodyPr/>
          <a:lstStyle/>
          <a:p>
            <a:fld id="{B6ED98BD-9FE7-5144-8ABD-845F1AC4694B}" type="slidenum">
              <a:rPr lang="en-US" smtClean="0"/>
              <a:pPr/>
              <a:t>14</a:t>
            </a:fld>
            <a:endParaRPr lang="en-US"/>
          </a:p>
        </p:txBody>
      </p:sp>
      <p:sp>
        <p:nvSpPr>
          <p:cNvPr id="5" name="Content Placeholder 2">
            <a:extLst>
              <a:ext uri="{FF2B5EF4-FFF2-40B4-BE49-F238E27FC236}">
                <a16:creationId xmlns:a16="http://schemas.microsoft.com/office/drawing/2014/main" id="{15DA4AD3-C5E4-F000-3B16-6E6917E80025}"/>
              </a:ext>
            </a:extLst>
          </p:cNvPr>
          <p:cNvSpPr>
            <a:spLocks noGrp="1"/>
          </p:cNvSpPr>
          <p:nvPr>
            <p:ph sz="quarter" idx="10"/>
          </p:nvPr>
        </p:nvSpPr>
        <p:spPr>
          <a:xfrm>
            <a:off x="401522" y="1127760"/>
            <a:ext cx="9502847" cy="4298747"/>
          </a:xfrm>
        </p:spPr>
        <p:txBody>
          <a:bodyPr/>
          <a:lstStyle/>
          <a:p>
            <a:pPr marL="457200" indent="-457200">
              <a:spcAft>
                <a:spcPts val="1000"/>
              </a:spcAft>
              <a:buFont typeface="Wingdings" panose="05000000000000000000" pitchFamily="2" charset="2"/>
              <a:buChar char="v"/>
            </a:pPr>
            <a:r>
              <a:rPr lang="en-US">
                <a:ea typeface="+mn-lt"/>
                <a:cs typeface="+mn-lt"/>
              </a:rPr>
              <a:t>PC.A10.1: SCUs are required to submit “Maximum continuous operation losses (MW)” as part of their Planning Data, as opposed to “Continuous operation consumption(MW)”;</a:t>
            </a:r>
          </a:p>
          <a:p>
            <a:pPr marL="457200" indent="-457200">
              <a:spcAft>
                <a:spcPts val="1000"/>
              </a:spcAft>
              <a:buFont typeface="Wingdings" panose="05000000000000000000" pitchFamily="2" charset="2"/>
              <a:buChar char="v"/>
            </a:pPr>
            <a:r>
              <a:rPr lang="en-US">
                <a:ea typeface="+mn-lt"/>
                <a:cs typeface="+mn-lt"/>
              </a:rPr>
              <a:t>SCU1.4.3: The requirement for SCUs to provide synchronisation via the Grid Connected Transformer HV circuit breakers has been removed with revised text to be included;</a:t>
            </a:r>
          </a:p>
          <a:p>
            <a:pPr marL="457200" indent="-457200">
              <a:spcAft>
                <a:spcPts val="1000"/>
              </a:spcAft>
              <a:buFont typeface="Wingdings" panose="05000000000000000000" pitchFamily="2" charset="2"/>
              <a:buChar char="v"/>
            </a:pPr>
            <a:r>
              <a:rPr lang="en-US">
                <a:ea typeface="+mn-lt"/>
                <a:cs typeface="+mn-lt"/>
              </a:rPr>
              <a:t>SCU1.7.1.1: For SCUs with a Connection Point on the HV side of the Grid Connected transformer, the requirement to provide signals from the HV side of the Grid Connected Transformer has been removed;</a:t>
            </a:r>
          </a:p>
          <a:p>
            <a:pPr marL="457200" indent="-457200">
              <a:spcAft>
                <a:spcPts val="1000"/>
              </a:spcAft>
              <a:buFont typeface="Wingdings" panose="05000000000000000000" pitchFamily="2" charset="2"/>
              <a:buChar char="v"/>
            </a:pPr>
            <a:r>
              <a:rPr lang="en-US"/>
              <a:t>No requirement to submit PNs - aligns with current market mod discussions. No requirement to submit COD in latest circulated version of GC mod, but this requirement will be included, and an updated GC mod document will be circulated post this meeting. </a:t>
            </a:r>
          </a:p>
          <a:p>
            <a:pPr marL="457200" indent="-457200">
              <a:spcAft>
                <a:spcPts val="1000"/>
              </a:spcAft>
              <a:buFont typeface="Wingdings" panose="05000000000000000000" pitchFamily="2" charset="2"/>
              <a:buChar char="v"/>
            </a:pPr>
            <a:r>
              <a:rPr lang="en-US">
                <a:ea typeface="+mn-lt"/>
                <a:cs typeface="+mn-lt"/>
              </a:rPr>
              <a:t>Some typos and auto referencing errors have been corrected</a:t>
            </a:r>
          </a:p>
        </p:txBody>
      </p:sp>
      <p:sp>
        <p:nvSpPr>
          <p:cNvPr id="6" name="Title 1">
            <a:extLst>
              <a:ext uri="{FF2B5EF4-FFF2-40B4-BE49-F238E27FC236}">
                <a16:creationId xmlns:a16="http://schemas.microsoft.com/office/drawing/2014/main" id="{E4988CF4-8033-C204-F90E-F046B95B5949}"/>
              </a:ext>
            </a:extLst>
          </p:cNvPr>
          <p:cNvSpPr txBox="1">
            <a:spLocks/>
          </p:cNvSpPr>
          <p:nvPr/>
        </p:nvSpPr>
        <p:spPr>
          <a:xfrm>
            <a:off x="393664" y="3670914"/>
            <a:ext cx="9004201" cy="90582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a:lstStyle>
          <a:p>
            <a:endParaRPr lang="en-IE"/>
          </a:p>
        </p:txBody>
      </p:sp>
    </p:spTree>
    <p:extLst>
      <p:ext uri="{BB962C8B-B14F-4D97-AF65-F5344CB8AC3E}">
        <p14:creationId xmlns:p14="http://schemas.microsoft.com/office/powerpoint/2010/main" val="12635705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2B2736-6978-97B6-588F-66FA8CF4AE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FD106CD-ED7F-57B8-8ED7-744FF91A19C9}"/>
              </a:ext>
            </a:extLst>
          </p:cNvPr>
          <p:cNvSpPr>
            <a:spLocks noGrp="1"/>
          </p:cNvSpPr>
          <p:nvPr>
            <p:ph type="ctrTitle"/>
          </p:nvPr>
        </p:nvSpPr>
        <p:spPr/>
        <p:txBody>
          <a:bodyPr/>
          <a:lstStyle/>
          <a:p>
            <a:r>
              <a:rPr lang="en-GB"/>
              <a:t>Addressing remaining feedback </a:t>
            </a:r>
          </a:p>
        </p:txBody>
      </p:sp>
      <p:sp>
        <p:nvSpPr>
          <p:cNvPr id="3" name="Content Placeholder 2">
            <a:extLst>
              <a:ext uri="{FF2B5EF4-FFF2-40B4-BE49-F238E27FC236}">
                <a16:creationId xmlns:a16="http://schemas.microsoft.com/office/drawing/2014/main" id="{4FD76414-D1CF-9B00-39D6-45A72AC9B98A}"/>
              </a:ext>
            </a:extLst>
          </p:cNvPr>
          <p:cNvSpPr>
            <a:spLocks noGrp="1"/>
          </p:cNvSpPr>
          <p:nvPr>
            <p:ph sz="quarter" idx="10"/>
          </p:nvPr>
        </p:nvSpPr>
        <p:spPr>
          <a:xfrm>
            <a:off x="407988" y="988002"/>
            <a:ext cx="9346535" cy="4500563"/>
          </a:xfrm>
        </p:spPr>
        <p:txBody>
          <a:bodyPr/>
          <a:lstStyle/>
          <a:p>
            <a:pPr>
              <a:spcAft>
                <a:spcPts val="1000"/>
              </a:spcAft>
            </a:pPr>
            <a:r>
              <a:rPr lang="en-US">
                <a:solidFill>
                  <a:srgbClr val="0000FF"/>
                </a:solidFill>
              </a:rPr>
              <a:t>PC</a:t>
            </a:r>
            <a:r>
              <a:rPr lang="en-US">
                <a:solidFill>
                  <a:srgbClr val="0000FF"/>
                </a:solidFill>
                <a:ea typeface="+mn-lt"/>
                <a:cs typeface="+mn-lt"/>
              </a:rPr>
              <a:t>.A10.6 § Excitation System:</a:t>
            </a:r>
            <a:endParaRPr lang="en-US">
              <a:solidFill>
                <a:srgbClr val="006768"/>
              </a:solidFill>
              <a:highlight>
                <a:srgbClr val="FFFF00"/>
              </a:highlight>
              <a:ea typeface="+mn-lt"/>
              <a:cs typeface="+mn-lt"/>
            </a:endParaRPr>
          </a:p>
          <a:p>
            <a:pPr>
              <a:spcAft>
                <a:spcPts val="1000"/>
              </a:spcAft>
            </a:pPr>
            <a:r>
              <a:rPr lang="en-US">
                <a:solidFill>
                  <a:srgbClr val="0000FF"/>
                </a:solidFill>
                <a:ea typeface="+mn-lt"/>
                <a:cs typeface="+mn-lt"/>
              </a:rPr>
              <a:t>Provide parameters and supply a Laplace-domain control block diagram (or as otherwise agreed with the TSO) completely specifying all time constants and gains to fully explain the transfer function from the compensator or generator terminal voltage and field current to generator field voltage. These parameters may include but are not limited to:" [Table included in redline and greenline documents]</a:t>
            </a:r>
          </a:p>
          <a:p>
            <a:pPr>
              <a:spcAft>
                <a:spcPts val="1000"/>
              </a:spcAft>
            </a:pPr>
            <a:r>
              <a:rPr lang="en-US" i="1" u="sng">
                <a:solidFill>
                  <a:srgbClr val="A99968"/>
                </a:solidFill>
                <a:ea typeface="+mn-lt"/>
                <a:cs typeface="+mn-lt"/>
              </a:rPr>
              <a:t>Question:</a:t>
            </a:r>
            <a:r>
              <a:rPr lang="en-US" i="1">
                <a:solidFill>
                  <a:srgbClr val="A99968"/>
                </a:solidFill>
                <a:ea typeface="+mn-lt"/>
                <a:cs typeface="+mn-lt"/>
              </a:rPr>
              <a:t> whether standard model according to IEEE 421.5 are acceptable as Laplace representation of the control block diagram.</a:t>
            </a:r>
          </a:p>
          <a:p>
            <a:pPr>
              <a:spcAft>
                <a:spcPts val="1000"/>
              </a:spcAft>
            </a:pPr>
            <a:r>
              <a:rPr lang="en-US" b="1" u="sng">
                <a:solidFill>
                  <a:srgbClr val="006768"/>
                </a:solidFill>
                <a:ea typeface="+mn-lt"/>
                <a:cs typeface="+mn-lt"/>
              </a:rPr>
              <a:t>Answer: </a:t>
            </a:r>
            <a:r>
              <a:rPr lang="en-US">
                <a:solidFill>
                  <a:srgbClr val="006768"/>
                </a:solidFill>
                <a:ea typeface="+mn-lt"/>
                <a:cs typeface="+mn-lt"/>
              </a:rPr>
              <a:t>TSOs currently reviewing modelling capabilities and requirements. Users can submit this standard model, and TSO will request further information if required.</a:t>
            </a:r>
          </a:p>
          <a:p>
            <a:pPr>
              <a:spcAft>
                <a:spcPts val="1000"/>
              </a:spcAft>
            </a:pPr>
            <a:endParaRPr lang="en-US">
              <a:solidFill>
                <a:srgbClr val="006768"/>
              </a:solidFill>
              <a:ea typeface="+mn-lt"/>
              <a:cs typeface="+mn-lt"/>
            </a:endParaRPr>
          </a:p>
        </p:txBody>
      </p:sp>
      <p:sp>
        <p:nvSpPr>
          <p:cNvPr id="4" name="Slide Number Placeholder 3">
            <a:extLst>
              <a:ext uri="{FF2B5EF4-FFF2-40B4-BE49-F238E27FC236}">
                <a16:creationId xmlns:a16="http://schemas.microsoft.com/office/drawing/2014/main" id="{DAD8CF64-39AF-D386-1A48-4C32D42C77A1}"/>
              </a:ext>
            </a:extLst>
          </p:cNvPr>
          <p:cNvSpPr>
            <a:spLocks noGrp="1"/>
          </p:cNvSpPr>
          <p:nvPr>
            <p:ph type="sldNum" sz="quarter" idx="11"/>
          </p:nvPr>
        </p:nvSpPr>
        <p:spPr/>
        <p:txBody>
          <a:bodyPr/>
          <a:lstStyle/>
          <a:p>
            <a:fld id="{B6ED98BD-9FE7-5144-8ABD-845F1AC4694B}" type="slidenum">
              <a:rPr lang="en-US" smtClean="0"/>
              <a:pPr/>
              <a:t>15</a:t>
            </a:fld>
            <a:endParaRPr lang="en-US"/>
          </a:p>
        </p:txBody>
      </p:sp>
    </p:spTree>
    <p:extLst>
      <p:ext uri="{BB962C8B-B14F-4D97-AF65-F5344CB8AC3E}">
        <p14:creationId xmlns:p14="http://schemas.microsoft.com/office/powerpoint/2010/main" val="2582298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73855-C3E8-2076-C4AB-9B2F72ACE6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756036-FA8F-113F-468A-9902BAFBCF99}"/>
              </a:ext>
            </a:extLst>
          </p:cNvPr>
          <p:cNvSpPr>
            <a:spLocks noGrp="1"/>
          </p:cNvSpPr>
          <p:nvPr>
            <p:ph type="ctrTitle"/>
          </p:nvPr>
        </p:nvSpPr>
        <p:spPr/>
        <p:txBody>
          <a:bodyPr/>
          <a:lstStyle/>
          <a:p>
            <a:r>
              <a:rPr lang="en-GB"/>
              <a:t>Addressing remaining feedback </a:t>
            </a:r>
          </a:p>
        </p:txBody>
      </p:sp>
      <p:sp>
        <p:nvSpPr>
          <p:cNvPr id="3" name="Content Placeholder 2">
            <a:extLst>
              <a:ext uri="{FF2B5EF4-FFF2-40B4-BE49-F238E27FC236}">
                <a16:creationId xmlns:a16="http://schemas.microsoft.com/office/drawing/2014/main" id="{6A174760-441E-1198-C215-67225FD67E83}"/>
              </a:ext>
            </a:extLst>
          </p:cNvPr>
          <p:cNvSpPr>
            <a:spLocks noGrp="1"/>
          </p:cNvSpPr>
          <p:nvPr>
            <p:ph sz="quarter" idx="10"/>
          </p:nvPr>
        </p:nvSpPr>
        <p:spPr>
          <a:xfrm>
            <a:off x="407988" y="988002"/>
            <a:ext cx="9346535" cy="4500563"/>
          </a:xfrm>
        </p:spPr>
        <p:txBody>
          <a:bodyPr/>
          <a:lstStyle/>
          <a:p>
            <a:r>
              <a:rPr lang="en-US">
                <a:solidFill>
                  <a:srgbClr val="0000FF"/>
                </a:solidFill>
                <a:ea typeface="+mn-lt"/>
                <a:cs typeface="+mn-lt"/>
              </a:rPr>
              <a:t>PC.A10.7 § Control Devices (including Power System </a:t>
            </a:r>
            <a:r>
              <a:rPr lang="en-US" err="1">
                <a:solidFill>
                  <a:srgbClr val="0000FF"/>
                </a:solidFill>
                <a:ea typeface="+mn-lt"/>
                <a:cs typeface="+mn-lt"/>
              </a:rPr>
              <a:t>Stabilisers</a:t>
            </a:r>
            <a:r>
              <a:rPr lang="en-US">
                <a:solidFill>
                  <a:srgbClr val="0000FF"/>
                </a:solidFill>
                <a:ea typeface="+mn-lt"/>
                <a:cs typeface="+mn-lt"/>
              </a:rPr>
              <a:t>) and Protection Relays</a:t>
            </a:r>
            <a:endParaRPr lang="en-US"/>
          </a:p>
          <a:p>
            <a:pPr>
              <a:spcAft>
                <a:spcPts val="1000"/>
              </a:spcAft>
            </a:pPr>
            <a:r>
              <a:rPr lang="en-US">
                <a:solidFill>
                  <a:srgbClr val="0000FF"/>
                </a:solidFill>
                <a:ea typeface="+mn-lt"/>
                <a:cs typeface="+mn-lt"/>
              </a:rPr>
              <a:t>Supply any additional Laplace domain control diagrams and associated parameters  for any outstanding control devices including Power System </a:t>
            </a:r>
            <a:r>
              <a:rPr lang="en-US" err="1">
                <a:solidFill>
                  <a:srgbClr val="0000FF"/>
                </a:solidFill>
                <a:ea typeface="+mn-lt"/>
                <a:cs typeface="+mn-lt"/>
              </a:rPr>
              <a:t>Stabiliser</a:t>
            </a:r>
            <a:r>
              <a:rPr lang="en-US">
                <a:solidFill>
                  <a:srgbClr val="0000FF"/>
                </a:solidFill>
                <a:ea typeface="+mn-lt"/>
                <a:cs typeface="+mn-lt"/>
              </a:rPr>
              <a:t> or special protection relays in the Synchronous Condenser Unit, which automatically impinge on its Operating Characteristics within 30 seconds following a System Disturbance and which have a minimum time constant of at least 0.02 seconds.</a:t>
            </a:r>
            <a:endParaRPr lang="en-US">
              <a:ea typeface="+mn-lt"/>
              <a:cs typeface="+mn-lt"/>
            </a:endParaRPr>
          </a:p>
          <a:p>
            <a:pPr>
              <a:spcAft>
                <a:spcPts val="1000"/>
              </a:spcAft>
            </a:pPr>
            <a:r>
              <a:rPr lang="en-US" sz="1900" i="1" u="sng">
                <a:solidFill>
                  <a:srgbClr val="A99968"/>
                </a:solidFill>
                <a:ea typeface="+mn-lt"/>
                <a:cs typeface="+mn-lt"/>
              </a:rPr>
              <a:t>Question:</a:t>
            </a:r>
            <a:r>
              <a:rPr lang="en-US" sz="1900" i="1">
                <a:solidFill>
                  <a:srgbClr val="A99968"/>
                </a:solidFill>
                <a:ea typeface="+mn-lt"/>
                <a:cs typeface="+mn-lt"/>
              </a:rPr>
              <a:t> whether this is mandatory for SCUs as Power System Stabilizer typically not activated. </a:t>
            </a:r>
          </a:p>
          <a:p>
            <a:pPr>
              <a:spcAft>
                <a:spcPts val="1000"/>
              </a:spcAft>
            </a:pPr>
            <a:r>
              <a:rPr lang="en-US" sz="1900" b="1" u="sng">
                <a:solidFill>
                  <a:srgbClr val="006768"/>
                </a:solidFill>
                <a:ea typeface="+mn-lt"/>
                <a:cs typeface="+mn-lt"/>
              </a:rPr>
              <a:t>Answer:</a:t>
            </a:r>
            <a:r>
              <a:rPr lang="en-US" sz="1900">
                <a:solidFill>
                  <a:srgbClr val="006768"/>
                </a:solidFill>
                <a:ea typeface="+mn-lt"/>
                <a:cs typeface="+mn-lt"/>
              </a:rPr>
              <a:t> SCU1.6.10</a:t>
            </a:r>
            <a:r>
              <a:rPr lang="en-US" sz="1900">
                <a:solidFill>
                  <a:srgbClr val="006768"/>
                </a:solidFill>
                <a:latin typeface="Calibri"/>
                <a:ea typeface="Calibri"/>
                <a:cs typeface="Calibri"/>
              </a:rPr>
              <a:t> </a:t>
            </a:r>
            <a:r>
              <a:rPr lang="en-US" sz="1900" b="1">
                <a:solidFill>
                  <a:srgbClr val="006768"/>
                </a:solidFill>
                <a:latin typeface="Calibri"/>
                <a:ea typeface="Calibri"/>
                <a:cs typeface="Calibri"/>
              </a:rPr>
              <a:t>TSO </a:t>
            </a:r>
            <a:r>
              <a:rPr lang="en-US" sz="1900">
                <a:solidFill>
                  <a:srgbClr val="006768"/>
                </a:solidFill>
                <a:latin typeface="Calibri"/>
                <a:ea typeface="Calibri"/>
                <a:cs typeface="Calibri"/>
              </a:rPr>
              <a:t>may require an SCU to install additional protection and/or control schemes, where the </a:t>
            </a:r>
            <a:r>
              <a:rPr lang="en-US" sz="1900" b="1">
                <a:solidFill>
                  <a:srgbClr val="006768"/>
                </a:solidFill>
                <a:latin typeface="Calibri"/>
                <a:ea typeface="Calibri"/>
                <a:cs typeface="Calibri"/>
              </a:rPr>
              <a:t>TSO </a:t>
            </a:r>
            <a:r>
              <a:rPr lang="en-US" sz="1900">
                <a:solidFill>
                  <a:srgbClr val="006768"/>
                </a:solidFill>
                <a:latin typeface="Calibri"/>
                <a:ea typeface="Calibri"/>
                <a:cs typeface="Calibri"/>
              </a:rPr>
              <a:t>can reasonably show that it is prudent or necessary to do so.  These schemes may include but are not limited to the following: (f) Power System </a:t>
            </a:r>
            <a:r>
              <a:rPr lang="en-US" sz="1900" err="1">
                <a:solidFill>
                  <a:srgbClr val="006768"/>
                </a:solidFill>
                <a:latin typeface="Calibri"/>
                <a:ea typeface="Calibri"/>
                <a:cs typeface="Calibri"/>
              </a:rPr>
              <a:t>stabiliser</a:t>
            </a:r>
            <a:r>
              <a:rPr lang="en-US" sz="1900">
                <a:solidFill>
                  <a:srgbClr val="006768"/>
                </a:solidFill>
                <a:latin typeface="Calibri"/>
                <a:ea typeface="Calibri"/>
                <a:cs typeface="Calibri"/>
              </a:rPr>
              <a:t>.</a:t>
            </a:r>
          </a:p>
          <a:p>
            <a:pPr>
              <a:spcAft>
                <a:spcPts val="1000"/>
              </a:spcAft>
            </a:pPr>
            <a:r>
              <a:rPr lang="en-US" sz="1900">
                <a:solidFill>
                  <a:srgbClr val="006768"/>
                </a:solidFill>
                <a:latin typeface="Calibri"/>
                <a:ea typeface="Calibri"/>
                <a:cs typeface="Calibri"/>
              </a:rPr>
              <a:t>Where the TSO requires an SCU User to have PSS, the User will need to submit relevant models. </a:t>
            </a:r>
          </a:p>
          <a:p>
            <a:pPr>
              <a:spcAft>
                <a:spcPts val="1000"/>
              </a:spcAft>
            </a:pPr>
            <a:endParaRPr lang="en-US">
              <a:solidFill>
                <a:srgbClr val="0000FF"/>
              </a:solidFill>
              <a:latin typeface="Calibri"/>
              <a:ea typeface="Calibri"/>
              <a:cs typeface="Calibri"/>
            </a:endParaRPr>
          </a:p>
          <a:p>
            <a:pPr>
              <a:spcAft>
                <a:spcPts val="1000"/>
              </a:spcAft>
            </a:pPr>
            <a:endParaRPr lang="en-US">
              <a:solidFill>
                <a:srgbClr val="006768"/>
              </a:solidFill>
              <a:ea typeface="+mn-lt"/>
              <a:cs typeface="+mn-lt"/>
            </a:endParaRPr>
          </a:p>
        </p:txBody>
      </p:sp>
      <p:sp>
        <p:nvSpPr>
          <p:cNvPr id="4" name="Slide Number Placeholder 3">
            <a:extLst>
              <a:ext uri="{FF2B5EF4-FFF2-40B4-BE49-F238E27FC236}">
                <a16:creationId xmlns:a16="http://schemas.microsoft.com/office/drawing/2014/main" id="{6C67784D-CDFA-8484-0331-88A5B3A1861E}"/>
              </a:ext>
            </a:extLst>
          </p:cNvPr>
          <p:cNvSpPr>
            <a:spLocks noGrp="1"/>
          </p:cNvSpPr>
          <p:nvPr>
            <p:ph type="sldNum" sz="quarter" idx="11"/>
          </p:nvPr>
        </p:nvSpPr>
        <p:spPr/>
        <p:txBody>
          <a:bodyPr/>
          <a:lstStyle/>
          <a:p>
            <a:fld id="{B6ED98BD-9FE7-5144-8ABD-845F1AC4694B}" type="slidenum">
              <a:rPr lang="en-US" smtClean="0"/>
              <a:pPr/>
              <a:t>16</a:t>
            </a:fld>
            <a:endParaRPr lang="en-US"/>
          </a:p>
        </p:txBody>
      </p:sp>
    </p:spTree>
    <p:extLst>
      <p:ext uri="{BB962C8B-B14F-4D97-AF65-F5344CB8AC3E}">
        <p14:creationId xmlns:p14="http://schemas.microsoft.com/office/powerpoint/2010/main" val="2415918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6F95A-D6F7-BB94-0D3F-2614CA18BF8E}"/>
              </a:ext>
            </a:extLst>
          </p:cNvPr>
          <p:cNvSpPr>
            <a:spLocks noGrp="1"/>
          </p:cNvSpPr>
          <p:nvPr>
            <p:ph type="ctrTitle"/>
          </p:nvPr>
        </p:nvSpPr>
        <p:spPr/>
        <p:txBody>
          <a:bodyPr/>
          <a:lstStyle/>
          <a:p>
            <a:r>
              <a:rPr lang="en-GB"/>
              <a:t>Addressing remaining feedback </a:t>
            </a:r>
          </a:p>
        </p:txBody>
      </p:sp>
      <p:sp>
        <p:nvSpPr>
          <p:cNvPr id="3" name="Content Placeholder 2">
            <a:extLst>
              <a:ext uri="{FF2B5EF4-FFF2-40B4-BE49-F238E27FC236}">
                <a16:creationId xmlns:a16="http://schemas.microsoft.com/office/drawing/2014/main" id="{0BE89673-4B0E-B59B-3652-73B4262D802E}"/>
              </a:ext>
            </a:extLst>
          </p:cNvPr>
          <p:cNvSpPr>
            <a:spLocks noGrp="1"/>
          </p:cNvSpPr>
          <p:nvPr>
            <p:ph sz="quarter" idx="10"/>
          </p:nvPr>
        </p:nvSpPr>
        <p:spPr>
          <a:xfrm>
            <a:off x="407988" y="988002"/>
            <a:ext cx="9346535" cy="5301286"/>
          </a:xfrm>
        </p:spPr>
        <p:txBody>
          <a:bodyPr/>
          <a:lstStyle/>
          <a:p>
            <a:pPr>
              <a:spcAft>
                <a:spcPts val="1000"/>
              </a:spcAft>
            </a:pPr>
            <a:r>
              <a:rPr lang="en-US">
                <a:solidFill>
                  <a:srgbClr val="0000FF"/>
                </a:solidFill>
              </a:rPr>
              <a:t>AVR and tap changer sequence comment</a:t>
            </a:r>
            <a:endParaRPr lang="en-US">
              <a:solidFill>
                <a:srgbClr val="006768"/>
              </a:solidFill>
              <a:highlight>
                <a:srgbClr val="FFFF00"/>
              </a:highlight>
              <a:ea typeface="+mn-lt"/>
              <a:cs typeface="+mn-lt"/>
            </a:endParaRPr>
          </a:p>
          <a:p>
            <a:pPr>
              <a:spcAft>
                <a:spcPts val="1000"/>
              </a:spcAft>
            </a:pPr>
            <a:r>
              <a:rPr lang="en-US" i="1">
                <a:solidFill>
                  <a:srgbClr val="0000FF"/>
                </a:solidFill>
                <a:ea typeface="+mn-lt"/>
                <a:cs typeface="+mn-lt"/>
              </a:rPr>
              <a:t>The correct and optimal sequencing of AVR and tap change voltage regulation (i.e. which comes first) depends on scenario at the time of the need. For example, if it is from an EDIL instruction this should be a slower response and thus the tap change should come first followed by the AVR on the generator terminals. If the adjustment is as a result of a transient (i.e. fast voltage) change in the grid, then the AVR should respond first. Details of operation should be agreed by the synchronous condenser operator and the TSO for each unit separately.</a:t>
            </a:r>
          </a:p>
          <a:p>
            <a:pPr>
              <a:spcAft>
                <a:spcPts val="1000"/>
              </a:spcAft>
            </a:pPr>
            <a:r>
              <a:rPr lang="en-US" i="1" u="sng">
                <a:solidFill>
                  <a:srgbClr val="A99968"/>
                </a:solidFill>
                <a:ea typeface="+mn-lt"/>
                <a:cs typeface="+mn-lt"/>
              </a:rPr>
              <a:t>Comment:</a:t>
            </a:r>
            <a:r>
              <a:rPr lang="en-US" i="1">
                <a:solidFill>
                  <a:srgbClr val="A99968"/>
                </a:solidFill>
                <a:ea typeface="+mn-lt"/>
                <a:cs typeface="+mn-lt"/>
              </a:rPr>
              <a:t> This sequencing principle should be codified in the Grid Code, and any deviation must be agreed between TSO and user.</a:t>
            </a:r>
          </a:p>
          <a:p>
            <a:pPr>
              <a:spcAft>
                <a:spcPts val="1000"/>
              </a:spcAft>
            </a:pPr>
            <a:r>
              <a:rPr lang="en-US" b="1" u="sng">
                <a:solidFill>
                  <a:srgbClr val="006768"/>
                </a:solidFill>
                <a:ea typeface="+mn-lt"/>
                <a:cs typeface="+mn-lt"/>
              </a:rPr>
              <a:t>Answer:</a:t>
            </a:r>
            <a:r>
              <a:rPr lang="en-US" b="1">
                <a:solidFill>
                  <a:srgbClr val="006768"/>
                </a:solidFill>
                <a:ea typeface="+mn-lt"/>
                <a:cs typeface="+mn-lt"/>
              </a:rPr>
              <a:t> </a:t>
            </a:r>
            <a:r>
              <a:rPr lang="en-US">
                <a:solidFill>
                  <a:srgbClr val="006768"/>
                </a:solidFill>
                <a:ea typeface="+mn-lt"/>
                <a:cs typeface="+mn-lt"/>
              </a:rPr>
              <a:t>TSOs do not believe a sequencing principle should be codified in the Grid Codes as it could be addressed on a case-by-case basis, where the relevant TSO and the user would come to an agreement on the details of operation.</a:t>
            </a:r>
          </a:p>
          <a:p>
            <a:pPr>
              <a:spcAft>
                <a:spcPts val="1000"/>
              </a:spcAft>
            </a:pPr>
            <a:endParaRPr lang="en-US">
              <a:solidFill>
                <a:srgbClr val="006768"/>
              </a:solidFill>
              <a:ea typeface="+mn-lt"/>
              <a:cs typeface="+mn-lt"/>
            </a:endParaRPr>
          </a:p>
        </p:txBody>
      </p:sp>
      <p:sp>
        <p:nvSpPr>
          <p:cNvPr id="4" name="Slide Number Placeholder 3">
            <a:extLst>
              <a:ext uri="{FF2B5EF4-FFF2-40B4-BE49-F238E27FC236}">
                <a16:creationId xmlns:a16="http://schemas.microsoft.com/office/drawing/2014/main" id="{7E5EA0F5-A760-AEA0-21EF-8A2F45928614}"/>
              </a:ext>
            </a:extLst>
          </p:cNvPr>
          <p:cNvSpPr>
            <a:spLocks noGrp="1"/>
          </p:cNvSpPr>
          <p:nvPr>
            <p:ph type="sldNum" sz="quarter" idx="11"/>
          </p:nvPr>
        </p:nvSpPr>
        <p:spPr/>
        <p:txBody>
          <a:bodyPr/>
          <a:lstStyle/>
          <a:p>
            <a:fld id="{B6ED98BD-9FE7-5144-8ABD-845F1AC4694B}" type="slidenum">
              <a:rPr lang="en-US" smtClean="0"/>
              <a:pPr/>
              <a:t>17</a:t>
            </a:fld>
            <a:endParaRPr lang="en-US"/>
          </a:p>
        </p:txBody>
      </p:sp>
    </p:spTree>
    <p:extLst>
      <p:ext uri="{BB962C8B-B14F-4D97-AF65-F5344CB8AC3E}">
        <p14:creationId xmlns:p14="http://schemas.microsoft.com/office/powerpoint/2010/main" val="3419781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20F1A1-C519-D44B-BBC3-34BC6EE0F5A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2855DF3-BA5B-594F-7AC0-E6BFE98FE4E4}"/>
              </a:ext>
            </a:extLst>
          </p:cNvPr>
          <p:cNvSpPr>
            <a:spLocks noGrp="1"/>
          </p:cNvSpPr>
          <p:nvPr>
            <p:ph type="ctrTitle"/>
          </p:nvPr>
        </p:nvSpPr>
        <p:spPr/>
        <p:txBody>
          <a:bodyPr/>
          <a:lstStyle/>
          <a:p>
            <a:r>
              <a:rPr lang="en-GB"/>
              <a:t>Addressing remaining feedback </a:t>
            </a:r>
          </a:p>
        </p:txBody>
      </p:sp>
      <p:sp>
        <p:nvSpPr>
          <p:cNvPr id="3" name="Content Placeholder 2">
            <a:extLst>
              <a:ext uri="{FF2B5EF4-FFF2-40B4-BE49-F238E27FC236}">
                <a16:creationId xmlns:a16="http://schemas.microsoft.com/office/drawing/2014/main" id="{7D3F93CB-EE10-B68F-EE51-13E6F23F7457}"/>
              </a:ext>
            </a:extLst>
          </p:cNvPr>
          <p:cNvSpPr>
            <a:spLocks noGrp="1"/>
          </p:cNvSpPr>
          <p:nvPr>
            <p:ph sz="quarter" idx="10"/>
          </p:nvPr>
        </p:nvSpPr>
        <p:spPr>
          <a:xfrm>
            <a:off x="407988" y="988002"/>
            <a:ext cx="9346535" cy="4500563"/>
          </a:xfrm>
        </p:spPr>
        <p:txBody>
          <a:bodyPr/>
          <a:lstStyle/>
          <a:p>
            <a:r>
              <a:rPr lang="en-US">
                <a:solidFill>
                  <a:srgbClr val="0000FF"/>
                </a:solidFill>
                <a:ea typeface="+mn-lt"/>
                <a:cs typeface="+mn-lt"/>
              </a:rPr>
              <a:t>Availability Definition</a:t>
            </a:r>
            <a:endParaRPr lang="en-US"/>
          </a:p>
          <a:p>
            <a:r>
              <a:rPr lang="en-US">
                <a:solidFill>
                  <a:srgbClr val="0000FF"/>
                </a:solidFill>
                <a:ea typeface="+mn-lt"/>
                <a:cs typeface="+mn-lt"/>
              </a:rPr>
              <a:t>At any given time, the measure of Active Power a Synchronous Condenser Unit is capable of importing to the Connection Point and the term “Availabilities” shall be </a:t>
            </a:r>
            <a:r>
              <a:rPr lang="en-US" strike="sngStrike">
                <a:solidFill>
                  <a:srgbClr val="0000FF"/>
                </a:solidFill>
                <a:ea typeface="+mn-lt"/>
                <a:cs typeface="+mn-lt"/>
              </a:rPr>
              <a:t>constructed</a:t>
            </a:r>
            <a:r>
              <a:rPr lang="en-US">
                <a:solidFill>
                  <a:srgbClr val="0000FF"/>
                </a:solidFill>
                <a:ea typeface="+mn-lt"/>
                <a:cs typeface="+mn-lt"/>
              </a:rPr>
              <a:t> construed accordingly.  This can be calculated as a gross figure.</a:t>
            </a:r>
            <a:endParaRPr lang="en-US"/>
          </a:p>
          <a:p>
            <a:endParaRPr lang="en-US" sz="1500">
              <a:solidFill>
                <a:srgbClr val="0000FF"/>
              </a:solidFill>
              <a:ea typeface="+mn-lt"/>
              <a:cs typeface="+mn-lt"/>
            </a:endParaRPr>
          </a:p>
          <a:p>
            <a:pPr>
              <a:spcAft>
                <a:spcPts val="1000"/>
              </a:spcAft>
            </a:pPr>
            <a:r>
              <a:rPr lang="en-US" sz="1900" i="1" u="sng">
                <a:solidFill>
                  <a:srgbClr val="A99968"/>
                </a:solidFill>
                <a:ea typeface="+mn-lt"/>
                <a:cs typeface="+mn-lt"/>
              </a:rPr>
              <a:t>Question:</a:t>
            </a:r>
            <a:r>
              <a:rPr lang="en-US" sz="1900" i="1">
                <a:solidFill>
                  <a:srgbClr val="A99968"/>
                </a:solidFill>
                <a:ea typeface="+mn-lt"/>
                <a:cs typeface="+mn-lt"/>
              </a:rPr>
              <a:t> significant reservations regarding the definition of availability with respect to active power (even if it is defined as with respect to "Active Power Demand"). SCUs should have binary availability (1 or 0) or is rated in terms of available Inertia. As various SCUs will have different active power demand levels depending on operation, what should the declared availability level be, and use of this to NCC?</a:t>
            </a:r>
            <a:endParaRPr lang="en-US" sz="1900" b="1" u="sng">
              <a:solidFill>
                <a:srgbClr val="A99968"/>
              </a:solidFill>
              <a:ea typeface="+mn-lt"/>
              <a:cs typeface="+mn-lt"/>
            </a:endParaRPr>
          </a:p>
          <a:p>
            <a:r>
              <a:rPr lang="en-US" sz="1900" b="1" u="sng">
                <a:solidFill>
                  <a:srgbClr val="006768"/>
                </a:solidFill>
                <a:ea typeface="+mn-lt"/>
                <a:cs typeface="+mn-lt"/>
              </a:rPr>
              <a:t>Answer:</a:t>
            </a:r>
            <a:r>
              <a:rPr lang="en-US" sz="1900">
                <a:solidFill>
                  <a:srgbClr val="006768"/>
                </a:solidFill>
                <a:ea typeface="+mn-lt"/>
                <a:cs typeface="+mn-lt"/>
              </a:rPr>
              <a:t> In terms of Forecast Availability profile for SCUs, this value will just be zero. </a:t>
            </a:r>
            <a:endParaRPr lang="en-US"/>
          </a:p>
          <a:p>
            <a:r>
              <a:rPr lang="en-US" sz="1900">
                <a:solidFill>
                  <a:srgbClr val="006768"/>
                </a:solidFill>
                <a:ea typeface="+mn-lt"/>
                <a:cs typeface="+mn-lt"/>
              </a:rPr>
              <a:t>In terms of Forecast Minimum Output profile for SCUs, this value will be zero or some negative value (at least -1 MW), indicating consumption of MW, as SCUs will consume MW in order to provide inertia. This is the value the TSO will be referring to. </a:t>
            </a:r>
            <a:endParaRPr lang="en-US"/>
          </a:p>
          <a:p>
            <a:pPr>
              <a:spcAft>
                <a:spcPts val="1000"/>
              </a:spcAft>
            </a:pPr>
            <a:endParaRPr lang="en-US" sz="1900">
              <a:solidFill>
                <a:srgbClr val="006768"/>
              </a:solidFill>
              <a:latin typeface="Trebuchet MS"/>
              <a:ea typeface="Calibri"/>
              <a:cs typeface="Calibri"/>
            </a:endParaRPr>
          </a:p>
          <a:p>
            <a:pPr>
              <a:spcAft>
                <a:spcPts val="1000"/>
              </a:spcAft>
            </a:pPr>
            <a:endParaRPr lang="en-US">
              <a:solidFill>
                <a:srgbClr val="0000FF"/>
              </a:solidFill>
              <a:latin typeface="Calibri"/>
              <a:ea typeface="Calibri"/>
              <a:cs typeface="Calibri"/>
            </a:endParaRPr>
          </a:p>
          <a:p>
            <a:pPr>
              <a:spcAft>
                <a:spcPts val="1000"/>
              </a:spcAft>
            </a:pPr>
            <a:endParaRPr lang="en-US">
              <a:solidFill>
                <a:srgbClr val="006768"/>
              </a:solidFill>
              <a:ea typeface="+mn-lt"/>
              <a:cs typeface="+mn-lt"/>
            </a:endParaRPr>
          </a:p>
        </p:txBody>
      </p:sp>
      <p:sp>
        <p:nvSpPr>
          <p:cNvPr id="4" name="Slide Number Placeholder 3">
            <a:extLst>
              <a:ext uri="{FF2B5EF4-FFF2-40B4-BE49-F238E27FC236}">
                <a16:creationId xmlns:a16="http://schemas.microsoft.com/office/drawing/2014/main" id="{AFD1AF8D-1C10-AF73-DC70-F200E4B5C3A3}"/>
              </a:ext>
            </a:extLst>
          </p:cNvPr>
          <p:cNvSpPr>
            <a:spLocks noGrp="1"/>
          </p:cNvSpPr>
          <p:nvPr>
            <p:ph type="sldNum" sz="quarter" idx="11"/>
          </p:nvPr>
        </p:nvSpPr>
        <p:spPr/>
        <p:txBody>
          <a:bodyPr/>
          <a:lstStyle/>
          <a:p>
            <a:fld id="{B6ED98BD-9FE7-5144-8ABD-845F1AC4694B}" type="slidenum">
              <a:rPr lang="en-US" smtClean="0"/>
              <a:pPr/>
              <a:t>18</a:t>
            </a:fld>
            <a:endParaRPr lang="en-US"/>
          </a:p>
        </p:txBody>
      </p:sp>
    </p:spTree>
    <p:extLst>
      <p:ext uri="{BB962C8B-B14F-4D97-AF65-F5344CB8AC3E}">
        <p14:creationId xmlns:p14="http://schemas.microsoft.com/office/powerpoint/2010/main" val="244880749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AEDAFE-02D6-950A-6752-430ED38C1B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B9E4BB-6FFF-F7A6-4AA3-ABF525A09275}"/>
              </a:ext>
            </a:extLst>
          </p:cNvPr>
          <p:cNvSpPr>
            <a:spLocks noGrp="1"/>
          </p:cNvSpPr>
          <p:nvPr>
            <p:ph type="ctrTitle"/>
          </p:nvPr>
        </p:nvSpPr>
        <p:spPr>
          <a:xfrm>
            <a:off x="407989" y="120153"/>
            <a:ext cx="8238172" cy="905827"/>
          </a:xfrm>
        </p:spPr>
        <p:txBody>
          <a:bodyPr/>
          <a:lstStyle/>
          <a:p>
            <a:r>
              <a:rPr lang="en-GB"/>
              <a:t>Addressing remaining feedback </a:t>
            </a:r>
          </a:p>
        </p:txBody>
      </p:sp>
      <p:sp>
        <p:nvSpPr>
          <p:cNvPr id="3" name="Content Placeholder 2">
            <a:extLst>
              <a:ext uri="{FF2B5EF4-FFF2-40B4-BE49-F238E27FC236}">
                <a16:creationId xmlns:a16="http://schemas.microsoft.com/office/drawing/2014/main" id="{A6BCEFC5-705F-576A-6498-116AB6CBB89A}"/>
              </a:ext>
            </a:extLst>
          </p:cNvPr>
          <p:cNvSpPr>
            <a:spLocks noGrp="1"/>
          </p:cNvSpPr>
          <p:nvPr>
            <p:ph sz="quarter" idx="10"/>
          </p:nvPr>
        </p:nvSpPr>
        <p:spPr>
          <a:xfrm>
            <a:off x="407989" y="802888"/>
            <a:ext cx="6052501" cy="4207815"/>
          </a:xfrm>
        </p:spPr>
        <p:txBody>
          <a:bodyPr/>
          <a:lstStyle/>
          <a:p>
            <a:r>
              <a:rPr lang="en-US">
                <a:solidFill>
                  <a:srgbClr val="0000FF"/>
                </a:solidFill>
                <a:ea typeface="+mn-lt"/>
                <a:cs typeface="+mn-lt"/>
              </a:rPr>
              <a:t>Reactive Power Capability</a:t>
            </a:r>
          </a:p>
          <a:p>
            <a:pPr>
              <a:spcAft>
                <a:spcPts val="1000"/>
              </a:spcAft>
            </a:pPr>
            <a:r>
              <a:rPr lang="en-US" sz="1900" i="1" u="sng">
                <a:solidFill>
                  <a:srgbClr val="A99968"/>
                </a:solidFill>
                <a:ea typeface="+mn-lt"/>
                <a:cs typeface="+mn-lt"/>
              </a:rPr>
              <a:t>Question:</a:t>
            </a:r>
            <a:r>
              <a:rPr lang="en-US" sz="1900" i="1">
                <a:solidFill>
                  <a:srgbClr val="A99968"/>
                </a:solidFill>
                <a:ea typeface="+mn-lt"/>
                <a:cs typeface="+mn-lt"/>
              </a:rPr>
              <a:t>  the region within the proposed Grid Code rectangular reactive power requirement (i.e. ≤0.8 </a:t>
            </a:r>
            <a:r>
              <a:rPr lang="en-US" sz="1900" i="1" err="1">
                <a:solidFill>
                  <a:srgbClr val="A99968"/>
                </a:solidFill>
                <a:ea typeface="+mn-lt"/>
                <a:cs typeface="+mn-lt"/>
              </a:rPr>
              <a:t>p.u</a:t>
            </a:r>
            <a:r>
              <a:rPr lang="en-US" sz="1900" i="1">
                <a:solidFill>
                  <a:srgbClr val="A99968"/>
                </a:solidFill>
                <a:ea typeface="+mn-lt"/>
                <a:cs typeface="+mn-lt"/>
              </a:rPr>
              <a:t> and ≥-0.4 </a:t>
            </a:r>
            <a:r>
              <a:rPr lang="en-US" sz="1900" i="1" err="1">
                <a:solidFill>
                  <a:srgbClr val="A99968"/>
                </a:solidFill>
                <a:ea typeface="+mn-lt"/>
                <a:cs typeface="+mn-lt"/>
              </a:rPr>
              <a:t>p.u</a:t>
            </a:r>
            <a:r>
              <a:rPr lang="en-US" sz="1900" i="1">
                <a:solidFill>
                  <a:srgbClr val="A99968"/>
                </a:solidFill>
                <a:ea typeface="+mn-lt"/>
                <a:cs typeface="+mn-lt"/>
              </a:rPr>
              <a:t>) should be clipped to address the issue of non-ideal operating conditions and increased costs associated with the TSO proposed requirements</a:t>
            </a:r>
            <a:endParaRPr lang="en-US" sz="1900" b="1" u="sng">
              <a:solidFill>
                <a:srgbClr val="A99968"/>
              </a:solidFill>
              <a:ea typeface="+mn-lt"/>
              <a:cs typeface="+mn-lt"/>
            </a:endParaRPr>
          </a:p>
          <a:p>
            <a:r>
              <a:rPr lang="en-US" sz="1900" b="1" u="sng">
                <a:solidFill>
                  <a:srgbClr val="006768"/>
                </a:solidFill>
                <a:ea typeface="+mn-lt"/>
                <a:cs typeface="+mn-lt"/>
              </a:rPr>
              <a:t>Answer:</a:t>
            </a:r>
            <a:r>
              <a:rPr lang="en-US" sz="1900">
                <a:solidFill>
                  <a:srgbClr val="006768"/>
                </a:solidFill>
                <a:ea typeface="+mn-lt"/>
                <a:cs typeface="+mn-lt"/>
              </a:rPr>
              <a:t> </a:t>
            </a:r>
            <a:r>
              <a:rPr lang="en-US" sz="1800"/>
              <a:t>SCUs are designed to provide reactive power capability and to replace synchronous generators at high levels of SNSP. The TSOs do not believe the requirements are onerous - </a:t>
            </a:r>
            <a:r>
              <a:rPr lang="en-IE" sz="1800">
                <a:effectLst/>
                <a:ea typeface="Aptos" panose="020B0004020202020204" pitchFamily="34" charset="0"/>
                <a:cs typeface="Times New Roman" panose="02020603050405020304" pitchFamily="18" charset="0"/>
              </a:rPr>
              <a:t>The proposed SCU minimum leading capability is slightly less than for a synchronous generator, while the proposed lagging capability (0.8p.u.) is above that of a synchronous generator </a:t>
            </a:r>
            <a:r>
              <a:rPr lang="en-IE" sz="1800">
                <a:ea typeface="Aptos" panose="020B0004020202020204" pitchFamily="34" charset="0"/>
                <a:cs typeface="Times New Roman" panose="02020603050405020304" pitchFamily="18" charset="0"/>
              </a:rPr>
              <a:t>but is</a:t>
            </a:r>
            <a:r>
              <a:rPr lang="en-IE" sz="1800">
                <a:effectLst/>
                <a:ea typeface="Aptos" panose="020B0004020202020204" pitchFamily="34" charset="0"/>
                <a:cs typeface="Times New Roman" panose="02020603050405020304" pitchFamily="18" charset="0"/>
              </a:rPr>
              <a:t> still well below the 1.0p.u. rating of the SCU and accounts for transformer losses. </a:t>
            </a:r>
            <a:endParaRPr lang="en-US" sz="1900">
              <a:solidFill>
                <a:srgbClr val="006768"/>
              </a:solidFill>
              <a:latin typeface="Trebuchet MS"/>
              <a:ea typeface="Calibri"/>
              <a:cs typeface="Calibri"/>
            </a:endParaRPr>
          </a:p>
          <a:p>
            <a:pPr>
              <a:spcAft>
                <a:spcPts val="1000"/>
              </a:spcAft>
            </a:pPr>
            <a:endParaRPr lang="en-US">
              <a:solidFill>
                <a:srgbClr val="0000FF"/>
              </a:solidFill>
              <a:latin typeface="Calibri"/>
              <a:ea typeface="Calibri"/>
              <a:cs typeface="Calibri"/>
            </a:endParaRPr>
          </a:p>
          <a:p>
            <a:pPr>
              <a:spcAft>
                <a:spcPts val="1000"/>
              </a:spcAft>
            </a:pPr>
            <a:endParaRPr lang="en-US">
              <a:solidFill>
                <a:srgbClr val="006768"/>
              </a:solidFill>
              <a:ea typeface="+mn-lt"/>
              <a:cs typeface="+mn-lt"/>
            </a:endParaRPr>
          </a:p>
        </p:txBody>
      </p:sp>
      <p:sp>
        <p:nvSpPr>
          <p:cNvPr id="4" name="Slide Number Placeholder 3">
            <a:extLst>
              <a:ext uri="{FF2B5EF4-FFF2-40B4-BE49-F238E27FC236}">
                <a16:creationId xmlns:a16="http://schemas.microsoft.com/office/drawing/2014/main" id="{31DD8712-1BF5-0A62-7994-277D12FBA463}"/>
              </a:ext>
            </a:extLst>
          </p:cNvPr>
          <p:cNvSpPr>
            <a:spLocks noGrp="1"/>
          </p:cNvSpPr>
          <p:nvPr>
            <p:ph type="sldNum" sz="quarter" idx="11"/>
          </p:nvPr>
        </p:nvSpPr>
        <p:spPr/>
        <p:txBody>
          <a:bodyPr/>
          <a:lstStyle/>
          <a:p>
            <a:fld id="{B6ED98BD-9FE7-5144-8ABD-845F1AC4694B}" type="slidenum">
              <a:rPr lang="en-US" smtClean="0"/>
              <a:pPr/>
              <a:t>19</a:t>
            </a:fld>
            <a:endParaRPr lang="en-US"/>
          </a:p>
        </p:txBody>
      </p:sp>
      <p:sp>
        <p:nvSpPr>
          <p:cNvPr id="8" name="TextBox 7">
            <a:extLst>
              <a:ext uri="{FF2B5EF4-FFF2-40B4-BE49-F238E27FC236}">
                <a16:creationId xmlns:a16="http://schemas.microsoft.com/office/drawing/2014/main" id="{2E32D967-8529-7460-CB5B-F4C1F3FB6FCD}"/>
              </a:ext>
            </a:extLst>
          </p:cNvPr>
          <p:cNvSpPr txBox="1"/>
          <p:nvPr/>
        </p:nvSpPr>
        <p:spPr>
          <a:xfrm>
            <a:off x="9664995" y="914400"/>
            <a:ext cx="2039920" cy="4494380"/>
          </a:xfrm>
          <a:prstGeom prst="rect">
            <a:avLst/>
          </a:prstGeom>
          <a:solidFill>
            <a:schemeClr val="bg1"/>
          </a:solidFill>
        </p:spPr>
        <p:txBody>
          <a:bodyPr wrap="square" rtlCol="0">
            <a:spAutoFit/>
          </a:bodyPr>
          <a:lstStyle/>
          <a:p>
            <a:endParaRPr lang="en-IE"/>
          </a:p>
        </p:txBody>
      </p:sp>
      <p:pic>
        <p:nvPicPr>
          <p:cNvPr id="5" name="Picture 4">
            <a:extLst>
              <a:ext uri="{FF2B5EF4-FFF2-40B4-BE49-F238E27FC236}">
                <a16:creationId xmlns:a16="http://schemas.microsoft.com/office/drawing/2014/main" id="{6F09769A-AAFF-8A02-A577-1E2AF31E11AA}"/>
              </a:ext>
            </a:extLst>
          </p:cNvPr>
          <p:cNvPicPr>
            <a:picLocks noChangeAspect="1"/>
          </p:cNvPicPr>
          <p:nvPr/>
        </p:nvPicPr>
        <p:blipFill>
          <a:blip r:embed="rId2"/>
          <a:stretch>
            <a:fillRect/>
          </a:stretch>
        </p:blipFill>
        <p:spPr>
          <a:xfrm>
            <a:off x="6560464" y="853373"/>
            <a:ext cx="5649512" cy="4157330"/>
          </a:xfrm>
          <a:prstGeom prst="rect">
            <a:avLst/>
          </a:prstGeom>
        </p:spPr>
      </p:pic>
      <p:sp>
        <p:nvSpPr>
          <p:cNvPr id="6" name="TextBox 5">
            <a:extLst>
              <a:ext uri="{FF2B5EF4-FFF2-40B4-BE49-F238E27FC236}">
                <a16:creationId xmlns:a16="http://schemas.microsoft.com/office/drawing/2014/main" id="{0AD0C9EC-52FD-767E-3603-1AEE5E0ED716}"/>
              </a:ext>
            </a:extLst>
          </p:cNvPr>
          <p:cNvSpPr txBox="1"/>
          <p:nvPr/>
        </p:nvSpPr>
        <p:spPr>
          <a:xfrm>
            <a:off x="277599" y="5010703"/>
            <a:ext cx="11808075" cy="1754326"/>
          </a:xfrm>
          <a:prstGeom prst="rect">
            <a:avLst/>
          </a:prstGeom>
          <a:solidFill>
            <a:schemeClr val="bg1"/>
          </a:solidFill>
        </p:spPr>
        <p:txBody>
          <a:bodyPr wrap="square" rtlCol="0">
            <a:spAutoFit/>
          </a:bodyPr>
          <a:lstStyle/>
          <a:p>
            <a:r>
              <a:rPr lang="en-US">
                <a:solidFill>
                  <a:srgbClr val="006768"/>
                </a:solidFill>
              </a:rPr>
              <a:t>The TSOs want to ensure we get capability on the system which may be used partially or fully as the grid evolves, e.g. production of reactive power at high voltage (i.e. 1.1 pu voltage) may be necessary to support voltage in weak grid areas, maintain voltage stability in high load conditions, prevent voltage collapse in long transmission lines, control power flow and reduce line overloading, support the system during extreme scenarios such as power system restoration. Requiring a rectangular V/Q capability is also in line with what SONI and EirGrid require for synchronous generators, HVDC interconnectors and PPMs.</a:t>
            </a:r>
          </a:p>
        </p:txBody>
      </p:sp>
    </p:spTree>
    <p:extLst>
      <p:ext uri="{BB962C8B-B14F-4D97-AF65-F5344CB8AC3E}">
        <p14:creationId xmlns:p14="http://schemas.microsoft.com/office/powerpoint/2010/main" val="3226619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2380B5-F31B-4306-B056-FE4272D7797D}"/>
              </a:ext>
            </a:extLst>
          </p:cNvPr>
          <p:cNvSpPr>
            <a:spLocks noGrp="1"/>
          </p:cNvSpPr>
          <p:nvPr>
            <p:ph type="ctrTitle"/>
          </p:nvPr>
        </p:nvSpPr>
        <p:spPr/>
        <p:txBody>
          <a:bodyPr/>
          <a:lstStyle/>
          <a:p>
            <a:r>
              <a:rPr lang="en-IE"/>
              <a:t>Agenda</a:t>
            </a:r>
          </a:p>
        </p:txBody>
      </p:sp>
      <p:sp>
        <p:nvSpPr>
          <p:cNvPr id="2" name="Slide Number Placeholder 1">
            <a:extLst>
              <a:ext uri="{FF2B5EF4-FFF2-40B4-BE49-F238E27FC236}">
                <a16:creationId xmlns:a16="http://schemas.microsoft.com/office/drawing/2014/main" id="{FE27597B-2CE8-E13F-B221-E79A2AAE378F}"/>
              </a:ext>
            </a:extLst>
          </p:cNvPr>
          <p:cNvSpPr>
            <a:spLocks noGrp="1"/>
          </p:cNvSpPr>
          <p:nvPr>
            <p:ph type="sldNum" sz="quarter" idx="11"/>
          </p:nvPr>
        </p:nvSpPr>
        <p:spPr/>
        <p:txBody>
          <a:bodyPr/>
          <a:lstStyle/>
          <a:p>
            <a:fld id="{B6ED98BD-9FE7-5144-8ABD-845F1AC4694B}" type="slidenum">
              <a:rPr lang="en-US" smtClean="0"/>
              <a:pPr/>
              <a:t>2</a:t>
            </a:fld>
            <a:endParaRPr lang="en-US"/>
          </a:p>
        </p:txBody>
      </p:sp>
      <p:sp>
        <p:nvSpPr>
          <p:cNvPr id="8" name="Text Placeholder 4">
            <a:extLst>
              <a:ext uri="{FF2B5EF4-FFF2-40B4-BE49-F238E27FC236}">
                <a16:creationId xmlns:a16="http://schemas.microsoft.com/office/drawing/2014/main" id="{34C99739-72AA-97AD-C0CC-6F9AA0AC607C}"/>
              </a:ext>
            </a:extLst>
          </p:cNvPr>
          <p:cNvSpPr txBox="1">
            <a:spLocks/>
          </p:cNvSpPr>
          <p:nvPr/>
        </p:nvSpPr>
        <p:spPr>
          <a:xfrm>
            <a:off x="413068" y="81599"/>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27/03/2025</a:t>
            </a:r>
          </a:p>
        </p:txBody>
      </p:sp>
      <p:graphicFrame>
        <p:nvGraphicFramePr>
          <p:cNvPr id="4" name="Content Placeholder 3">
            <a:extLst>
              <a:ext uri="{FF2B5EF4-FFF2-40B4-BE49-F238E27FC236}">
                <a16:creationId xmlns:a16="http://schemas.microsoft.com/office/drawing/2014/main" id="{74F51344-53B5-1D03-D54F-A6846755D8D8}"/>
              </a:ext>
            </a:extLst>
          </p:cNvPr>
          <p:cNvGraphicFramePr>
            <a:graphicFrameLocks noGrp="1"/>
          </p:cNvGraphicFramePr>
          <p:nvPr>
            <p:ph sz="quarter" idx="10"/>
            <p:extLst>
              <p:ext uri="{D42A27DB-BD31-4B8C-83A1-F6EECF244321}">
                <p14:modId xmlns:p14="http://schemas.microsoft.com/office/powerpoint/2010/main" val="920653332"/>
              </p:ext>
            </p:extLst>
          </p:nvPr>
        </p:nvGraphicFramePr>
        <p:xfrm>
          <a:off x="765544" y="1310640"/>
          <a:ext cx="6113721" cy="4656773"/>
        </p:xfrm>
        <a:graphic>
          <a:graphicData uri="http://schemas.openxmlformats.org/drawingml/2006/table">
            <a:tbl>
              <a:tblPr firstRow="1" firstCol="1" bandRow="1" bandCol="1">
                <a:tableStyleId>{5C22544A-7EE6-4342-B048-85BDC9FD1C3A}</a:tableStyleId>
              </a:tblPr>
              <a:tblGrid>
                <a:gridCol w="6113721">
                  <a:extLst>
                    <a:ext uri="{9D8B030D-6E8A-4147-A177-3AD203B41FA5}">
                      <a16:colId xmlns:a16="http://schemas.microsoft.com/office/drawing/2014/main" val="2141871798"/>
                    </a:ext>
                  </a:extLst>
                </a:gridCol>
              </a:tblGrid>
              <a:tr h="4569165">
                <a:tc>
                  <a:txBody>
                    <a:bodyPr/>
                    <a:lstStyle/>
                    <a:p>
                      <a:pPr>
                        <a:lnSpc>
                          <a:spcPct val="115000"/>
                        </a:lnSpc>
                      </a:pPr>
                      <a:r>
                        <a:rPr lang="en-US" sz="1100">
                          <a:effectLst/>
                        </a:rPr>
                        <a:t> </a:t>
                      </a:r>
                      <a:endParaRPr lang="en-IE" sz="1000">
                        <a:effectLst/>
                      </a:endParaRPr>
                    </a:p>
                    <a:p>
                      <a:pPr>
                        <a:lnSpc>
                          <a:spcPct val="115000"/>
                        </a:lnSpc>
                      </a:pPr>
                      <a:r>
                        <a:rPr lang="en-US" sz="1600">
                          <a:effectLst/>
                        </a:rPr>
                        <a:t>Introduction: 10 mins</a:t>
                      </a:r>
                      <a:endParaRPr lang="en-IE" sz="1600">
                        <a:effectLst/>
                      </a:endParaRPr>
                    </a:p>
                    <a:p>
                      <a:pPr marL="742950" lvl="1" indent="-285750">
                        <a:lnSpc>
                          <a:spcPct val="115000"/>
                        </a:lnSpc>
                        <a:buFont typeface="+mj-lt"/>
                        <a:buAutoNum type="alphaLcPeriod"/>
                      </a:pPr>
                      <a:r>
                        <a:rPr lang="en-US" sz="1600">
                          <a:effectLst/>
                        </a:rPr>
                        <a:t>Welcome Members.</a:t>
                      </a:r>
                      <a:endParaRPr lang="en-IE" sz="1600">
                        <a:effectLst/>
                      </a:endParaRPr>
                    </a:p>
                    <a:p>
                      <a:pPr marL="742950" lvl="1" indent="-285750">
                        <a:lnSpc>
                          <a:spcPct val="115000"/>
                        </a:lnSpc>
                        <a:buFont typeface="+mj-lt"/>
                        <a:buAutoNum type="alphaLcPeriod"/>
                      </a:pPr>
                      <a:r>
                        <a:rPr lang="en-US" sz="1600">
                          <a:effectLst/>
                        </a:rPr>
                        <a:t>Minutes and Actions from Previous Meeting.</a:t>
                      </a:r>
                      <a:endParaRPr lang="en-IE" sz="1600">
                        <a:effectLst/>
                      </a:endParaRPr>
                    </a:p>
                    <a:p>
                      <a:pPr marL="685800">
                        <a:lnSpc>
                          <a:spcPct val="115000"/>
                        </a:lnSpc>
                      </a:pPr>
                      <a:r>
                        <a:rPr lang="en-US" sz="1600">
                          <a:effectLst/>
                        </a:rPr>
                        <a:t> </a:t>
                      </a:r>
                      <a:endParaRPr lang="en-IE" sz="1600">
                        <a:effectLst/>
                      </a:endParaRPr>
                    </a:p>
                    <a:p>
                      <a:pPr>
                        <a:lnSpc>
                          <a:spcPct val="115000"/>
                        </a:lnSpc>
                      </a:pPr>
                      <a:r>
                        <a:rPr lang="en-US" sz="1600">
                          <a:effectLst/>
                        </a:rPr>
                        <a:t>Modifications: 20 mins</a:t>
                      </a:r>
                      <a:endParaRPr lang="en-IE" sz="1600">
                        <a:effectLst/>
                      </a:endParaRPr>
                    </a:p>
                    <a:p>
                      <a:pPr marL="342900" lvl="0" indent="-342900">
                        <a:lnSpc>
                          <a:spcPct val="115000"/>
                        </a:lnSpc>
                        <a:buFont typeface="+mj-lt"/>
                        <a:buAutoNum type="alphaLcPeriod"/>
                      </a:pPr>
                      <a:r>
                        <a:rPr lang="en-US" sz="1600">
                          <a:effectLst/>
                        </a:rPr>
                        <a:t>MPID328 and SPID_XX_2025 – Demand Side Units Notice to Respond.</a:t>
                      </a:r>
                      <a:endParaRPr lang="en-IE" sz="1600">
                        <a:effectLst/>
                      </a:endParaRPr>
                    </a:p>
                    <a:p>
                      <a:pPr marL="342900" lvl="0" indent="-342900">
                        <a:lnSpc>
                          <a:spcPct val="115000"/>
                        </a:lnSpc>
                        <a:buFont typeface="+mj-lt"/>
                        <a:buAutoNum type="alphaLcPeriod"/>
                      </a:pPr>
                      <a:r>
                        <a:rPr lang="en-US" sz="1600">
                          <a:effectLst/>
                        </a:rPr>
                        <a:t>MPID 319 and SPID_07_2024 – Incorporation of the SCU Requirements;</a:t>
                      </a:r>
                      <a:endParaRPr lang="en-IE" sz="1600">
                        <a:effectLst/>
                      </a:endParaRPr>
                    </a:p>
                    <a:p>
                      <a:pPr marL="685800">
                        <a:lnSpc>
                          <a:spcPct val="115000"/>
                        </a:lnSpc>
                      </a:pPr>
                      <a:r>
                        <a:rPr lang="en-US" sz="1600">
                          <a:effectLst/>
                        </a:rPr>
                        <a:t> </a:t>
                      </a:r>
                      <a:endParaRPr lang="en-IE" sz="1600">
                        <a:effectLst/>
                      </a:endParaRPr>
                    </a:p>
                    <a:p>
                      <a:pPr>
                        <a:lnSpc>
                          <a:spcPct val="115000"/>
                        </a:lnSpc>
                      </a:pPr>
                      <a:r>
                        <a:rPr lang="en-US" sz="1600">
                          <a:effectLst/>
                        </a:rPr>
                        <a:t>Updates: 10 mins</a:t>
                      </a:r>
                      <a:endParaRPr lang="en-IE" sz="1600">
                        <a:effectLst/>
                      </a:endParaRPr>
                    </a:p>
                    <a:p>
                      <a:pPr marL="342900" lvl="0" indent="-342900">
                        <a:lnSpc>
                          <a:spcPct val="115000"/>
                        </a:lnSpc>
                        <a:buFont typeface="+mj-lt"/>
                        <a:buAutoNum type="alphaLcPeriod"/>
                      </a:pPr>
                      <a:r>
                        <a:rPr lang="en-US" sz="1600">
                          <a:effectLst/>
                        </a:rPr>
                        <a:t>CRU; and</a:t>
                      </a:r>
                      <a:endParaRPr lang="en-IE" sz="1600">
                        <a:effectLst/>
                      </a:endParaRPr>
                    </a:p>
                    <a:p>
                      <a:pPr marL="342900" lvl="0" indent="-342900">
                        <a:lnSpc>
                          <a:spcPct val="115000"/>
                        </a:lnSpc>
                        <a:buFont typeface="+mj-lt"/>
                        <a:buAutoNum type="alphaLcPeriod"/>
                      </a:pPr>
                      <a:r>
                        <a:rPr lang="en-US" sz="1600">
                          <a:effectLst/>
                        </a:rPr>
                        <a:t>Utility Regulator. </a:t>
                      </a:r>
                      <a:endParaRPr lang="en-IE" sz="1600">
                        <a:effectLst/>
                      </a:endParaRPr>
                    </a:p>
                    <a:p>
                      <a:pPr marL="685800">
                        <a:lnSpc>
                          <a:spcPct val="115000"/>
                        </a:lnSpc>
                      </a:pPr>
                      <a:r>
                        <a:rPr lang="en-US" sz="1600">
                          <a:effectLst/>
                        </a:rPr>
                        <a:t> </a:t>
                      </a:r>
                      <a:endParaRPr lang="en-IE" sz="1600">
                        <a:effectLst/>
                      </a:endParaRPr>
                    </a:p>
                    <a:p>
                      <a:pPr>
                        <a:lnSpc>
                          <a:spcPct val="115000"/>
                        </a:lnSpc>
                      </a:pPr>
                      <a:r>
                        <a:rPr lang="en-US" sz="1600">
                          <a:effectLst/>
                        </a:rPr>
                        <a:t>AOB. 5 mins</a:t>
                      </a:r>
                      <a:endParaRPr lang="en-IE" sz="1600">
                        <a:effectLst/>
                      </a:endParaRPr>
                    </a:p>
                    <a:p>
                      <a:pPr>
                        <a:lnSpc>
                          <a:spcPct val="115000"/>
                        </a:lnSpc>
                      </a:pPr>
                      <a:r>
                        <a:rPr lang="en-US" sz="1600">
                          <a:effectLst/>
                        </a:rPr>
                        <a:t> </a:t>
                      </a:r>
                      <a:endParaRPr lang="en-IE" sz="1600">
                        <a:effectLst/>
                        <a:latin typeface="Times New Roman" panose="02020603050405020304" pitchFamily="18" charset="0"/>
                        <a:ea typeface="Times New Roman" panose="02020603050405020304" pitchFamily="18" charset="0"/>
                      </a:endParaRPr>
                    </a:p>
                  </a:txBody>
                  <a:tcPr marL="67945" marR="67945" marT="0" marB="0"/>
                </a:tc>
                <a:extLst>
                  <a:ext uri="{0D108BD9-81ED-4DB2-BD59-A6C34878D82A}">
                    <a16:rowId xmlns:a16="http://schemas.microsoft.com/office/drawing/2014/main" val="3080710464"/>
                  </a:ext>
                </a:extLst>
              </a:tr>
            </a:tbl>
          </a:graphicData>
        </a:graphic>
      </p:graphicFrame>
    </p:spTree>
    <p:extLst>
      <p:ext uri="{BB962C8B-B14F-4D97-AF65-F5344CB8AC3E}">
        <p14:creationId xmlns:p14="http://schemas.microsoft.com/office/powerpoint/2010/main" val="6920000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14278D2-F523-CD76-24FA-60448FBF1052}"/>
              </a:ext>
            </a:extLst>
          </p:cNvPr>
          <p:cNvSpPr>
            <a:spLocks noGrp="1"/>
          </p:cNvSpPr>
          <p:nvPr>
            <p:ph type="sldNum" sz="quarter" idx="11"/>
          </p:nvPr>
        </p:nvSpPr>
        <p:spPr/>
        <p:txBody>
          <a:bodyPr/>
          <a:lstStyle/>
          <a:p>
            <a:fld id="{B6ED98BD-9FE7-5144-8ABD-845F1AC4694B}" type="slidenum">
              <a:rPr lang="en-US" smtClean="0"/>
              <a:pPr/>
              <a:t>20</a:t>
            </a:fld>
            <a:endParaRPr lang="en-US"/>
          </a:p>
        </p:txBody>
      </p:sp>
      <p:sp>
        <p:nvSpPr>
          <p:cNvPr id="12" name="Title 1">
            <a:extLst>
              <a:ext uri="{FF2B5EF4-FFF2-40B4-BE49-F238E27FC236}">
                <a16:creationId xmlns:a16="http://schemas.microsoft.com/office/drawing/2014/main" id="{56FA6A78-2F05-D282-E24F-978B57F46B17}"/>
              </a:ext>
            </a:extLst>
          </p:cNvPr>
          <p:cNvSpPr txBox="1">
            <a:spLocks/>
          </p:cNvSpPr>
          <p:nvPr/>
        </p:nvSpPr>
        <p:spPr>
          <a:xfrm>
            <a:off x="1136968" y="2043114"/>
            <a:ext cx="7302182" cy="2595561"/>
          </a:xfrm>
          <a:prstGeom prst="rect">
            <a:avLst/>
          </a:prstGeom>
          <a:ln>
            <a:solidFill>
              <a:srgbClr val="006768"/>
            </a:solidFill>
          </a:ln>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lang="en-US" sz="3500">
                <a:solidFill>
                  <a:srgbClr val="006768"/>
                </a:solidFill>
                <a:latin typeface="Trebuchet MS" panose="020B0603020202020204"/>
              </a:rPr>
              <a:t>Thank you!</a:t>
            </a:r>
          </a:p>
          <a:p>
            <a:pPr marL="0" marR="0" lvl="0" indent="0" algn="ctr" defTabSz="914400" rtl="0" eaLnBrk="1" fontAlgn="auto" latinLnBrk="0" hangingPunct="1">
              <a:lnSpc>
                <a:spcPct val="90000"/>
              </a:lnSpc>
              <a:spcBef>
                <a:spcPct val="0"/>
              </a:spcBef>
              <a:spcAft>
                <a:spcPts val="0"/>
              </a:spcAft>
              <a:buClrTx/>
              <a:buSzTx/>
              <a:buFontTx/>
              <a:buNone/>
              <a:tabLst/>
              <a:defRPr/>
            </a:pPr>
            <a:endParaRPr lang="en-US" sz="3500">
              <a:solidFill>
                <a:srgbClr val="006768"/>
              </a:solidFill>
              <a:latin typeface="Trebuchet MS" panose="020B0603020202020204"/>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rPr>
              <a:t>Questions?</a:t>
            </a:r>
            <a:br>
              <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rPr>
            </a:br>
            <a:br>
              <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rPr>
            </a:br>
            <a:endParaRPr kumimoji="0" lang="en-IE" sz="3500" b="1" i="0" u="none" strike="noStrike" kern="1200" cap="none" spc="0" normalizeH="0" baseline="0" noProof="0">
              <a:ln>
                <a:noFill/>
              </a:ln>
              <a:solidFill>
                <a:srgbClr val="006768"/>
              </a:solidFill>
              <a:effectLst/>
              <a:uLnTx/>
              <a:uFillTx/>
              <a:latin typeface="Trebuchet MS" panose="020B0603020202020204"/>
              <a:ea typeface="+mj-ea"/>
              <a:cs typeface="+mj-cs"/>
            </a:endParaRPr>
          </a:p>
        </p:txBody>
      </p:sp>
      <p:sp>
        <p:nvSpPr>
          <p:cNvPr id="2" name="Text Placeholder 4">
            <a:extLst>
              <a:ext uri="{FF2B5EF4-FFF2-40B4-BE49-F238E27FC236}">
                <a16:creationId xmlns:a16="http://schemas.microsoft.com/office/drawing/2014/main" id="{692EC5D0-C55C-6842-B4DE-DCCFDC7E79CA}"/>
              </a:ext>
            </a:extLst>
          </p:cNvPr>
          <p:cNvSpPr txBox="1">
            <a:spLocks/>
          </p:cNvSpPr>
          <p:nvPr/>
        </p:nvSpPr>
        <p:spPr>
          <a:xfrm>
            <a:off x="407988" y="38576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27/03/2025</a:t>
            </a:r>
          </a:p>
        </p:txBody>
      </p:sp>
    </p:spTree>
    <p:extLst>
      <p:ext uri="{BB962C8B-B14F-4D97-AF65-F5344CB8AC3E}">
        <p14:creationId xmlns:p14="http://schemas.microsoft.com/office/powerpoint/2010/main" val="30799077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0F1A9-3C20-EB3A-B826-500FBEE6C61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63E2E72-6A65-C54F-CD32-21D1211A60F5}"/>
              </a:ext>
            </a:extLst>
          </p:cNvPr>
          <p:cNvSpPr>
            <a:spLocks noGrp="1"/>
          </p:cNvSpPr>
          <p:nvPr>
            <p:ph type="ctrTitle"/>
          </p:nvPr>
        </p:nvSpPr>
        <p:spPr>
          <a:xfrm>
            <a:off x="407988" y="1378569"/>
            <a:ext cx="7208139" cy="905827"/>
          </a:xfrm>
        </p:spPr>
        <p:txBody>
          <a:bodyPr/>
          <a:lstStyle/>
          <a:p>
            <a:r>
              <a:rPr lang="en-IE">
                <a:solidFill>
                  <a:srgbClr val="A99968"/>
                </a:solidFill>
                <a:latin typeface="+mn-lt"/>
                <a:ea typeface="+mn-ea"/>
                <a:cs typeface="+mn-cs"/>
              </a:rPr>
              <a:t>4. Updates: 10 minutes</a:t>
            </a:r>
          </a:p>
        </p:txBody>
      </p:sp>
      <p:sp>
        <p:nvSpPr>
          <p:cNvPr id="4" name="Slide Number Placeholder 3">
            <a:extLst>
              <a:ext uri="{FF2B5EF4-FFF2-40B4-BE49-F238E27FC236}">
                <a16:creationId xmlns:a16="http://schemas.microsoft.com/office/drawing/2014/main" id="{BEA9AD83-C327-BBE5-B65C-A3B85AFF8D8A}"/>
              </a:ext>
            </a:extLst>
          </p:cNvPr>
          <p:cNvSpPr>
            <a:spLocks noGrp="1"/>
          </p:cNvSpPr>
          <p:nvPr>
            <p:ph type="sldNum" sz="quarter" idx="11"/>
          </p:nvPr>
        </p:nvSpPr>
        <p:spPr/>
        <p:txBody>
          <a:bodyPr/>
          <a:lstStyle/>
          <a:p>
            <a:fld id="{B6ED98BD-9FE7-5144-8ABD-845F1AC4694B}" type="slidenum">
              <a:rPr lang="en-US" smtClean="0"/>
              <a:pPr/>
              <a:t>21</a:t>
            </a:fld>
            <a:endParaRPr lang="en-US"/>
          </a:p>
        </p:txBody>
      </p:sp>
      <p:sp>
        <p:nvSpPr>
          <p:cNvPr id="8" name="Title 1">
            <a:extLst>
              <a:ext uri="{FF2B5EF4-FFF2-40B4-BE49-F238E27FC236}">
                <a16:creationId xmlns:a16="http://schemas.microsoft.com/office/drawing/2014/main" id="{9A3B6085-D73D-3389-54AB-A0D152D4DEDC}"/>
              </a:ext>
            </a:extLst>
          </p:cNvPr>
          <p:cNvSpPr>
            <a:spLocks noGrp="1"/>
          </p:cNvSpPr>
          <p:nvPr>
            <p:ph sz="quarter" idx="10"/>
          </p:nvPr>
        </p:nvSpPr>
        <p:spPr>
          <a:xfrm>
            <a:off x="0" y="2284396"/>
            <a:ext cx="7213081" cy="1306797"/>
          </a:xfrm>
        </p:spPr>
        <p:txBody>
          <a:bodyPr/>
          <a:lstStyle/>
          <a:p>
            <a:pPr marL="914400" lvl="1" indent="-457200">
              <a:lnSpc>
                <a:spcPct val="115000"/>
              </a:lnSpc>
              <a:buFont typeface="+mj-lt"/>
              <a:buAutoNum type="alphaLcPeriod"/>
            </a:pPr>
            <a:r>
              <a:rPr lang="en-US" sz="2000" b="1">
                <a:solidFill>
                  <a:srgbClr val="00A88F"/>
                </a:solidFill>
                <a:latin typeface="+mj-lt"/>
                <a:ea typeface="+mj-ea"/>
                <a:cs typeface="+mj-cs"/>
              </a:rPr>
              <a:t>CRU; and</a:t>
            </a:r>
          </a:p>
          <a:p>
            <a:pPr marL="914400" lvl="1" indent="-457200">
              <a:lnSpc>
                <a:spcPct val="115000"/>
              </a:lnSpc>
              <a:buFont typeface="+mj-lt"/>
              <a:buAutoNum type="alphaLcPeriod"/>
            </a:pPr>
            <a:r>
              <a:rPr lang="en-US" sz="2000" b="1">
                <a:solidFill>
                  <a:srgbClr val="00A88F"/>
                </a:solidFill>
                <a:latin typeface="+mj-lt"/>
                <a:ea typeface="+mj-ea"/>
                <a:cs typeface="+mj-cs"/>
              </a:rPr>
              <a:t>Utility Regulator. </a:t>
            </a:r>
          </a:p>
        </p:txBody>
      </p:sp>
      <p:sp>
        <p:nvSpPr>
          <p:cNvPr id="13" name="Text Placeholder 3">
            <a:extLst>
              <a:ext uri="{FF2B5EF4-FFF2-40B4-BE49-F238E27FC236}">
                <a16:creationId xmlns:a16="http://schemas.microsoft.com/office/drawing/2014/main" id="{00A2BBD0-ECB0-CF1A-8C46-1B4335FBD5A8}"/>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39551312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8E3CD5-3C00-448E-D941-55C6FACAC34D}"/>
              </a:ext>
            </a:extLst>
          </p:cNvPr>
          <p:cNvSpPr>
            <a:spLocks noGrp="1"/>
          </p:cNvSpPr>
          <p:nvPr>
            <p:ph type="ctrTitle"/>
          </p:nvPr>
        </p:nvSpPr>
        <p:spPr/>
        <p:txBody>
          <a:bodyPr/>
          <a:lstStyle/>
          <a:p>
            <a:pPr algn="ctr"/>
            <a:r>
              <a:rPr lang="en-US" sz="8000">
                <a:latin typeface="Calibri" panose="020F0502020204030204" pitchFamily="34" charset="0"/>
                <a:cs typeface="Calibri" panose="020F0502020204030204" pitchFamily="34" charset="0"/>
              </a:rPr>
              <a:t>AOB</a:t>
            </a:r>
            <a:endParaRPr lang="en-US" sz="6000">
              <a:latin typeface="Calibri" panose="020F0502020204030204" pitchFamily="34" charset="0"/>
              <a:cs typeface="Calibri" panose="020F0502020204030204" pitchFamily="34" charset="0"/>
            </a:endParaRPr>
          </a:p>
        </p:txBody>
      </p:sp>
      <p:sp>
        <p:nvSpPr>
          <p:cNvPr id="4" name="Subtitle 3">
            <a:extLst>
              <a:ext uri="{FF2B5EF4-FFF2-40B4-BE49-F238E27FC236}">
                <a16:creationId xmlns:a16="http://schemas.microsoft.com/office/drawing/2014/main" id="{14B617D0-51A1-A3D7-1B5A-CA9171685E2B}"/>
              </a:ext>
            </a:extLst>
          </p:cNvPr>
          <p:cNvSpPr>
            <a:spLocks noGrp="1"/>
          </p:cNvSpPr>
          <p:nvPr>
            <p:ph type="subTitle" idx="1"/>
          </p:nvPr>
        </p:nvSpPr>
        <p:spPr/>
        <p:txBody>
          <a:bodyPr/>
          <a:lstStyle/>
          <a:p>
            <a:pPr algn="ctr"/>
            <a:endParaRPr lang="en-US" dirty="0">
              <a:latin typeface="Calibri" panose="020F0502020204030204" pitchFamily="34" charset="0"/>
              <a:cs typeface="Calibri" panose="020F0502020204030204" pitchFamily="34" charset="0"/>
            </a:endParaRPr>
          </a:p>
          <a:p>
            <a:pPr algn="ctr"/>
            <a:r>
              <a:rPr lang="en-US">
                <a:latin typeface="Calibri" panose="020F0502020204030204" pitchFamily="34" charset="0"/>
                <a:cs typeface="Calibri" panose="020F0502020204030204" pitchFamily="34" charset="0"/>
              </a:rPr>
              <a:t>Meeting Minutes will be issued by COB  10 April 2025</a:t>
            </a:r>
          </a:p>
          <a:p>
            <a:endParaRPr lang="en-US" dirty="0"/>
          </a:p>
        </p:txBody>
      </p:sp>
      <p:sp>
        <p:nvSpPr>
          <p:cNvPr id="5" name="TextBox 4">
            <a:extLst>
              <a:ext uri="{FF2B5EF4-FFF2-40B4-BE49-F238E27FC236}">
                <a16:creationId xmlns:a16="http://schemas.microsoft.com/office/drawing/2014/main" id="{DA0C5DF5-C64A-E3DC-8611-BF57B044584F}"/>
              </a:ext>
            </a:extLst>
          </p:cNvPr>
          <p:cNvSpPr txBox="1"/>
          <p:nvPr/>
        </p:nvSpPr>
        <p:spPr>
          <a:xfrm>
            <a:off x="10810875" y="6330434"/>
            <a:ext cx="838200" cy="375166"/>
          </a:xfrm>
          <a:prstGeom prst="rect">
            <a:avLst/>
          </a:prstGeom>
          <a:noFill/>
        </p:spPr>
        <p:txBody>
          <a:bodyPr wrap="square">
            <a:spAutoFit/>
          </a:bodyPr>
          <a:lstStyle/>
          <a:p>
            <a:fld id="{B6ED98BD-9FE7-5144-8ABD-845F1AC4694B}" type="slidenum">
              <a:rPr lang="en-US" smtClean="0"/>
              <a:pPr/>
              <a:t>22</a:t>
            </a:fld>
            <a:endParaRPr lang="en-IE"/>
          </a:p>
        </p:txBody>
      </p:sp>
      <p:sp>
        <p:nvSpPr>
          <p:cNvPr id="6" name="Text Placeholder 4">
            <a:extLst>
              <a:ext uri="{FF2B5EF4-FFF2-40B4-BE49-F238E27FC236}">
                <a16:creationId xmlns:a16="http://schemas.microsoft.com/office/drawing/2014/main" id="{4DC19F3A-7B2B-4CE2-057F-24D06CA016A9}"/>
              </a:ext>
            </a:extLst>
          </p:cNvPr>
          <p:cNvSpPr txBox="1">
            <a:spLocks/>
          </p:cNvSpPr>
          <p:nvPr/>
        </p:nvSpPr>
        <p:spPr>
          <a:xfrm>
            <a:off x="407988" y="385763"/>
            <a:ext cx="2203450" cy="34702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2000">
                <a:solidFill>
                  <a:schemeClr val="bg1"/>
                </a:solidFill>
              </a:rPr>
              <a:t>27/03/2025</a:t>
            </a:r>
          </a:p>
        </p:txBody>
      </p:sp>
    </p:spTree>
    <p:extLst>
      <p:ext uri="{BB962C8B-B14F-4D97-AF65-F5344CB8AC3E}">
        <p14:creationId xmlns:p14="http://schemas.microsoft.com/office/powerpoint/2010/main" val="866951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53132-144F-95AB-1CF7-5DD93D51E3E5}"/>
              </a:ext>
            </a:extLst>
          </p:cNvPr>
          <p:cNvSpPr>
            <a:spLocks noGrp="1"/>
          </p:cNvSpPr>
          <p:nvPr>
            <p:ph type="ctrTitle"/>
          </p:nvPr>
        </p:nvSpPr>
        <p:spPr>
          <a:xfrm>
            <a:off x="407988" y="1378569"/>
            <a:ext cx="7208139" cy="905827"/>
          </a:xfrm>
        </p:spPr>
        <p:txBody>
          <a:bodyPr/>
          <a:lstStyle/>
          <a:p>
            <a:r>
              <a:rPr lang="en-IE">
                <a:solidFill>
                  <a:srgbClr val="A99968"/>
                </a:solidFill>
                <a:latin typeface="+mn-lt"/>
                <a:ea typeface="+mn-ea"/>
                <a:cs typeface="+mn-cs"/>
              </a:rPr>
              <a:t>1. Introduction: 10 minutes</a:t>
            </a:r>
          </a:p>
        </p:txBody>
      </p:sp>
      <p:sp>
        <p:nvSpPr>
          <p:cNvPr id="4" name="Slide Number Placeholder 3">
            <a:extLst>
              <a:ext uri="{FF2B5EF4-FFF2-40B4-BE49-F238E27FC236}">
                <a16:creationId xmlns:a16="http://schemas.microsoft.com/office/drawing/2014/main" id="{268DAED4-0403-5096-AF83-D6C889CB46D8}"/>
              </a:ext>
            </a:extLst>
          </p:cNvPr>
          <p:cNvSpPr>
            <a:spLocks noGrp="1"/>
          </p:cNvSpPr>
          <p:nvPr>
            <p:ph type="sldNum" sz="quarter" idx="11"/>
          </p:nvPr>
        </p:nvSpPr>
        <p:spPr/>
        <p:txBody>
          <a:bodyPr/>
          <a:lstStyle/>
          <a:p>
            <a:fld id="{B6ED98BD-9FE7-5144-8ABD-845F1AC4694B}" type="slidenum">
              <a:rPr lang="en-US" smtClean="0"/>
              <a:pPr/>
              <a:t>3</a:t>
            </a:fld>
            <a:endParaRPr lang="en-US"/>
          </a:p>
        </p:txBody>
      </p:sp>
      <p:sp>
        <p:nvSpPr>
          <p:cNvPr id="8" name="Title 1">
            <a:extLst>
              <a:ext uri="{FF2B5EF4-FFF2-40B4-BE49-F238E27FC236}">
                <a16:creationId xmlns:a16="http://schemas.microsoft.com/office/drawing/2014/main" id="{41220BA6-414A-56F7-BE00-E768B8B0FC26}"/>
              </a:ext>
            </a:extLst>
          </p:cNvPr>
          <p:cNvSpPr>
            <a:spLocks noGrp="1"/>
          </p:cNvSpPr>
          <p:nvPr>
            <p:ph sz="quarter" idx="10"/>
          </p:nvPr>
        </p:nvSpPr>
        <p:spPr>
          <a:xfrm>
            <a:off x="0" y="2284396"/>
            <a:ext cx="8172450" cy="1306797"/>
          </a:xfrm>
        </p:spPr>
        <p:txBody>
          <a:bodyPr/>
          <a:lstStyle/>
          <a:p>
            <a:pPr marL="914400" lvl="1" indent="-457200">
              <a:lnSpc>
                <a:spcPct val="115000"/>
              </a:lnSpc>
              <a:buFont typeface="+mj-lt"/>
              <a:buAutoNum type="alphaLcPeriod"/>
            </a:pPr>
            <a:r>
              <a:rPr lang="en-US" sz="2000" b="1">
                <a:solidFill>
                  <a:srgbClr val="00A88F"/>
                </a:solidFill>
                <a:latin typeface="+mj-lt"/>
                <a:ea typeface="+mj-ea"/>
                <a:cs typeface="+mj-cs"/>
              </a:rPr>
              <a:t>Welcome Members</a:t>
            </a:r>
          </a:p>
          <a:p>
            <a:pPr marL="914400" lvl="1" indent="-457200">
              <a:lnSpc>
                <a:spcPct val="115000"/>
              </a:lnSpc>
              <a:buFont typeface="+mj-lt"/>
              <a:buAutoNum type="alphaLcPeriod"/>
            </a:pPr>
            <a:r>
              <a:rPr lang="en-US" sz="2000" b="1">
                <a:solidFill>
                  <a:srgbClr val="00A88F"/>
                </a:solidFill>
                <a:latin typeface="+mj-lt"/>
                <a:ea typeface="+mj-ea"/>
                <a:cs typeface="+mj-cs"/>
              </a:rPr>
              <a:t>Minutes and Actions from Previous Meeting </a:t>
            </a:r>
          </a:p>
        </p:txBody>
      </p:sp>
      <p:sp>
        <p:nvSpPr>
          <p:cNvPr id="13" name="Text Placeholder 3">
            <a:extLst>
              <a:ext uri="{FF2B5EF4-FFF2-40B4-BE49-F238E27FC236}">
                <a16:creationId xmlns:a16="http://schemas.microsoft.com/office/drawing/2014/main" id="{0D187C9F-F13D-9975-6D92-8403EDF5D3BB}"/>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2689619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D60792-5321-126F-8D25-F78F878D32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F96A09-8FEF-70A4-375B-0409D090274A}"/>
              </a:ext>
            </a:extLst>
          </p:cNvPr>
          <p:cNvSpPr>
            <a:spLocks noGrp="1"/>
          </p:cNvSpPr>
          <p:nvPr>
            <p:ph type="ctrTitle"/>
          </p:nvPr>
        </p:nvSpPr>
        <p:spPr>
          <a:xfrm>
            <a:off x="305942" y="2192446"/>
            <a:ext cx="7208139" cy="1603377"/>
          </a:xfrm>
        </p:spPr>
        <p:txBody>
          <a:bodyPr/>
          <a:lstStyle/>
          <a:p>
            <a:pPr lvl="0">
              <a:lnSpc>
                <a:spcPct val="115000"/>
              </a:lnSpc>
            </a:pPr>
            <a:r>
              <a:rPr lang="en-US" sz="3000">
                <a:effectLst/>
                <a:latin typeface="Trebuchet MS" panose="020B0603020202020204" pitchFamily="34" charset="0"/>
                <a:ea typeface="Times New Roman" panose="02020603050405020304" pitchFamily="18" charset="0"/>
                <a:cs typeface="Calibri" panose="020F0502020204030204" pitchFamily="34" charset="0"/>
              </a:rPr>
              <a:t>MPID328 and SPID_XX_2025 – Demand Side Units Notice to Respond</a:t>
            </a:r>
            <a:endParaRPr lang="en-IE" sz="3000">
              <a:effectLst/>
              <a:latin typeface="Times New Roman" panose="02020603050405020304" pitchFamily="18" charset="0"/>
              <a:ea typeface="Times New Roman" panose="02020603050405020304" pitchFamily="18" charset="0"/>
            </a:endParaRPr>
          </a:p>
        </p:txBody>
      </p:sp>
      <p:sp>
        <p:nvSpPr>
          <p:cNvPr id="4" name="Slide Number Placeholder 3">
            <a:extLst>
              <a:ext uri="{FF2B5EF4-FFF2-40B4-BE49-F238E27FC236}">
                <a16:creationId xmlns:a16="http://schemas.microsoft.com/office/drawing/2014/main" id="{AD3AAA0E-58A6-10AB-0177-3769FD89E307}"/>
              </a:ext>
            </a:extLst>
          </p:cNvPr>
          <p:cNvSpPr>
            <a:spLocks noGrp="1"/>
          </p:cNvSpPr>
          <p:nvPr>
            <p:ph type="sldNum" sz="quarter" idx="11"/>
          </p:nvPr>
        </p:nvSpPr>
        <p:spPr/>
        <p:txBody>
          <a:bodyPr/>
          <a:lstStyle/>
          <a:p>
            <a:fld id="{B6ED98BD-9FE7-5144-8ABD-845F1AC4694B}" type="slidenum">
              <a:rPr lang="en-US" smtClean="0"/>
              <a:pPr/>
              <a:t>4</a:t>
            </a:fld>
            <a:endParaRPr lang="en-US"/>
          </a:p>
        </p:txBody>
      </p:sp>
      <p:sp>
        <p:nvSpPr>
          <p:cNvPr id="13" name="Text Placeholder 3">
            <a:extLst>
              <a:ext uri="{FF2B5EF4-FFF2-40B4-BE49-F238E27FC236}">
                <a16:creationId xmlns:a16="http://schemas.microsoft.com/office/drawing/2014/main" id="{7A4B0031-4186-2574-C7B0-F8336F14110E}"/>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
        <p:nvSpPr>
          <p:cNvPr id="3" name="Title 1">
            <a:extLst>
              <a:ext uri="{FF2B5EF4-FFF2-40B4-BE49-F238E27FC236}">
                <a16:creationId xmlns:a16="http://schemas.microsoft.com/office/drawing/2014/main" id="{43B456EE-090C-2E38-D644-C59DFBA8FEB4}"/>
              </a:ext>
            </a:extLst>
          </p:cNvPr>
          <p:cNvSpPr txBox="1">
            <a:spLocks/>
          </p:cNvSpPr>
          <p:nvPr/>
        </p:nvSpPr>
        <p:spPr>
          <a:xfrm>
            <a:off x="407988" y="1378569"/>
            <a:ext cx="7208139" cy="90582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200" b="1" kern="1200">
                <a:solidFill>
                  <a:schemeClr val="tx2"/>
                </a:solidFill>
                <a:latin typeface="+mj-lt"/>
                <a:ea typeface="+mj-ea"/>
                <a:cs typeface="+mj-cs"/>
              </a:defRPr>
            </a:lvl1pPr>
          </a:lstStyle>
          <a:p>
            <a:r>
              <a:rPr lang="en-IE">
                <a:solidFill>
                  <a:srgbClr val="A99968"/>
                </a:solidFill>
                <a:latin typeface="+mn-lt"/>
                <a:ea typeface="+mn-ea"/>
                <a:cs typeface="+mn-cs"/>
              </a:rPr>
              <a:t>2. Modifications: 10 minutes</a:t>
            </a:r>
          </a:p>
        </p:txBody>
      </p:sp>
    </p:spTree>
    <p:extLst>
      <p:ext uri="{BB962C8B-B14F-4D97-AF65-F5344CB8AC3E}">
        <p14:creationId xmlns:p14="http://schemas.microsoft.com/office/powerpoint/2010/main" val="3881430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6FDEA628-C0F2-A11D-86E2-58B6A4A01252}"/>
              </a:ext>
            </a:extLst>
          </p:cNvPr>
          <p:cNvSpPr>
            <a:spLocks noGrp="1"/>
          </p:cNvSpPr>
          <p:nvPr>
            <p:ph type="title"/>
          </p:nvPr>
        </p:nvSpPr>
        <p:spPr>
          <a:xfrm>
            <a:off x="3528831" y="-112613"/>
            <a:ext cx="9833548" cy="1325563"/>
          </a:xfrm>
        </p:spPr>
        <p:txBody>
          <a:bodyPr anchor="b">
            <a:normAutofit/>
          </a:bodyPr>
          <a:lstStyle/>
          <a:p>
            <a:pPr algn="l"/>
            <a:r>
              <a:rPr lang="en-GB">
                <a:solidFill>
                  <a:schemeClr val="tx2"/>
                </a:solidFill>
              </a:rPr>
              <a:t>Solving the stated problem</a:t>
            </a:r>
          </a:p>
        </p:txBody>
      </p:sp>
      <p:pic>
        <p:nvPicPr>
          <p:cNvPr id="3" name="Picture 2" descr="A blue and white logo&#10;&#10;Description automatically generated">
            <a:extLst>
              <a:ext uri="{FF2B5EF4-FFF2-40B4-BE49-F238E27FC236}">
                <a16:creationId xmlns:a16="http://schemas.microsoft.com/office/drawing/2014/main" id="{2402945D-EA68-1A7A-64A8-E4FFCE65D622}"/>
              </a:ext>
            </a:extLst>
          </p:cNvPr>
          <p:cNvPicPr>
            <a:picLocks noChangeAspect="1"/>
          </p:cNvPicPr>
          <p:nvPr/>
        </p:nvPicPr>
        <p:blipFill>
          <a:blip r:embed="rId2"/>
          <a:stretch>
            <a:fillRect/>
          </a:stretch>
        </p:blipFill>
        <p:spPr>
          <a:xfrm>
            <a:off x="10157309" y="129455"/>
            <a:ext cx="1710840" cy="696045"/>
          </a:xfrm>
          <a:prstGeom prst="rect">
            <a:avLst/>
          </a:prstGeom>
        </p:spPr>
      </p:pic>
      <p:sp>
        <p:nvSpPr>
          <p:cNvPr id="4" name="Content Placeholder 3">
            <a:extLst>
              <a:ext uri="{FF2B5EF4-FFF2-40B4-BE49-F238E27FC236}">
                <a16:creationId xmlns:a16="http://schemas.microsoft.com/office/drawing/2014/main" id="{C440B60B-B022-7A1B-8400-DA81CBE7F813}"/>
              </a:ext>
            </a:extLst>
          </p:cNvPr>
          <p:cNvSpPr>
            <a:spLocks noGrp="1"/>
          </p:cNvSpPr>
          <p:nvPr>
            <p:ph idx="1"/>
          </p:nvPr>
        </p:nvSpPr>
        <p:spPr>
          <a:xfrm>
            <a:off x="521208" y="1435608"/>
            <a:ext cx="8037741" cy="5140290"/>
          </a:xfrm>
        </p:spPr>
        <p:txBody>
          <a:bodyPr>
            <a:noAutofit/>
          </a:bodyPr>
          <a:lstStyle/>
          <a:p>
            <a:pPr>
              <a:lnSpc>
                <a:spcPct val="100000"/>
              </a:lnSpc>
            </a:pPr>
            <a:r>
              <a:rPr lang="en-US" sz="1500" b="0" i="0" u="none" strike="noStrike" baseline="0">
                <a:solidFill>
                  <a:srgbClr val="000000"/>
                </a:solidFill>
                <a:latin typeface="Calibri" panose="020F0502020204030204" pitchFamily="34" charset="0"/>
              </a:rPr>
              <a:t>Situations occur where a unit fails to deliver a response when dispatched and the TSO has to source MW elsewhere. The TSO needs to be able to exclude the failed unit.</a:t>
            </a:r>
          </a:p>
          <a:p>
            <a:pPr lvl="1">
              <a:lnSpc>
                <a:spcPct val="100000"/>
              </a:lnSpc>
            </a:pPr>
            <a:r>
              <a:rPr lang="en-US" sz="1500">
                <a:solidFill>
                  <a:srgbClr val="000000"/>
                </a:solidFill>
                <a:latin typeface="Calibri" panose="020F0502020204030204" pitchFamily="34" charset="0"/>
              </a:rPr>
              <a:t>This is an important problem to solve</a:t>
            </a:r>
          </a:p>
          <a:p>
            <a:pPr lvl="1">
              <a:lnSpc>
                <a:spcPct val="100000"/>
              </a:lnSpc>
            </a:pPr>
            <a:r>
              <a:rPr lang="en-US" sz="1500" b="0" i="0" u="none" strike="noStrike" baseline="0">
                <a:solidFill>
                  <a:srgbClr val="000000"/>
                </a:solidFill>
                <a:latin typeface="Calibri" panose="020F0502020204030204" pitchFamily="34" charset="0"/>
              </a:rPr>
              <a:t>DRAI would like to see it solved for DSUs</a:t>
            </a:r>
          </a:p>
          <a:p>
            <a:pPr>
              <a:lnSpc>
                <a:spcPct val="100000"/>
              </a:lnSpc>
            </a:pPr>
            <a:r>
              <a:rPr lang="en-US" sz="1500">
                <a:solidFill>
                  <a:srgbClr val="000000"/>
                </a:solidFill>
                <a:highlight>
                  <a:srgbClr val="FFFF00"/>
                </a:highlight>
                <a:latin typeface="Calibri" panose="020F0502020204030204" pitchFamily="34" charset="0"/>
              </a:rPr>
              <a:t>MPID 327 doesn’t solve the problem stated above</a:t>
            </a:r>
          </a:p>
          <a:p>
            <a:pPr lvl="1">
              <a:lnSpc>
                <a:spcPct val="100000"/>
              </a:lnSpc>
            </a:pPr>
            <a:r>
              <a:rPr lang="en-US" sz="1500" b="0" i="0" u="none" strike="noStrike" baseline="0">
                <a:solidFill>
                  <a:srgbClr val="000000"/>
                </a:solidFill>
                <a:latin typeface="Calibri" panose="020F0502020204030204" pitchFamily="34" charset="0"/>
              </a:rPr>
              <a:t>No minimum response level defined</a:t>
            </a:r>
          </a:p>
          <a:p>
            <a:pPr lvl="1">
              <a:lnSpc>
                <a:spcPct val="100000"/>
              </a:lnSpc>
            </a:pPr>
            <a:r>
              <a:rPr lang="en-US" sz="1500">
                <a:solidFill>
                  <a:srgbClr val="000000"/>
                </a:solidFill>
                <a:latin typeface="Calibri" panose="020F0502020204030204" pitchFamily="34" charset="0"/>
              </a:rPr>
              <a:t>Site that do not meaningfully respond, but do a small amount (e.g. 10%) will not be excluded</a:t>
            </a:r>
            <a:endParaRPr lang="en-US" sz="1500" b="0" i="0" u="none" strike="noStrike" baseline="0">
              <a:solidFill>
                <a:srgbClr val="000000"/>
              </a:solidFill>
              <a:latin typeface="Calibri" panose="020F0502020204030204" pitchFamily="34" charset="0"/>
            </a:endParaRPr>
          </a:p>
          <a:p>
            <a:pPr>
              <a:lnSpc>
                <a:spcPct val="100000"/>
              </a:lnSpc>
            </a:pPr>
            <a:r>
              <a:rPr lang="en-US" sz="1500">
                <a:solidFill>
                  <a:srgbClr val="000000"/>
                </a:solidFill>
                <a:latin typeface="Calibri" panose="020F0502020204030204" pitchFamily="34" charset="0"/>
              </a:rPr>
              <a:t>Key issue: MPID 327 copies the rules around synchronisation of generators, but DSUs do not have an equivalent to the synchronisation step</a:t>
            </a:r>
            <a:endParaRPr lang="en-US" sz="1500" b="0" i="0" u="none" strike="noStrike" baseline="0">
              <a:solidFill>
                <a:srgbClr val="000000"/>
              </a:solidFill>
              <a:latin typeface="Calibri" panose="020F0502020204030204" pitchFamily="34" charset="0"/>
            </a:endParaRPr>
          </a:p>
          <a:p>
            <a:pPr>
              <a:lnSpc>
                <a:spcPct val="100000"/>
              </a:lnSpc>
            </a:pPr>
            <a:r>
              <a:rPr lang="en-US" sz="1500">
                <a:solidFill>
                  <a:srgbClr val="000000"/>
                </a:solidFill>
                <a:latin typeface="Calibri" panose="020F0502020204030204" pitchFamily="34" charset="0"/>
              </a:rPr>
              <a:t>Unintended consequence</a:t>
            </a:r>
          </a:p>
          <a:p>
            <a:pPr lvl="1">
              <a:lnSpc>
                <a:spcPct val="100000"/>
              </a:lnSpc>
            </a:pPr>
            <a:r>
              <a:rPr lang="en-US" sz="1500" b="0" i="0" u="none" strike="noStrike" baseline="0">
                <a:solidFill>
                  <a:srgbClr val="000000"/>
                </a:solidFill>
                <a:latin typeface="Calibri" panose="020F0502020204030204" pitchFamily="34" charset="0"/>
              </a:rPr>
              <a:t>Introduces new requirement for response to be visible within 15 minutes of effective time </a:t>
            </a:r>
          </a:p>
          <a:p>
            <a:pPr lvl="1">
              <a:lnSpc>
                <a:spcPct val="100000"/>
              </a:lnSpc>
            </a:pPr>
            <a:r>
              <a:rPr lang="en-US" sz="1500" b="0" i="0" u="none" strike="noStrike" baseline="0">
                <a:solidFill>
                  <a:srgbClr val="000000"/>
                </a:solidFill>
                <a:latin typeface="Calibri" panose="020F0502020204030204" pitchFamily="34" charset="0"/>
              </a:rPr>
              <a:t>Large consumers who participate as a DSU and respond as per their Grid Code requirements and TOD would routinely, and wrongly, be caught by this</a:t>
            </a:r>
            <a:endParaRPr lang="en-US" sz="1500">
              <a:solidFill>
                <a:srgbClr val="000000"/>
              </a:solidFill>
              <a:latin typeface="Calibri" panose="020F0502020204030204" pitchFamily="34" charset="0"/>
            </a:endParaRPr>
          </a:p>
          <a:p>
            <a:pPr>
              <a:lnSpc>
                <a:spcPct val="100000"/>
              </a:lnSpc>
            </a:pPr>
            <a:r>
              <a:rPr lang="en-US" sz="1500" b="0" i="0" u="none" strike="noStrike" baseline="0">
                <a:solidFill>
                  <a:srgbClr val="000000"/>
                </a:solidFill>
                <a:latin typeface="Calibri" panose="020F0502020204030204" pitchFamily="34" charset="0"/>
              </a:rPr>
              <a:t>Possible outcomes</a:t>
            </a:r>
          </a:p>
          <a:p>
            <a:pPr lvl="1">
              <a:lnSpc>
                <a:spcPct val="100000"/>
              </a:lnSpc>
            </a:pPr>
            <a:r>
              <a:rPr lang="en-US" sz="1500">
                <a:solidFill>
                  <a:srgbClr val="000000"/>
                </a:solidFill>
                <a:latin typeface="Calibri" panose="020F0502020204030204" pitchFamily="34" charset="0"/>
              </a:rPr>
              <a:t>Sites leave DSUs, reducing capacity available on the system</a:t>
            </a:r>
          </a:p>
          <a:p>
            <a:pPr lvl="1">
              <a:lnSpc>
                <a:spcPct val="100000"/>
              </a:lnSpc>
            </a:pPr>
            <a:r>
              <a:rPr lang="en-US" sz="1500" b="0" i="0" u="none" strike="noStrike" baseline="0">
                <a:solidFill>
                  <a:srgbClr val="000000"/>
                </a:solidFill>
                <a:latin typeface="Calibri" panose="020F0502020204030204" pitchFamily="34" charset="0"/>
              </a:rPr>
              <a:t>Sites require retesting to change TOD – much admin, but no actual improvements</a:t>
            </a:r>
          </a:p>
        </p:txBody>
      </p:sp>
      <p:pic>
        <p:nvPicPr>
          <p:cNvPr id="2" name="Picture 1">
            <a:extLst>
              <a:ext uri="{FF2B5EF4-FFF2-40B4-BE49-F238E27FC236}">
                <a16:creationId xmlns:a16="http://schemas.microsoft.com/office/drawing/2014/main" id="{9E4E17A9-F916-F41B-E7D9-265BEE25ECA5}"/>
              </a:ext>
            </a:extLst>
          </p:cNvPr>
          <p:cNvPicPr>
            <a:picLocks noChangeAspect="1"/>
          </p:cNvPicPr>
          <p:nvPr/>
        </p:nvPicPr>
        <p:blipFill>
          <a:blip r:embed="rId3"/>
          <a:stretch>
            <a:fillRect/>
          </a:stretch>
        </p:blipFill>
        <p:spPr>
          <a:xfrm>
            <a:off x="8619105" y="1337210"/>
            <a:ext cx="3437080" cy="2728747"/>
          </a:xfrm>
          <a:prstGeom prst="rect">
            <a:avLst/>
          </a:prstGeom>
        </p:spPr>
      </p:pic>
      <p:pic>
        <p:nvPicPr>
          <p:cNvPr id="6" name="Picture 5">
            <a:extLst>
              <a:ext uri="{FF2B5EF4-FFF2-40B4-BE49-F238E27FC236}">
                <a16:creationId xmlns:a16="http://schemas.microsoft.com/office/drawing/2014/main" id="{517F952E-D5EB-862A-8073-0B4368FF856E}"/>
              </a:ext>
            </a:extLst>
          </p:cNvPr>
          <p:cNvPicPr>
            <a:picLocks noChangeAspect="1"/>
          </p:cNvPicPr>
          <p:nvPr/>
        </p:nvPicPr>
        <p:blipFill>
          <a:blip r:embed="rId4"/>
          <a:stretch>
            <a:fillRect/>
          </a:stretch>
        </p:blipFill>
        <p:spPr>
          <a:xfrm>
            <a:off x="8563696" y="4314476"/>
            <a:ext cx="3369257" cy="1817968"/>
          </a:xfrm>
          <a:prstGeom prst="rect">
            <a:avLst/>
          </a:prstGeom>
        </p:spPr>
      </p:pic>
    </p:spTree>
    <p:extLst>
      <p:ext uri="{BB962C8B-B14F-4D97-AF65-F5344CB8AC3E}">
        <p14:creationId xmlns:p14="http://schemas.microsoft.com/office/powerpoint/2010/main" val="7692102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57DAFA9-55BA-4CAC-57D3-3BABF119D58D}"/>
              </a:ext>
            </a:extLst>
          </p:cNvPr>
          <p:cNvSpPr>
            <a:spLocks noGrp="1"/>
          </p:cNvSpPr>
          <p:nvPr>
            <p:ph type="title"/>
          </p:nvPr>
        </p:nvSpPr>
        <p:spPr/>
        <p:txBody>
          <a:bodyPr/>
          <a:lstStyle/>
          <a:p>
            <a:r>
              <a:rPr lang="en-GB"/>
              <a:t>Intent of MPID 328</a:t>
            </a:r>
          </a:p>
        </p:txBody>
      </p:sp>
      <p:pic>
        <p:nvPicPr>
          <p:cNvPr id="7" name="Picture 6" descr="Logo, company name&#10;&#10;Description automatically generated">
            <a:extLst>
              <a:ext uri="{FF2B5EF4-FFF2-40B4-BE49-F238E27FC236}">
                <a16:creationId xmlns:a16="http://schemas.microsoft.com/office/drawing/2014/main" id="{D989ABAA-8CDB-B6BE-2665-AFAC279598B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96502" y="441801"/>
            <a:ext cx="1343660" cy="586105"/>
          </a:xfrm>
          <a:prstGeom prst="rect">
            <a:avLst/>
          </a:prstGeom>
          <a:noFill/>
        </p:spPr>
      </p:pic>
      <p:sp>
        <p:nvSpPr>
          <p:cNvPr id="2" name="Content Placeholder 2">
            <a:extLst>
              <a:ext uri="{FF2B5EF4-FFF2-40B4-BE49-F238E27FC236}">
                <a16:creationId xmlns:a16="http://schemas.microsoft.com/office/drawing/2014/main" id="{073810D2-591B-C0BF-AACA-0682AF3D996E}"/>
              </a:ext>
            </a:extLst>
          </p:cNvPr>
          <p:cNvSpPr txBox="1">
            <a:spLocks/>
          </p:cNvSpPr>
          <p:nvPr/>
        </p:nvSpPr>
        <p:spPr>
          <a:xfrm>
            <a:off x="838200" y="1825625"/>
            <a:ext cx="10515600" cy="435133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5000"/>
              </a:lnSpc>
              <a:spcAft>
                <a:spcPts val="1000"/>
              </a:spcAft>
            </a:pPr>
            <a:r>
              <a:rPr lang="en-IE" sz="1800">
                <a:latin typeface="Calibri" panose="020F0502020204030204" pitchFamily="34" charset="0"/>
                <a:ea typeface="Calibri" panose="020F0502020204030204" pitchFamily="34" charset="0"/>
                <a:cs typeface="Calibri" panose="020F0502020204030204" pitchFamily="34" charset="0"/>
              </a:rPr>
              <a:t>The intent of this modification is to introduce a mechanism to exclude a DSU from dispatch if it fails to respond, roughly equivalent to the “Failure to Follow Notice to Synchronise” mechanism for generators, but adapted as necessary to accommodate DSUs, which (a) do not have a synchronisation step, and (b) do not follow any particular shape of ramp. </a:t>
            </a:r>
            <a:endParaRPr lang="en-GB" sz="180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IE" sz="1800">
                <a:latin typeface="Calibri" panose="020F0502020204030204" pitchFamily="34" charset="0"/>
                <a:ea typeface="Calibri" panose="020F0502020204030204" pitchFamily="34" charset="0"/>
                <a:cs typeface="Calibri" panose="020F0502020204030204" pitchFamily="34" charset="0"/>
              </a:rPr>
              <a:t>In addition, we are seeking both (a) to avoid imposing new requirements which would prevent useful customers from participating, and (b) to avoid leaving loopholes which would make it easy for a poorly-performing customer to avoid exclusion.</a:t>
            </a:r>
            <a:endParaRPr lang="en-GB" sz="180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31971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blue and white logo&#10;&#10;Description automatically generated">
            <a:extLst>
              <a:ext uri="{FF2B5EF4-FFF2-40B4-BE49-F238E27FC236}">
                <a16:creationId xmlns:a16="http://schemas.microsoft.com/office/drawing/2014/main" id="{34FD1619-918F-D319-6A2C-B7872867C1E6}"/>
              </a:ext>
            </a:extLst>
          </p:cNvPr>
          <p:cNvPicPr>
            <a:picLocks noChangeAspect="1"/>
          </p:cNvPicPr>
          <p:nvPr/>
        </p:nvPicPr>
        <p:blipFill>
          <a:blip r:embed="rId2"/>
          <a:stretch>
            <a:fillRect/>
          </a:stretch>
        </p:blipFill>
        <p:spPr>
          <a:xfrm>
            <a:off x="10157309" y="129455"/>
            <a:ext cx="1710840" cy="696045"/>
          </a:xfrm>
          <a:prstGeom prst="rect">
            <a:avLst/>
          </a:prstGeom>
        </p:spPr>
      </p:pic>
      <p:pic>
        <p:nvPicPr>
          <p:cNvPr id="8" name="Picture 7">
            <a:extLst>
              <a:ext uri="{FF2B5EF4-FFF2-40B4-BE49-F238E27FC236}">
                <a16:creationId xmlns:a16="http://schemas.microsoft.com/office/drawing/2014/main" id="{128868B9-10E2-1322-5EFE-914FBE85BE2B}"/>
              </a:ext>
            </a:extLst>
          </p:cNvPr>
          <p:cNvPicPr/>
          <p:nvPr/>
        </p:nvPicPr>
        <p:blipFill>
          <a:blip r:embed="rId3" cstate="print"/>
          <a:srcRect l="2025" t="21597" r="2250" b="17278"/>
          <a:stretch>
            <a:fillRect/>
          </a:stretch>
        </p:blipFill>
        <p:spPr bwMode="auto">
          <a:xfrm>
            <a:off x="1236712" y="1659033"/>
            <a:ext cx="9383150" cy="3692770"/>
          </a:xfrm>
          <a:prstGeom prst="rect">
            <a:avLst/>
          </a:prstGeom>
          <a:noFill/>
          <a:ln w="25400">
            <a:solidFill>
              <a:srgbClr val="0000FF"/>
            </a:solidFill>
            <a:miter lim="800000"/>
            <a:headEnd/>
            <a:tailEnd/>
          </a:ln>
        </p:spPr>
      </p:pic>
      <p:cxnSp>
        <p:nvCxnSpPr>
          <p:cNvPr id="9" name="Straight Arrow Connector 8">
            <a:extLst>
              <a:ext uri="{FF2B5EF4-FFF2-40B4-BE49-F238E27FC236}">
                <a16:creationId xmlns:a16="http://schemas.microsoft.com/office/drawing/2014/main" id="{944FE203-B0BC-7EBA-82C0-F358E5190B48}"/>
              </a:ext>
            </a:extLst>
          </p:cNvPr>
          <p:cNvCxnSpPr>
            <a:cxnSpLocks/>
          </p:cNvCxnSpPr>
          <p:nvPr/>
        </p:nvCxnSpPr>
        <p:spPr>
          <a:xfrm flipH="1" flipV="1">
            <a:off x="3877056" y="4453128"/>
            <a:ext cx="667512" cy="1325547"/>
          </a:xfrm>
          <a:prstGeom prst="straightConnector1">
            <a:avLst/>
          </a:prstGeom>
          <a:ln w="38100">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D647C0F0-AB0F-BBCA-40B0-D18A4AE7A4E6}"/>
              </a:ext>
            </a:extLst>
          </p:cNvPr>
          <p:cNvSpPr txBox="1"/>
          <p:nvPr/>
        </p:nvSpPr>
        <p:spPr>
          <a:xfrm>
            <a:off x="3178791" y="5706606"/>
            <a:ext cx="4758201" cy="923330"/>
          </a:xfrm>
          <a:prstGeom prst="rect">
            <a:avLst/>
          </a:prstGeom>
          <a:noFill/>
        </p:spPr>
        <p:txBody>
          <a:bodyPr wrap="square" rtlCol="0">
            <a:spAutoFit/>
          </a:bodyPr>
          <a:lstStyle/>
          <a:p>
            <a:r>
              <a:rPr lang="en-GB"/>
              <a:t>At least 80% of Demand Side Unit MW Response by the Demand Side Unit MW Response Time </a:t>
            </a:r>
          </a:p>
          <a:p>
            <a:endParaRPr lang="en-GB"/>
          </a:p>
        </p:txBody>
      </p:sp>
      <p:sp>
        <p:nvSpPr>
          <p:cNvPr id="4" name="Title 3">
            <a:extLst>
              <a:ext uri="{FF2B5EF4-FFF2-40B4-BE49-F238E27FC236}">
                <a16:creationId xmlns:a16="http://schemas.microsoft.com/office/drawing/2014/main" id="{CC246386-B468-5D1A-5D3E-2A6CE821E281}"/>
              </a:ext>
            </a:extLst>
          </p:cNvPr>
          <p:cNvSpPr>
            <a:spLocks noGrp="1"/>
          </p:cNvSpPr>
          <p:nvPr>
            <p:ph type="title"/>
          </p:nvPr>
        </p:nvSpPr>
        <p:spPr/>
        <p:txBody>
          <a:bodyPr/>
          <a:lstStyle/>
          <a:p>
            <a:r>
              <a:rPr lang="en-GB"/>
              <a:t>Explicit new requirement in MPID 328</a:t>
            </a:r>
          </a:p>
        </p:txBody>
      </p:sp>
    </p:spTree>
    <p:extLst>
      <p:ext uri="{BB962C8B-B14F-4D97-AF65-F5344CB8AC3E}">
        <p14:creationId xmlns:p14="http://schemas.microsoft.com/office/powerpoint/2010/main" val="491867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6AF801-4DC4-DCCB-F8EC-C852F4CBBEB6}"/>
            </a:ext>
          </a:extLst>
        </p:cNvPr>
        <p:cNvGrpSpPr/>
        <p:nvPr/>
      </p:nvGrpSpPr>
      <p:grpSpPr>
        <a:xfrm>
          <a:off x="0" y="0"/>
          <a:ext cx="0" cy="0"/>
          <a:chOff x="0" y="0"/>
          <a:chExt cx="0" cy="0"/>
        </a:xfrm>
      </p:grpSpPr>
      <p:pic>
        <p:nvPicPr>
          <p:cNvPr id="4" name="Picture 3" descr="A blue and white logo&#10;&#10;Description automatically generated">
            <a:extLst>
              <a:ext uri="{FF2B5EF4-FFF2-40B4-BE49-F238E27FC236}">
                <a16:creationId xmlns:a16="http://schemas.microsoft.com/office/drawing/2014/main" id="{E29BE345-A032-8A96-C684-3CFF3984A6EA}"/>
              </a:ext>
            </a:extLst>
          </p:cNvPr>
          <p:cNvPicPr>
            <a:picLocks noChangeAspect="1"/>
          </p:cNvPicPr>
          <p:nvPr/>
        </p:nvPicPr>
        <p:blipFill>
          <a:blip r:embed="rId2"/>
          <a:stretch>
            <a:fillRect/>
          </a:stretch>
        </p:blipFill>
        <p:spPr>
          <a:xfrm>
            <a:off x="10157309" y="129455"/>
            <a:ext cx="1710840" cy="696045"/>
          </a:xfrm>
          <a:prstGeom prst="rect">
            <a:avLst/>
          </a:prstGeom>
        </p:spPr>
      </p:pic>
      <p:sp>
        <p:nvSpPr>
          <p:cNvPr id="6" name="Title 1">
            <a:extLst>
              <a:ext uri="{FF2B5EF4-FFF2-40B4-BE49-F238E27FC236}">
                <a16:creationId xmlns:a16="http://schemas.microsoft.com/office/drawing/2014/main" id="{91B79AE6-94E4-1E3A-CCB4-4C343A485C42}"/>
              </a:ext>
            </a:extLst>
          </p:cNvPr>
          <p:cNvSpPr txBox="1">
            <a:spLocks/>
          </p:cNvSpPr>
          <p:nvPr/>
        </p:nvSpPr>
        <p:spPr>
          <a:xfrm>
            <a:off x="838200" y="39462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a:t>Proposed Text</a:t>
            </a:r>
          </a:p>
        </p:txBody>
      </p:sp>
      <p:graphicFrame>
        <p:nvGraphicFramePr>
          <p:cNvPr id="7" name="Content Placeholder 3">
            <a:extLst>
              <a:ext uri="{FF2B5EF4-FFF2-40B4-BE49-F238E27FC236}">
                <a16:creationId xmlns:a16="http://schemas.microsoft.com/office/drawing/2014/main" id="{761E3432-31E4-0CAD-AC08-6B2F36B6A8E2}"/>
              </a:ext>
            </a:extLst>
          </p:cNvPr>
          <p:cNvGraphicFramePr>
            <a:graphicFrameLocks noGrp="1"/>
          </p:cNvGraphicFramePr>
          <p:nvPr>
            <p:ph idx="1"/>
          </p:nvPr>
        </p:nvGraphicFramePr>
        <p:xfrm>
          <a:off x="838200" y="1720185"/>
          <a:ext cx="10186737" cy="4905612"/>
        </p:xfrm>
        <a:graphic>
          <a:graphicData uri="http://schemas.openxmlformats.org/drawingml/2006/table">
            <a:tbl>
              <a:tblPr firstRow="1" firstCol="1" bandRow="1">
                <a:tableStyleId>{5C22544A-7EE6-4342-B048-85BDC9FD1C3A}</a:tableStyleId>
              </a:tblPr>
              <a:tblGrid>
                <a:gridCol w="2179320">
                  <a:extLst>
                    <a:ext uri="{9D8B030D-6E8A-4147-A177-3AD203B41FA5}">
                      <a16:colId xmlns:a16="http://schemas.microsoft.com/office/drawing/2014/main" val="1465710898"/>
                    </a:ext>
                  </a:extLst>
                </a:gridCol>
                <a:gridCol w="8007417">
                  <a:extLst>
                    <a:ext uri="{9D8B030D-6E8A-4147-A177-3AD203B41FA5}">
                      <a16:colId xmlns:a16="http://schemas.microsoft.com/office/drawing/2014/main" val="991683298"/>
                    </a:ext>
                  </a:extLst>
                </a:gridCol>
              </a:tblGrid>
              <a:tr h="2910105">
                <a:tc>
                  <a:txBody>
                    <a:bodyPr/>
                    <a:lstStyle/>
                    <a:p>
                      <a:pPr>
                        <a:lnSpc>
                          <a:spcPct val="115000"/>
                        </a:lnSpc>
                        <a:spcAft>
                          <a:spcPts val="800"/>
                        </a:spcAft>
                      </a:pPr>
                      <a:r>
                        <a:rPr lang="en-IE" sz="1400">
                          <a:solidFill>
                            <a:schemeClr val="tx1"/>
                          </a:solidFill>
                          <a:effectLst/>
                        </a:rPr>
                        <a:t>SDC2.4.2.11 </a:t>
                      </a:r>
                      <a:endParaRPr lang="en-GB" sz="1400">
                        <a:solidFill>
                          <a:schemeClr val="tx1"/>
                        </a:solidFill>
                        <a:effectLst/>
                      </a:endParaRPr>
                    </a:p>
                    <a:p>
                      <a:pPr>
                        <a:lnSpc>
                          <a:spcPct val="115000"/>
                        </a:lnSpc>
                        <a:spcAft>
                          <a:spcPts val="1000"/>
                        </a:spcAft>
                      </a:pPr>
                      <a:r>
                        <a:rPr lang="en-IE" sz="1400">
                          <a:solidFill>
                            <a:schemeClr val="tx1"/>
                          </a:solidFill>
                          <a:effectLst/>
                        </a:rPr>
                        <a:t>Action Required from Users</a:t>
                      </a:r>
                      <a:endParaRPr lang="en-GB"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39" marR="28539" marT="22461" marB="2246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IE" sz="1400" b="0">
                          <a:solidFill>
                            <a:schemeClr val="tx1"/>
                          </a:solidFill>
                          <a:effectLst/>
                        </a:rPr>
                        <a:t>(e) Where the TSO issues a Notice to Respond Instruction via a Dispatch Instruction to a Demand Side Unit Operator and the Demand Side Unit Operator identifies that the Demand Side Unit will not be providing at least 80% of its instructed Demand Side Unit MW Response by the end of its Demand Side Unit MW Response Time, the Demand Side Unit Operator must immediately (at the time the discrepancy is identified) inform the TSO of the situation and estimate the achievable Demand Side Unit MW Response that the Demand Side Unit will be able to deliver by that time.</a:t>
                      </a:r>
                      <a:endParaRPr lang="en-GB" sz="1400" b="0">
                        <a:solidFill>
                          <a:schemeClr val="tx1"/>
                        </a:solidFill>
                        <a:effectLst/>
                      </a:endParaRPr>
                    </a:p>
                    <a:p>
                      <a:pPr>
                        <a:lnSpc>
                          <a:spcPct val="115000"/>
                        </a:lnSpc>
                        <a:spcAft>
                          <a:spcPts val="1000"/>
                        </a:spcAft>
                      </a:pPr>
                      <a:r>
                        <a:rPr lang="en-IE" sz="1400" b="0">
                          <a:solidFill>
                            <a:schemeClr val="tx1"/>
                          </a:solidFill>
                          <a:effectLst/>
                        </a:rPr>
                        <a:t>(f) If the Demand Side Unit has not responded by providing at least 80% of its instructed Demand Side Unit MW Response within its Demand Side Unit MW Response Time following a Notice to Respond instruction, the TSO will issue a Failure to Follow Notice to Respond Instruction and the Demand Side Unit Operator shall re-declare, by Electronic Interface or by other form as the TSO may reasonably notify them from time to time, the Availability of the Demand Side Unit to the achievable Demand Side Unit MW response, for the effective time of the original Notice to Respond.</a:t>
                      </a:r>
                      <a:endParaRPr lang="en-GB" sz="1400" b="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39" marR="28539" marT="22461" marB="2246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57451573"/>
                  </a:ext>
                </a:extLst>
              </a:tr>
              <a:tr h="204178">
                <a:tc>
                  <a:txBody>
                    <a:bodyPr/>
                    <a:lstStyle/>
                    <a:p>
                      <a:pPr>
                        <a:lnSpc>
                          <a:spcPct val="115000"/>
                        </a:lnSpc>
                        <a:spcAft>
                          <a:spcPts val="1600"/>
                        </a:spcAft>
                      </a:pPr>
                      <a:r>
                        <a:rPr lang="en-IE" sz="1400">
                          <a:solidFill>
                            <a:schemeClr val="tx1"/>
                          </a:solidFill>
                          <a:effectLst/>
                        </a:rPr>
                        <a:t>Definitions</a:t>
                      </a:r>
                      <a:endParaRPr lang="en-GB"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39" marR="28539" marT="22461" marB="2246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IE" sz="1400">
                          <a:solidFill>
                            <a:schemeClr val="tx1"/>
                          </a:solidFill>
                          <a:effectLst/>
                        </a:rPr>
                        <a:t> </a:t>
                      </a:r>
                      <a:endParaRPr lang="en-GB"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39" marR="28539" marT="22461" marB="2246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90338771"/>
                  </a:ext>
                </a:extLst>
              </a:tr>
              <a:tr h="442188">
                <a:tc>
                  <a:txBody>
                    <a:bodyPr/>
                    <a:lstStyle/>
                    <a:p>
                      <a:pPr>
                        <a:lnSpc>
                          <a:spcPct val="115000"/>
                        </a:lnSpc>
                        <a:spcAft>
                          <a:spcPts val="1000"/>
                        </a:spcAft>
                      </a:pPr>
                      <a:r>
                        <a:rPr lang="en-IE" sz="1400">
                          <a:solidFill>
                            <a:schemeClr val="tx1"/>
                          </a:solidFill>
                          <a:effectLst/>
                        </a:rPr>
                        <a:t>Notice to Respond</a:t>
                      </a:r>
                      <a:endParaRPr lang="en-GB"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39" marR="28539" marT="22461" marB="2246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IE" sz="1400">
                          <a:solidFill>
                            <a:schemeClr val="tx1"/>
                          </a:solidFill>
                          <a:effectLst/>
                        </a:rPr>
                        <a:t>A Dispatch Instruction issued by the TSO to a Demand Side Unit Operator to initiate Demand Side Unit MW Response from a zero MW value at the stated effective time.</a:t>
                      </a:r>
                      <a:endParaRPr lang="en-GB"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39" marR="28539" marT="22461" marB="2246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10111403"/>
                  </a:ext>
                </a:extLst>
              </a:tr>
              <a:tr h="541307">
                <a:tc>
                  <a:txBody>
                    <a:bodyPr/>
                    <a:lstStyle/>
                    <a:p>
                      <a:pPr>
                        <a:lnSpc>
                          <a:spcPct val="115000"/>
                        </a:lnSpc>
                        <a:spcAft>
                          <a:spcPts val="1000"/>
                        </a:spcAft>
                      </a:pPr>
                      <a:r>
                        <a:rPr lang="en-IE" sz="1400">
                          <a:solidFill>
                            <a:schemeClr val="tx1"/>
                          </a:solidFill>
                          <a:effectLst/>
                        </a:rPr>
                        <a:t>Failure to Follow Notice to Respond Instruction</a:t>
                      </a:r>
                      <a:endParaRPr lang="en-GB"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39" marR="28539" marT="22461" marB="2246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nSpc>
                          <a:spcPct val="115000"/>
                        </a:lnSpc>
                        <a:spcAft>
                          <a:spcPts val="1000"/>
                        </a:spcAft>
                      </a:pPr>
                      <a:r>
                        <a:rPr lang="en-IE" sz="1400">
                          <a:solidFill>
                            <a:schemeClr val="tx1"/>
                          </a:solidFill>
                          <a:effectLst/>
                        </a:rPr>
                        <a:t>A Dispatch Instruction issued by the TSO to a Demand Side Unit Operator in respect of its Demand Side Unit confirming that it has failed to provide at least 80% of its instructed Demand Side Unit MW Response by the end of its Demand Side Unit MW Response Time.</a:t>
                      </a:r>
                      <a:endParaRPr lang="en-GB" sz="140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28539" marR="28539" marT="22461" marB="2246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27670909"/>
                  </a:ext>
                </a:extLst>
              </a:tr>
            </a:tbl>
          </a:graphicData>
        </a:graphic>
      </p:graphicFrame>
    </p:spTree>
    <p:extLst>
      <p:ext uri="{BB962C8B-B14F-4D97-AF65-F5344CB8AC3E}">
        <p14:creationId xmlns:p14="http://schemas.microsoft.com/office/powerpoint/2010/main" val="42523660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7FB7D-11CD-CBB5-C523-3C9202EB0BF1}"/>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B376566-22A1-F94D-F3A4-D6DEB5C826E5}"/>
              </a:ext>
            </a:extLst>
          </p:cNvPr>
          <p:cNvSpPr>
            <a:spLocks noGrp="1"/>
          </p:cNvSpPr>
          <p:nvPr>
            <p:ph type="sldNum" sz="quarter" idx="11"/>
          </p:nvPr>
        </p:nvSpPr>
        <p:spPr/>
        <p:txBody>
          <a:bodyPr/>
          <a:lstStyle/>
          <a:p>
            <a:fld id="{B6ED98BD-9FE7-5144-8ABD-845F1AC4694B}" type="slidenum">
              <a:rPr lang="en-US" smtClean="0"/>
              <a:pPr/>
              <a:t>9</a:t>
            </a:fld>
            <a:endParaRPr lang="en-US"/>
          </a:p>
        </p:txBody>
      </p:sp>
      <p:sp>
        <p:nvSpPr>
          <p:cNvPr id="12" name="Title 1">
            <a:extLst>
              <a:ext uri="{FF2B5EF4-FFF2-40B4-BE49-F238E27FC236}">
                <a16:creationId xmlns:a16="http://schemas.microsoft.com/office/drawing/2014/main" id="{29988425-7F07-E361-2E36-48EC0B3EFCFD}"/>
              </a:ext>
            </a:extLst>
          </p:cNvPr>
          <p:cNvSpPr txBox="1">
            <a:spLocks/>
          </p:cNvSpPr>
          <p:nvPr/>
        </p:nvSpPr>
        <p:spPr>
          <a:xfrm>
            <a:off x="1136968" y="2043114"/>
            <a:ext cx="7302182" cy="2595561"/>
          </a:xfrm>
          <a:prstGeom prst="rect">
            <a:avLst/>
          </a:prstGeom>
          <a:ln>
            <a:solidFill>
              <a:srgbClr val="006768"/>
            </a:solidFill>
          </a:ln>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lang="en-US" sz="3500">
                <a:solidFill>
                  <a:srgbClr val="006768"/>
                </a:solidFill>
                <a:latin typeface="Trebuchet MS" panose="020B0603020202020204"/>
              </a:rPr>
              <a:t>Thank you!</a:t>
            </a:r>
          </a:p>
          <a:p>
            <a:pPr marL="0" marR="0" lvl="0" indent="0" algn="ctr" defTabSz="914400" rtl="0" eaLnBrk="1" fontAlgn="auto" latinLnBrk="0" hangingPunct="1">
              <a:lnSpc>
                <a:spcPct val="90000"/>
              </a:lnSpc>
              <a:spcBef>
                <a:spcPct val="0"/>
              </a:spcBef>
              <a:spcAft>
                <a:spcPts val="0"/>
              </a:spcAft>
              <a:buClrTx/>
              <a:buSzTx/>
              <a:buFontTx/>
              <a:buNone/>
              <a:tabLst/>
              <a:defRPr/>
            </a:pPr>
            <a:endParaRPr lang="en-US" sz="3500">
              <a:solidFill>
                <a:srgbClr val="006768"/>
              </a:solidFill>
              <a:latin typeface="Trebuchet MS" panose="020B0603020202020204"/>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rPr>
              <a:t>Questions?</a:t>
            </a:r>
            <a:br>
              <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rPr>
            </a:br>
            <a:br>
              <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rPr>
            </a:br>
            <a:endParaRPr kumimoji="0" lang="en-IE" sz="3500" b="1" i="0" u="none" strike="noStrike" kern="1200" cap="none" spc="0" normalizeH="0" baseline="0" noProof="0">
              <a:ln>
                <a:noFill/>
              </a:ln>
              <a:solidFill>
                <a:srgbClr val="006768"/>
              </a:solidFill>
              <a:effectLst/>
              <a:uLnTx/>
              <a:uFillTx/>
              <a:latin typeface="Trebuchet MS" panose="020B0603020202020204"/>
              <a:ea typeface="+mj-ea"/>
              <a:cs typeface="+mj-cs"/>
            </a:endParaRPr>
          </a:p>
        </p:txBody>
      </p:sp>
      <p:sp>
        <p:nvSpPr>
          <p:cNvPr id="2" name="Text Placeholder 4">
            <a:extLst>
              <a:ext uri="{FF2B5EF4-FFF2-40B4-BE49-F238E27FC236}">
                <a16:creationId xmlns:a16="http://schemas.microsoft.com/office/drawing/2014/main" id="{C7D39484-9B20-C634-35EE-773F9A8D7D81}"/>
              </a:ext>
            </a:extLst>
          </p:cNvPr>
          <p:cNvSpPr txBox="1">
            <a:spLocks/>
          </p:cNvSpPr>
          <p:nvPr/>
        </p:nvSpPr>
        <p:spPr>
          <a:xfrm>
            <a:off x="407988" y="38576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27/03/2025</a:t>
            </a:r>
          </a:p>
        </p:txBody>
      </p:sp>
    </p:spTree>
    <p:extLst>
      <p:ext uri="{BB962C8B-B14F-4D97-AF65-F5344CB8AC3E}">
        <p14:creationId xmlns:p14="http://schemas.microsoft.com/office/powerpoint/2010/main" val="4242500773"/>
      </p:ext>
    </p:extLst>
  </p:cSld>
  <p:clrMapOvr>
    <a:masterClrMapping/>
  </p:clrMapOvr>
</p:sld>
</file>

<file path=ppt/theme/theme1.xml><?xml version="1.0" encoding="utf-8"?>
<a:theme xmlns:a="http://schemas.openxmlformats.org/drawingml/2006/main" name="Title Slides">
  <a:themeElements>
    <a:clrScheme name="EirGrid Colour Palette">
      <a:dk1>
        <a:srgbClr val="000000"/>
      </a:dk1>
      <a:lt1>
        <a:srgbClr val="FFFFFF"/>
      </a:lt1>
      <a:dk2>
        <a:srgbClr val="006768"/>
      </a:dk2>
      <a:lt2>
        <a:srgbClr val="00A88E"/>
      </a:lt2>
      <a:accent1>
        <a:srgbClr val="00A78E"/>
      </a:accent1>
      <a:accent2>
        <a:srgbClr val="006668"/>
      </a:accent2>
      <a:accent3>
        <a:srgbClr val="4189C8"/>
      </a:accent3>
      <a:accent4>
        <a:srgbClr val="A79966"/>
      </a:accent4>
      <a:accent5>
        <a:srgbClr val="FB6187"/>
      </a:accent5>
      <a:accent6>
        <a:srgbClr val="C6A1DC"/>
      </a:accent6>
      <a:hlink>
        <a:srgbClr val="A89966"/>
      </a:hlink>
      <a:folHlink>
        <a:srgbClr val="4189C8"/>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13779BFB-F7DD-40E2-A2D7-991A16423483}"/>
    </a:ext>
  </a:extLst>
</a:theme>
</file>

<file path=ppt/theme/theme2.xml><?xml version="1.0" encoding="utf-8"?>
<a:theme xmlns:a="http://schemas.openxmlformats.org/drawingml/2006/main" name="Full Image Section Break">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51124D89-B2F6-4E5C-8B72-35B06295F0DF}"/>
    </a:ext>
  </a:extLst>
</a:theme>
</file>

<file path=ppt/theme/theme3.xml><?xml version="1.0" encoding="utf-8"?>
<a:theme xmlns:a="http://schemas.openxmlformats.org/drawingml/2006/main" name="Solid Colour Section Break">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6BD96673-9FA8-4CE5-8259-87896A1BF483}"/>
    </a:ext>
  </a:extLst>
</a:theme>
</file>

<file path=ppt/theme/theme4.xml><?xml version="1.0" encoding="utf-8"?>
<a:theme xmlns:a="http://schemas.openxmlformats.org/drawingml/2006/main" name="Content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B5DA616A-811C-4BE4-9B78-A5D34E8E3CF4}"/>
    </a:ext>
  </a:extLst>
</a:theme>
</file>

<file path=ppt/theme/theme5.xml><?xml version="1.0" encoding="utf-8"?>
<a:theme xmlns:a="http://schemas.openxmlformats.org/drawingml/2006/main" name="Solid Colour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C3A3145C-5DA4-494D-BCA0-7BE1858DCEA1}"/>
    </a:ext>
  </a:extLst>
</a:theme>
</file>

<file path=ppt/theme/theme6.xml><?xml version="1.0" encoding="utf-8"?>
<a:theme xmlns:a="http://schemas.openxmlformats.org/drawingml/2006/main" name="No Brandmark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BE49B9F1-6B90-4F69-918B-51785D1B04CC}" vid="{F6C801BF-CB96-47BF-B4D1-992F1B9B58BC}"/>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0C6F7D6282A594C9660DBE56A849F7D" ma:contentTypeVersion="40" ma:contentTypeDescription="Create a new document." ma:contentTypeScope="" ma:versionID="0ad34df2675785b7947cb7309b1c81f8">
  <xsd:schema xmlns:xsd="http://www.w3.org/2001/XMLSchema" xmlns:xs="http://www.w3.org/2001/XMLSchema" xmlns:p="http://schemas.microsoft.com/office/2006/metadata/properties" xmlns:ns2="7038a6e8-2202-417a-81ce-df81f5319825" targetNamespace="http://schemas.microsoft.com/office/2006/metadata/properties" ma:root="true" ma:fieldsID="822d4d6f3a99b6ef623f68c67e549e98" ns2:_="">
    <xsd:import namespace="7038a6e8-2202-417a-81ce-df81f5319825"/>
    <xsd:element name="properties">
      <xsd:complexType>
        <xsd:sequence>
          <xsd:element name="documentManagement">
            <xsd:complexType>
              <xsd:all>
                <xsd:element ref="ns2:Document_x0020_Type" minOccurs="0"/>
                <xsd:element ref="ns2:GCRP_x0020_Typ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38a6e8-2202-417a-81ce-df81f5319825" elementFormDefault="qualified">
    <xsd:import namespace="http://schemas.microsoft.com/office/2006/documentManagement/types"/>
    <xsd:import namespace="http://schemas.microsoft.com/office/infopath/2007/PartnerControls"/>
    <xsd:element name="Document_x0020_Type" ma:index="8" nillable="true" ma:displayName="Document Type" ma:format="Dropdown" ma:internalName="Document_x0020_Type" ma:readOnly="false">
      <xsd:simpleType>
        <xsd:restriction base="dms:Choice">
          <xsd:enumeration value="Agenda"/>
          <xsd:enumeration value="Attendance"/>
          <xsd:enumeration value="Minutes"/>
          <xsd:enumeration value="Presentation"/>
        </xsd:restriction>
      </xsd:simpleType>
    </xsd:element>
    <xsd:element name="GCRP_x0020_Type" ma:index="9" nillable="true" ma:displayName="GCRP Type" ma:format="Dropdown" ma:internalName="GCRP_x0020_Type" ma:readOnly="false">
      <xsd:simpleType>
        <xsd:restriction base="dms:Choice">
          <xsd:enumeration value="EirGrid GCRP"/>
          <xsd:enumeration value="SONI GCRP"/>
          <xsd:enumeration value="JGCRP"/>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GCRP_x0020_Type xmlns="7038a6e8-2202-417a-81ce-df81f5319825">JGCRP</GCRP_x0020_Type>
    <Document_x0020_Type xmlns="7038a6e8-2202-417a-81ce-df81f5319825">Presentation</Document_x0020_Type>
  </documentManagement>
</p:properties>
</file>

<file path=customXml/item3.xml><?xml version="1.0" encoding="utf-8"?>
<?mso-contentType ?>
<FormTemplates xmlns="http://schemas.microsoft.com/sharepoint/v3/contenttype/forms"/>
</file>

<file path=customXml/itemProps1.xml><?xml version="1.0" encoding="utf-8"?>
<ds:datastoreItem xmlns:ds="http://schemas.openxmlformats.org/officeDocument/2006/customXml" ds:itemID="{7BEF3C79-4DC0-433D-85BB-75D5F24D5899}">
  <ds:schemaRefs>
    <ds:schemaRef ds:uri="7038a6e8-2202-417a-81ce-df81f531982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3CF8405-C660-4398-A96E-56DE030C8EDB}">
  <ds:schemaRefs>
    <ds:schemaRef ds:uri="http://purl.org/dc/dcmitype/"/>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7038a6e8-2202-417a-81ce-df81f5319825"/>
    <ds:schemaRef ds:uri="http://www.w3.org/XML/1998/namespace"/>
  </ds:schemaRefs>
</ds:datastoreItem>
</file>

<file path=customXml/itemProps3.xml><?xml version="1.0" encoding="utf-8"?>
<ds:datastoreItem xmlns:ds="http://schemas.openxmlformats.org/officeDocument/2006/customXml" ds:itemID="{2DD92501-16E7-4689-9C07-B546416F0800}">
  <ds:schemaRefs>
    <ds:schemaRef ds:uri="http://schemas.microsoft.com/sharepoint/v3/contenttype/forms"/>
  </ds:schemaRefs>
</ds:datastoreItem>
</file>

<file path=docMetadata/LabelInfo.xml><?xml version="1.0" encoding="utf-8"?>
<clbl:labelList xmlns:clbl="http://schemas.microsoft.com/office/2020/mipLabelMetadata">
  <clbl:label id="{4c99bc9a-9772-4b7e-bcf5-e39ce86bfb30}" enabled="1" method="Standard" siteId="{c1528ebb-73e5-4ac2-9d93-677ac4834cc5}" contentBits="0" removed="0"/>
</clbl:labelList>
</file>

<file path=docProps/app.xml><?xml version="1.0" encoding="utf-8"?>
<Properties xmlns="http://schemas.openxmlformats.org/officeDocument/2006/extended-properties" xmlns:vt="http://schemas.openxmlformats.org/officeDocument/2006/docPropsVTypes">
  <Template>JGCRP Meeting 10May2023</Template>
  <TotalTime>0</TotalTime>
  <Words>2186</Words>
  <Application>Microsoft Office PowerPoint</Application>
  <PresentationFormat>Widescreen</PresentationFormat>
  <Paragraphs>155</Paragraphs>
  <Slides>22</Slides>
  <Notes>1</Notes>
  <HiddenSlides>0</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22</vt:i4>
      </vt:variant>
    </vt:vector>
  </HeadingPairs>
  <TitlesOfParts>
    <vt:vector size="35" baseType="lpstr">
      <vt:lpstr>Aptos</vt:lpstr>
      <vt:lpstr>Arial</vt:lpstr>
      <vt:lpstr>Calibri</vt:lpstr>
      <vt:lpstr>Courier New</vt:lpstr>
      <vt:lpstr>Times New Roman</vt:lpstr>
      <vt:lpstr>Trebuchet MS</vt:lpstr>
      <vt:lpstr>Wingdings</vt:lpstr>
      <vt:lpstr>Title Slides</vt:lpstr>
      <vt:lpstr>Full Image Section Break</vt:lpstr>
      <vt:lpstr>Solid Colour Section Break</vt:lpstr>
      <vt:lpstr>Content Slides</vt:lpstr>
      <vt:lpstr>Solid Colour Slides</vt:lpstr>
      <vt:lpstr>No Brandmark Slides</vt:lpstr>
      <vt:lpstr>JGCRP Meeting</vt:lpstr>
      <vt:lpstr>Agenda</vt:lpstr>
      <vt:lpstr>1. Introduction: 10 minutes</vt:lpstr>
      <vt:lpstr>MPID328 and SPID_XX_2025 – Demand Side Units Notice to Respond</vt:lpstr>
      <vt:lpstr>Solving the stated problem</vt:lpstr>
      <vt:lpstr>Intent of MPID 328</vt:lpstr>
      <vt:lpstr>Explicit new requirement in MPID 328</vt:lpstr>
      <vt:lpstr>PowerPoint Presentation</vt:lpstr>
      <vt:lpstr>PowerPoint Presentation</vt:lpstr>
      <vt:lpstr>MPID319 and SPID_07_2024 Incorporation of Synchronous Condenser Units</vt:lpstr>
      <vt:lpstr>Purpose of Proposed Modification</vt:lpstr>
      <vt:lpstr>New User Type</vt:lpstr>
      <vt:lpstr>Background</vt:lpstr>
      <vt:lpstr>Changes to mod proposal since Dec 2024 driven by industry feedback</vt:lpstr>
      <vt:lpstr>Addressing remaining feedback </vt:lpstr>
      <vt:lpstr>Addressing remaining feedback </vt:lpstr>
      <vt:lpstr>Addressing remaining feedback </vt:lpstr>
      <vt:lpstr>Addressing remaining feedback </vt:lpstr>
      <vt:lpstr>Addressing remaining feedback </vt:lpstr>
      <vt:lpstr>PowerPoint Presentation</vt:lpstr>
      <vt:lpstr>4. Updates: 10 minutes</vt:lpstr>
      <vt:lpstr>AOB</vt:lpstr>
    </vt:vector>
  </TitlesOfParts>
  <Company>Eirgrid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JGCRP Meeting December 2024</dc:title>
  <dc:creator>Chawke, Arlene</dc:creator>
  <cp:lastModifiedBy>Chawke, Arlene</cp:lastModifiedBy>
  <cp:revision>1</cp:revision>
  <dcterms:created xsi:type="dcterms:W3CDTF">2023-04-28T10:22:22Z</dcterms:created>
  <dcterms:modified xsi:type="dcterms:W3CDTF">2025-03-31T15:33:36Z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0x01010060C6F7D6282A594C9660DBE56A849F7D</vt:lpwstr>
  </property>
  <property fmtid="{D5CDD505-2E9C-101B-9397-08002B2CF9AE}" pid="3" name="File Category">
    <vt:lpwstr/>
  </property>
  <property fmtid="{D5CDD505-2E9C-101B-9397-08002B2CF9AE}" pid="4" name="MSIP_Label_4c99bc9a-9772-4b7e-bcf5-e39ce86bfb30_Enabled">
    <vt:lpwstr>true</vt:lpwstr>
  </property>
  <property fmtid="{D5CDD505-2E9C-101B-9397-08002B2CF9AE}" pid="5" name="MSIP_Label_4c99bc9a-9772-4b7e-bcf5-e39ce86bfb30_SetDate">
    <vt:lpwstr>2023-04-28T10:33:47Z</vt:lpwstr>
  </property>
  <property fmtid="{D5CDD505-2E9C-101B-9397-08002B2CF9AE}" pid="6" name="MSIP_Label_4c99bc9a-9772-4b7e-bcf5-e39ce86bfb30_Method">
    <vt:lpwstr>Standard</vt:lpwstr>
  </property>
  <property fmtid="{D5CDD505-2E9C-101B-9397-08002B2CF9AE}" pid="7" name="MSIP_Label_4c99bc9a-9772-4b7e-bcf5-e39ce86bfb30_Name">
    <vt:lpwstr>Internal</vt:lpwstr>
  </property>
  <property fmtid="{D5CDD505-2E9C-101B-9397-08002B2CF9AE}" pid="8" name="MSIP_Label_4c99bc9a-9772-4b7e-bcf5-e39ce86bfb30_SiteId">
    <vt:lpwstr>c1528ebb-73e5-4ac2-9d93-677ac4834cc5</vt:lpwstr>
  </property>
  <property fmtid="{D5CDD505-2E9C-101B-9397-08002B2CF9AE}" pid="9" name="MSIP_Label_4c99bc9a-9772-4b7e-bcf5-e39ce86bfb30_ActionId">
    <vt:lpwstr>eaac29bf-c7f4-4e18-982f-6bd915e39218</vt:lpwstr>
  </property>
  <property fmtid="{D5CDD505-2E9C-101B-9397-08002B2CF9AE}" pid="10" name="MSIP_Label_4c99bc9a-9772-4b7e-bcf5-e39ce86bfb30_ContentBits">
    <vt:lpwstr>0</vt:lpwstr>
  </property>
</Properties>
</file>