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00922-DA45-42E7-B1BE-3B3481AE0453}" type="datetimeFigureOut">
              <a:rPr lang="en-IE" smtClean="0"/>
              <a:pPr/>
              <a:t>23/01/2012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95AC0-0437-4284-9437-ACCC8AA8CAD2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Much</a:t>
            </a:r>
            <a:r>
              <a:rPr lang="en-IE" baseline="0" dirty="0" smtClean="0"/>
              <a:t> deliberation and attention to wording – important from planning and legal perspective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5D0A6-BC4A-4081-95AF-3C4ACF4DC5E2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735" name="Picture 7" descr="M:\V Hedin\2011\EirGrid Road Map Stage 1 for Publi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789" y="1279825"/>
            <a:ext cx="1982436" cy="4722513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066800"/>
            <a:ext cx="1523999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5737" name="Picture 9" descr="M:\V Hedin\2011\EirGrid Road Map stage 3 rev 1 for Publ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5153" y="1410360"/>
            <a:ext cx="1507397" cy="4504665"/>
          </a:xfrm>
          <a:prstGeom prst="rect">
            <a:avLst/>
          </a:prstGeom>
          <a:noFill/>
        </p:spPr>
      </p:pic>
      <p:pic>
        <p:nvPicPr>
          <p:cNvPr id="585738" name="Picture 10" descr="M:\V Hedin\2011\EirGrid Road Map Stage 4 for publi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942" y="1428750"/>
            <a:ext cx="2095058" cy="4710113"/>
          </a:xfrm>
          <a:prstGeom prst="rect">
            <a:avLst/>
          </a:prstGeom>
          <a:noFill/>
        </p:spPr>
      </p:pic>
      <p:pic>
        <p:nvPicPr>
          <p:cNvPr id="585740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48463" y="1380493"/>
            <a:ext cx="1624012" cy="459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5742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00263" y="1457325"/>
            <a:ext cx="155257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123825"/>
            <a:ext cx="8229600" cy="866775"/>
          </a:xfrm>
        </p:spPr>
        <p:txBody>
          <a:bodyPr/>
          <a:lstStyle/>
          <a:p>
            <a:r>
              <a:rPr lang="en-IE" dirty="0" smtClean="0"/>
              <a:t>EirGrid Project Roadmap </a:t>
            </a:r>
            <a:endParaRPr lang="en-IE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62400" y="5924550"/>
            <a:ext cx="1524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Isosceles Triangle 12"/>
          <p:cNvSpPr/>
          <p:nvPr/>
        </p:nvSpPr>
        <p:spPr>
          <a:xfrm>
            <a:off x="4953000" y="5715000"/>
            <a:ext cx="457200" cy="2286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A03475FBEFC04AA745AAEF5628F5A0" ma:contentTypeVersion="2" ma:contentTypeDescription="Create a new document." ma:contentTypeScope="" ma:versionID="c4d60ebd368a567624c2ba89c67e4d11">
  <xsd:schema xmlns:xsd="http://www.w3.org/2001/XMLSchema" xmlns:p="http://schemas.microsoft.com/office/2006/metadata/properties" targetNamespace="http://schemas.microsoft.com/office/2006/metadata/properties" ma:root="true" ma:fieldsID="7207697703ae1ce986604ec67ff8f82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1C62D937-CCE4-475A-8A3A-1C615469E3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A1D18D-EF07-4757-87A3-67A1E7BE9524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491256E8-CBA1-4A58-9F9A-AF3FE80141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17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EirGrid Project Roadmap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EirGrid Project Roadmap </dc:title>
  <dc:creator/>
  <cp:lastModifiedBy>Horan_e</cp:lastModifiedBy>
  <cp:revision>7</cp:revision>
  <dcterms:created xsi:type="dcterms:W3CDTF">2006-08-16T00:00:00Z</dcterms:created>
  <dcterms:modified xsi:type="dcterms:W3CDTF">2012-01-23T14:41:50Z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0x01010054A03475FBEFC04AA745AAEF5628F5A0</vt:lpwstr>
  </property>
</Properties>
</file>